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3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4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5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6.xml" ContentType="application/vnd.openxmlformats-officedocument.theme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7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8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291" r:id="rId4"/>
    <p:sldMasterId id="2147484447" r:id="rId5"/>
    <p:sldMasterId id="2147484478" r:id="rId6"/>
    <p:sldMasterId id="2147484517" r:id="rId7"/>
    <p:sldMasterId id="2147484547" r:id="rId8"/>
    <p:sldMasterId id="2147484559" r:id="rId9"/>
    <p:sldMasterId id="2147484598" r:id="rId10"/>
    <p:sldMasterId id="2147484621" r:id="rId11"/>
    <p:sldMasterId id="2147484660" r:id="rId12"/>
  </p:sldMasterIdLst>
  <p:notesMasterIdLst>
    <p:notesMasterId r:id="rId46"/>
  </p:notesMasterIdLst>
  <p:handoutMasterIdLst>
    <p:handoutMasterId r:id="rId47"/>
  </p:handoutMasterIdLst>
  <p:sldIdLst>
    <p:sldId id="2138104571" r:id="rId13"/>
    <p:sldId id="2138104572" r:id="rId14"/>
    <p:sldId id="264" r:id="rId15"/>
    <p:sldId id="265" r:id="rId16"/>
    <p:sldId id="10632" r:id="rId17"/>
    <p:sldId id="2138104576" r:id="rId18"/>
    <p:sldId id="2138104574" r:id="rId19"/>
    <p:sldId id="2138104487" r:id="rId20"/>
    <p:sldId id="10616" r:id="rId21"/>
    <p:sldId id="2138104575" r:id="rId22"/>
    <p:sldId id="2138104398" r:id="rId23"/>
    <p:sldId id="2138104365" r:id="rId24"/>
    <p:sldId id="2138104366" r:id="rId25"/>
    <p:sldId id="2138104485" r:id="rId26"/>
    <p:sldId id="2138104364" r:id="rId27"/>
    <p:sldId id="2138104412" r:id="rId28"/>
    <p:sldId id="2138104399" r:id="rId29"/>
    <p:sldId id="2138104196" r:id="rId30"/>
    <p:sldId id="2138104107" r:id="rId31"/>
    <p:sldId id="10642" r:id="rId32"/>
    <p:sldId id="10666" r:id="rId33"/>
    <p:sldId id="10635" r:id="rId34"/>
    <p:sldId id="2138104489" r:id="rId35"/>
    <p:sldId id="2138104136" r:id="rId36"/>
    <p:sldId id="2138104570" r:id="rId37"/>
    <p:sldId id="2138104207" r:id="rId38"/>
    <p:sldId id="10674" r:id="rId39"/>
    <p:sldId id="275" r:id="rId40"/>
    <p:sldId id="10676" r:id="rId41"/>
    <p:sldId id="2138104145" r:id="rId42"/>
    <p:sldId id="2138104144" r:id="rId43"/>
    <p:sldId id="2138104152" r:id="rId44"/>
    <p:sldId id="2138104147" r:id="rId45"/>
  </p:sldIdLst>
  <p:sldSz cx="9144000" cy="5143500" type="screen16x9"/>
  <p:notesSz cx="6858000" cy="9144000"/>
  <p:embeddedFontLst>
    <p:embeddedFont>
      <p:font typeface="Adobe Caslon Pro" panose="0205050205050A020403" charset="0"/>
      <p:regular r:id="rId48"/>
      <p:bold r:id="rId49"/>
      <p:italic r:id="rId50"/>
      <p:boldItalic r:id="rId51"/>
    </p:embeddedFont>
    <p:embeddedFont>
      <p:font typeface="Adobe Caslon Pro Bold" panose="0205070206050A020403" charset="0"/>
      <p:bold r:id="rId52"/>
      <p:boldItalic r:id="rId53"/>
    </p:embeddedFont>
    <p:embeddedFont>
      <p:font typeface="Arial Narrow" panose="020B0606020202030204" pitchFamily="34" charset="0"/>
      <p:regular r:id="rId54"/>
      <p:bold r:id="rId55"/>
      <p:italic r:id="rId56"/>
      <p:boldItalic r:id="rId57"/>
    </p:embeddedFont>
    <p:embeddedFont>
      <p:font typeface="Brandon Grotesque Black" panose="020B0604020202020204" charset="0"/>
      <p:regular r:id="rId58"/>
      <p:bold r:id="rId59"/>
      <p:italic r:id="rId60"/>
      <p:boldItalic r:id="rId61"/>
    </p:embeddedFont>
    <p:embeddedFont>
      <p:font typeface="Brandon Grotesque Regular" panose="020B0604020202020204" charset="0"/>
      <p:regular r:id="rId62"/>
      <p:bold r:id="rId63"/>
      <p:italic r:id="rId64"/>
      <p:boldItalic r:id="rId65"/>
    </p:embeddedFont>
    <p:embeddedFont>
      <p:font typeface="Impact" panose="020B0806030902050204" pitchFamily="34" charset="0"/>
      <p:regular r:id="rId66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1pPr>
    <a:lvl2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2pPr>
    <a:lvl3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3pPr>
    <a:lvl4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4pPr>
    <a:lvl5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5pPr>
    <a:lvl6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6pPr>
    <a:lvl7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7pPr>
    <a:lvl8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8pPr>
    <a:lvl9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E76CD5-AB2E-1283-3E82-B27DC8869679}" name="Sara Corciulo" initials="SC" userId="S::saracorciulo@lucasbols.com::5de362c7-121f-4056-95c8-95a843ba62e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ndie van Doorne" initials="SvD" lastIdx="4" clrIdx="0"/>
  <p:cmAuthor id="1" name="Martha Frankfort" initials="MF" lastIdx="2" clrIdx="1">
    <p:extLst>
      <p:ext uri="{19B8F6BF-5375-455C-9EA6-DF929625EA0E}">
        <p15:presenceInfo xmlns:p15="http://schemas.microsoft.com/office/powerpoint/2012/main" userId="S::marthafrankfort@lucasbols.com::18ce651e-5749-48c4-b729-ba03935efeab" providerId="AD"/>
      </p:ext>
    </p:extLst>
  </p:cmAuthor>
  <p:cmAuthor id="2" name="Wendy Linden" initials="WL" lastIdx="2" clrIdx="2">
    <p:extLst>
      <p:ext uri="{19B8F6BF-5375-455C-9EA6-DF929625EA0E}">
        <p15:presenceInfo xmlns:p15="http://schemas.microsoft.com/office/powerpoint/2012/main" userId="S::wendylinden@lucasbols.com::51078c4b-3c04-4d22-838a-2a4ab6e92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340"/>
    <a:srgbClr val="00A5DF"/>
    <a:srgbClr val="A76C06"/>
    <a:srgbClr val="FF8200"/>
    <a:srgbClr val="331B11"/>
    <a:srgbClr val="7C0900"/>
    <a:srgbClr val="E6E6E6"/>
    <a:srgbClr val="FF713A"/>
    <a:srgbClr val="CC5F1F"/>
    <a:srgbClr val="FF9A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D5E6"/>
          </a:solidFill>
        </a:fill>
      </a:tcStyle>
    </a:wholeTbl>
    <a:band2H>
      <a:tcTxStyle/>
      <a:tcStyle>
        <a:tcBdr/>
        <a:fill>
          <a:solidFill>
            <a:srgbClr val="E6EBF3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BE4CA"/>
          </a:solidFill>
        </a:fill>
      </a:tcStyle>
    </a:wholeTbl>
    <a:band2H>
      <a:tcTxStyle/>
      <a:tcStyle>
        <a:tcBdr/>
        <a:fill>
          <a:solidFill>
            <a:srgbClr val="E7F2E6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ECCBD6"/>
          </a:solidFill>
        </a:fill>
      </a:tcStyle>
    </a:wholeTbl>
    <a:band2H>
      <a:tcTxStyle/>
      <a:tcStyle>
        <a:tcBdr/>
        <a:fill>
          <a:solidFill>
            <a:srgbClr val="F6E7EC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000000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8" autoAdjust="0"/>
    <p:restoredTop sz="91069" autoAdjust="0"/>
  </p:normalViewPr>
  <p:slideViewPr>
    <p:cSldViewPr snapToGrid="0" snapToObjects="1" showGuides="1">
      <p:cViewPr varScale="1">
        <p:scale>
          <a:sx n="76" d="100"/>
          <a:sy n="76" d="100"/>
        </p:scale>
        <p:origin x="852" y="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font" Target="fonts/font16.fntdata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font" Target="fonts/font19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font" Target="fonts/font14.fntdata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51" Type="http://schemas.openxmlformats.org/officeDocument/2006/relationships/font" Target="fonts/font4.fntdata"/><Relationship Id="rId72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2.fntdata"/><Relationship Id="rId67" Type="http://schemas.openxmlformats.org/officeDocument/2006/relationships/commentAuthors" Target="commentAuthor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Luini" userId="c72465db-c2f1-4686-98f1-98572630f8a9" providerId="ADAL" clId="{14A5228E-0561-41D1-A5F8-C43371B26763}"/>
    <pc:docChg chg="custSel modSld">
      <pc:chgData name="Elena Luini" userId="c72465db-c2f1-4686-98f1-98572630f8a9" providerId="ADAL" clId="{14A5228E-0561-41D1-A5F8-C43371B26763}" dt="2024-03-28T14:40:28.808" v="2824"/>
      <pc:docMkLst>
        <pc:docMk/>
      </pc:docMkLst>
      <pc:sldChg chg="modSp mod">
        <pc:chgData name="Elena Luini" userId="c72465db-c2f1-4686-98f1-98572630f8a9" providerId="ADAL" clId="{14A5228E-0561-41D1-A5F8-C43371B26763}" dt="2024-03-28T13:39:04.835" v="8" actId="20577"/>
        <pc:sldMkLst>
          <pc:docMk/>
          <pc:sldMk cId="0" sldId="264"/>
        </pc:sldMkLst>
        <pc:spChg chg="mod">
          <ac:chgData name="Elena Luini" userId="c72465db-c2f1-4686-98f1-98572630f8a9" providerId="ADAL" clId="{14A5228E-0561-41D1-A5F8-C43371B26763}" dt="2024-03-28T13:39:04.835" v="8" actId="20577"/>
          <ac:spMkLst>
            <pc:docMk/>
            <pc:sldMk cId="0" sldId="264"/>
            <ac:spMk id="730" creationId="{00000000-0000-0000-0000-000000000000}"/>
          </ac:spMkLst>
        </pc:spChg>
      </pc:sldChg>
      <pc:sldChg chg="modSp mod">
        <pc:chgData name="Elena Luini" userId="c72465db-c2f1-4686-98f1-98572630f8a9" providerId="ADAL" clId="{14A5228E-0561-41D1-A5F8-C43371B26763}" dt="2024-03-28T13:39:29.213" v="21" actId="20577"/>
        <pc:sldMkLst>
          <pc:docMk/>
          <pc:sldMk cId="0" sldId="265"/>
        </pc:sldMkLst>
        <pc:spChg chg="mod">
          <ac:chgData name="Elena Luini" userId="c72465db-c2f1-4686-98f1-98572630f8a9" providerId="ADAL" clId="{14A5228E-0561-41D1-A5F8-C43371B26763}" dt="2024-03-28T13:39:29.213" v="21" actId="20577"/>
          <ac:spMkLst>
            <pc:docMk/>
            <pc:sldMk cId="0" sldId="265"/>
            <ac:spMk id="736" creationId="{00000000-0000-0000-0000-000000000000}"/>
          </ac:spMkLst>
        </pc:spChg>
      </pc:sldChg>
      <pc:sldChg chg="modSp mod">
        <pc:chgData name="Elena Luini" userId="c72465db-c2f1-4686-98f1-98572630f8a9" providerId="ADAL" clId="{14A5228E-0561-41D1-A5F8-C43371B26763}" dt="2024-03-28T13:39:46.158" v="42" actId="20577"/>
        <pc:sldMkLst>
          <pc:docMk/>
          <pc:sldMk cId="4042114227" sldId="10632"/>
        </pc:sldMkLst>
        <pc:spChg chg="mod">
          <ac:chgData name="Elena Luini" userId="c72465db-c2f1-4686-98f1-98572630f8a9" providerId="ADAL" clId="{14A5228E-0561-41D1-A5F8-C43371B26763}" dt="2024-03-28T13:39:46.158" v="42" actId="20577"/>
          <ac:spMkLst>
            <pc:docMk/>
            <pc:sldMk cId="4042114227" sldId="10632"/>
            <ac:spMk id="183" creationId="{85B9FDB1-A15E-4F37-A3FA-9B859B0050C7}"/>
          </ac:spMkLst>
        </pc:spChg>
      </pc:sldChg>
      <pc:sldChg chg="modSp mod">
        <pc:chgData name="Elena Luini" userId="c72465db-c2f1-4686-98f1-98572630f8a9" providerId="ADAL" clId="{14A5228E-0561-41D1-A5F8-C43371B26763}" dt="2024-03-28T13:38:50.036" v="4" actId="404"/>
        <pc:sldMkLst>
          <pc:docMk/>
          <pc:sldMk cId="3253103411" sldId="10642"/>
        </pc:sldMkLst>
        <pc:spChg chg="mod">
          <ac:chgData name="Elena Luini" userId="c72465db-c2f1-4686-98f1-98572630f8a9" providerId="ADAL" clId="{14A5228E-0561-41D1-A5F8-C43371B26763}" dt="2024-03-28T13:38:45.628" v="3" actId="404"/>
          <ac:spMkLst>
            <pc:docMk/>
            <pc:sldMk cId="3253103411" sldId="10642"/>
            <ac:spMk id="5" creationId="{5B59CB48-FD71-4B5A-A314-83C34EA8EFB1}"/>
          </ac:spMkLst>
        </pc:spChg>
        <pc:spChg chg="mod">
          <ac:chgData name="Elena Luini" userId="c72465db-c2f1-4686-98f1-98572630f8a9" providerId="ADAL" clId="{14A5228E-0561-41D1-A5F8-C43371B26763}" dt="2024-03-28T13:38:50.036" v="4" actId="404"/>
          <ac:spMkLst>
            <pc:docMk/>
            <pc:sldMk cId="3253103411" sldId="10642"/>
            <ac:spMk id="14" creationId="{DF241D49-E5BE-4E30-B118-D7EB0D016B6F}"/>
          </ac:spMkLst>
        </pc:spChg>
      </pc:sldChg>
      <pc:sldChg chg="modSp mod">
        <pc:chgData name="Elena Luini" userId="c72465db-c2f1-4686-98f1-98572630f8a9" providerId="ADAL" clId="{14A5228E-0561-41D1-A5F8-C43371B26763}" dt="2024-03-28T13:43:19.775" v="69" actId="20577"/>
        <pc:sldMkLst>
          <pc:docMk/>
          <pc:sldMk cId="2042773634" sldId="2138104107"/>
        </pc:sldMkLst>
        <pc:spChg chg="mod">
          <ac:chgData name="Elena Luini" userId="c72465db-c2f1-4686-98f1-98572630f8a9" providerId="ADAL" clId="{14A5228E-0561-41D1-A5F8-C43371B26763}" dt="2024-03-28T13:43:19.775" v="69" actId="20577"/>
          <ac:spMkLst>
            <pc:docMk/>
            <pc:sldMk cId="2042773634" sldId="2138104107"/>
            <ac:spMk id="12" creationId="{CC4D8FE8-6A73-3103-8D3E-A7D19582779B}"/>
          </ac:spMkLst>
        </pc:spChg>
      </pc:sldChg>
      <pc:sldChg chg="modSp mod">
        <pc:chgData name="Elena Luini" userId="c72465db-c2f1-4686-98f1-98572630f8a9" providerId="ADAL" clId="{14A5228E-0561-41D1-A5F8-C43371B26763}" dt="2024-03-28T13:55:47.701" v="906" actId="20577"/>
        <pc:sldMkLst>
          <pc:docMk/>
          <pc:sldMk cId="283076344" sldId="2138104136"/>
        </pc:sldMkLst>
        <pc:spChg chg="mod">
          <ac:chgData name="Elena Luini" userId="c72465db-c2f1-4686-98f1-98572630f8a9" providerId="ADAL" clId="{14A5228E-0561-41D1-A5F8-C43371B26763}" dt="2024-03-28T13:55:47.701" v="906" actId="20577"/>
          <ac:spMkLst>
            <pc:docMk/>
            <pc:sldMk cId="283076344" sldId="2138104136"/>
            <ac:spMk id="52" creationId="{97745F71-5DD7-582B-B301-864C288501F8}"/>
          </ac:spMkLst>
        </pc:spChg>
      </pc:sldChg>
      <pc:sldChg chg="modSp mod">
        <pc:chgData name="Elena Luini" userId="c72465db-c2f1-4686-98f1-98572630f8a9" providerId="ADAL" clId="{14A5228E-0561-41D1-A5F8-C43371B26763}" dt="2024-03-28T14:38:03.786" v="2818"/>
        <pc:sldMkLst>
          <pc:docMk/>
          <pc:sldMk cId="1031209986" sldId="2138104144"/>
        </pc:sldMkLst>
        <pc:spChg chg="mod">
          <ac:chgData name="Elena Luini" userId="c72465db-c2f1-4686-98f1-98572630f8a9" providerId="ADAL" clId="{14A5228E-0561-41D1-A5F8-C43371B26763}" dt="2024-03-28T14:34:46.628" v="2809" actId="1076"/>
          <ac:spMkLst>
            <pc:docMk/>
            <pc:sldMk cId="1031209986" sldId="2138104144"/>
            <ac:spMk id="2" creationId="{DADB5C8C-4E7E-D113-FF56-8B803B3FA3C5}"/>
          </ac:spMkLst>
        </pc:spChg>
        <pc:spChg chg="mod">
          <ac:chgData name="Elena Luini" userId="c72465db-c2f1-4686-98f1-98572630f8a9" providerId="ADAL" clId="{14A5228E-0561-41D1-A5F8-C43371B26763}" dt="2024-03-28T14:35:36.857" v="2811"/>
          <ac:spMkLst>
            <pc:docMk/>
            <pc:sldMk cId="1031209986" sldId="2138104144"/>
            <ac:spMk id="3" creationId="{48B22583-A3D5-A010-9661-38C6640CECC3}"/>
          </ac:spMkLst>
        </pc:spChg>
        <pc:spChg chg="mod">
          <ac:chgData name="Elena Luini" userId="c72465db-c2f1-4686-98f1-98572630f8a9" providerId="ADAL" clId="{14A5228E-0561-41D1-A5F8-C43371B26763}" dt="2024-03-28T14:34:18.672" v="2806" actId="1076"/>
          <ac:spMkLst>
            <pc:docMk/>
            <pc:sldMk cId="1031209986" sldId="2138104144"/>
            <ac:spMk id="16" creationId="{972D9516-EAD7-43AF-94AB-B579B9AF19D5}"/>
          </ac:spMkLst>
        </pc:spChg>
        <pc:spChg chg="mod">
          <ac:chgData name="Elena Luini" userId="c72465db-c2f1-4686-98f1-98572630f8a9" providerId="ADAL" clId="{14A5228E-0561-41D1-A5F8-C43371B26763}" dt="2024-03-28T14:37:41.410" v="2816" actId="14100"/>
          <ac:spMkLst>
            <pc:docMk/>
            <pc:sldMk cId="1031209986" sldId="2138104144"/>
            <ac:spMk id="18" creationId="{DEF1B09B-E788-F28F-85D6-13EA9383D039}"/>
          </ac:spMkLst>
        </pc:spChg>
        <pc:spChg chg="mod">
          <ac:chgData name="Elena Luini" userId="c72465db-c2f1-4686-98f1-98572630f8a9" providerId="ADAL" clId="{14A5228E-0561-41D1-A5F8-C43371B26763}" dt="2024-03-28T14:38:03.786" v="2818"/>
          <ac:spMkLst>
            <pc:docMk/>
            <pc:sldMk cId="1031209986" sldId="2138104144"/>
            <ac:spMk id="25" creationId="{330C1DB6-A46C-8AAE-4C68-3D5048CBF4DB}"/>
          </ac:spMkLst>
        </pc:spChg>
        <pc:grpChg chg="mod">
          <ac:chgData name="Elena Luini" userId="c72465db-c2f1-4686-98f1-98572630f8a9" providerId="ADAL" clId="{14A5228E-0561-41D1-A5F8-C43371B26763}" dt="2024-03-28T14:37:38.591" v="2815" actId="1076"/>
          <ac:grpSpMkLst>
            <pc:docMk/>
            <pc:sldMk cId="1031209986" sldId="2138104144"/>
            <ac:grpSpMk id="27" creationId="{23010A49-CF12-EB80-FEBD-CB29AFD192AC}"/>
          </ac:grpSpMkLst>
        </pc:grpChg>
      </pc:sldChg>
      <pc:sldChg chg="modSp mod">
        <pc:chgData name="Elena Luini" userId="c72465db-c2f1-4686-98f1-98572630f8a9" providerId="ADAL" clId="{14A5228E-0561-41D1-A5F8-C43371B26763}" dt="2024-03-28T14:34:05.328" v="2805"/>
        <pc:sldMkLst>
          <pc:docMk/>
          <pc:sldMk cId="1145304616" sldId="2138104145"/>
        </pc:sldMkLst>
        <pc:spChg chg="mod">
          <ac:chgData name="Elena Luini" userId="c72465db-c2f1-4686-98f1-98572630f8a9" providerId="ADAL" clId="{14A5228E-0561-41D1-A5F8-C43371B26763}" dt="2024-03-28T14:33:12.628" v="2800" actId="20577"/>
          <ac:spMkLst>
            <pc:docMk/>
            <pc:sldMk cId="1145304616" sldId="2138104145"/>
            <ac:spMk id="14" creationId="{C23A8C44-9975-FB8A-3387-BCB6FA9ACCCD}"/>
          </ac:spMkLst>
        </pc:spChg>
        <pc:spChg chg="mod">
          <ac:chgData name="Elena Luini" userId="c72465db-c2f1-4686-98f1-98572630f8a9" providerId="ADAL" clId="{14A5228E-0561-41D1-A5F8-C43371B26763}" dt="2024-03-28T14:31:49.912" v="2731" actId="6549"/>
          <ac:spMkLst>
            <pc:docMk/>
            <pc:sldMk cId="1145304616" sldId="2138104145"/>
            <ac:spMk id="15" creationId="{49CBEE81-F348-BB26-8166-C3C3586C03AE}"/>
          </ac:spMkLst>
        </pc:spChg>
        <pc:spChg chg="mod">
          <ac:chgData name="Elena Luini" userId="c72465db-c2f1-4686-98f1-98572630f8a9" providerId="ADAL" clId="{14A5228E-0561-41D1-A5F8-C43371B26763}" dt="2024-03-28T14:33:27.523" v="2803" actId="5793"/>
          <ac:spMkLst>
            <pc:docMk/>
            <pc:sldMk cId="1145304616" sldId="2138104145"/>
            <ac:spMk id="30" creationId="{DD0E9674-A842-7A50-F129-C424942DCB03}"/>
          </ac:spMkLst>
        </pc:spChg>
        <pc:spChg chg="mod">
          <ac:chgData name="Elena Luini" userId="c72465db-c2f1-4686-98f1-98572630f8a9" providerId="ADAL" clId="{14A5228E-0561-41D1-A5F8-C43371B26763}" dt="2024-03-28T14:34:05.328" v="2805"/>
          <ac:spMkLst>
            <pc:docMk/>
            <pc:sldMk cId="1145304616" sldId="2138104145"/>
            <ac:spMk id="31" creationId="{3E011C71-B352-B20F-0778-1689C69503AA}"/>
          </ac:spMkLst>
        </pc:spChg>
      </pc:sldChg>
      <pc:sldChg chg="modSp mod">
        <pc:chgData name="Elena Luini" userId="c72465db-c2f1-4686-98f1-98572630f8a9" providerId="ADAL" clId="{14A5228E-0561-41D1-A5F8-C43371B26763}" dt="2024-03-28T14:40:28.808" v="2824"/>
        <pc:sldMkLst>
          <pc:docMk/>
          <pc:sldMk cId="2244155804" sldId="2138104147"/>
        </pc:sldMkLst>
        <pc:spChg chg="mod">
          <ac:chgData name="Elena Luini" userId="c72465db-c2f1-4686-98f1-98572630f8a9" providerId="ADAL" clId="{14A5228E-0561-41D1-A5F8-C43371B26763}" dt="2024-03-28T14:40:28.808" v="2824"/>
          <ac:spMkLst>
            <pc:docMk/>
            <pc:sldMk cId="2244155804" sldId="2138104147"/>
            <ac:spMk id="11" creationId="{EB1693B6-297F-E2ED-5C95-78EEC40C7FCD}"/>
          </ac:spMkLst>
        </pc:spChg>
      </pc:sldChg>
      <pc:sldChg chg="modSp mod">
        <pc:chgData name="Elena Luini" userId="c72465db-c2f1-4686-98f1-98572630f8a9" providerId="ADAL" clId="{14A5228E-0561-41D1-A5F8-C43371B26763}" dt="2024-03-28T14:39:34.826" v="2820"/>
        <pc:sldMkLst>
          <pc:docMk/>
          <pc:sldMk cId="976938703" sldId="2138104152"/>
        </pc:sldMkLst>
        <pc:spChg chg="mod">
          <ac:chgData name="Elena Luini" userId="c72465db-c2f1-4686-98f1-98572630f8a9" providerId="ADAL" clId="{14A5228E-0561-41D1-A5F8-C43371B26763}" dt="2024-03-28T14:39:34.826" v="2820"/>
          <ac:spMkLst>
            <pc:docMk/>
            <pc:sldMk cId="976938703" sldId="2138104152"/>
            <ac:spMk id="5" creationId="{C01CCB00-A705-C2A8-3E53-0A3E7D6BA3BE}"/>
          </ac:spMkLst>
        </pc:spChg>
      </pc:sldChg>
      <pc:sldChg chg="modSp mod">
        <pc:chgData name="Elena Luini" userId="c72465db-c2f1-4686-98f1-98572630f8a9" providerId="ADAL" clId="{14A5228E-0561-41D1-A5F8-C43371B26763}" dt="2024-03-28T14:20:02.401" v="2598" actId="1076"/>
        <pc:sldMkLst>
          <pc:docMk/>
          <pc:sldMk cId="2426790331" sldId="2138104207"/>
        </pc:sldMkLst>
        <pc:spChg chg="mod">
          <ac:chgData name="Elena Luini" userId="c72465db-c2f1-4686-98f1-98572630f8a9" providerId="ADAL" clId="{14A5228E-0561-41D1-A5F8-C43371B26763}" dt="2024-03-28T14:17:51.626" v="2436" actId="1076"/>
          <ac:spMkLst>
            <pc:docMk/>
            <pc:sldMk cId="2426790331" sldId="2138104207"/>
            <ac:spMk id="2" creationId="{00D9154F-75FC-539D-1AA2-720D0C22AFB6}"/>
          </ac:spMkLst>
        </pc:spChg>
        <pc:spChg chg="mod">
          <ac:chgData name="Elena Luini" userId="c72465db-c2f1-4686-98f1-98572630f8a9" providerId="ADAL" clId="{14A5228E-0561-41D1-A5F8-C43371B26763}" dt="2024-03-28T14:20:02.401" v="2598" actId="1076"/>
          <ac:spMkLst>
            <pc:docMk/>
            <pc:sldMk cId="2426790331" sldId="2138104207"/>
            <ac:spMk id="8" creationId="{D44235F3-BCDB-8915-2162-9807ABA2A39F}"/>
          </ac:spMkLst>
        </pc:spChg>
        <pc:spChg chg="mod">
          <ac:chgData name="Elena Luini" userId="c72465db-c2f1-4686-98f1-98572630f8a9" providerId="ADAL" clId="{14A5228E-0561-41D1-A5F8-C43371B26763}" dt="2024-03-28T14:15:34.051" v="2274" actId="122"/>
          <ac:spMkLst>
            <pc:docMk/>
            <pc:sldMk cId="2426790331" sldId="2138104207"/>
            <ac:spMk id="14" creationId="{E3057CE4-293F-6A52-7C28-3EABE7E69630}"/>
          </ac:spMkLst>
        </pc:spChg>
      </pc:sldChg>
      <pc:sldChg chg="modSp mod">
        <pc:chgData name="Elena Luini" userId="c72465db-c2f1-4686-98f1-98572630f8a9" providerId="ADAL" clId="{14A5228E-0561-41D1-A5F8-C43371B26763}" dt="2024-03-28T13:41:30.957" v="45" actId="20577"/>
        <pc:sldMkLst>
          <pc:docMk/>
          <pc:sldMk cId="1979478225" sldId="2138104364"/>
        </pc:sldMkLst>
        <pc:spChg chg="mod">
          <ac:chgData name="Elena Luini" userId="c72465db-c2f1-4686-98f1-98572630f8a9" providerId="ADAL" clId="{14A5228E-0561-41D1-A5F8-C43371B26763}" dt="2024-03-28T13:41:30.957" v="45" actId="20577"/>
          <ac:spMkLst>
            <pc:docMk/>
            <pc:sldMk cId="1979478225" sldId="2138104364"/>
            <ac:spMk id="11" creationId="{6AEAD7CC-73F7-DD28-5187-988D7883D984}"/>
          </ac:spMkLst>
        </pc:spChg>
      </pc:sldChg>
      <pc:sldChg chg="modSp mod">
        <pc:chgData name="Elena Luini" userId="c72465db-c2f1-4686-98f1-98572630f8a9" providerId="ADAL" clId="{14A5228E-0561-41D1-A5F8-C43371B26763}" dt="2024-03-28T13:42:55.810" v="49" actId="20577"/>
        <pc:sldMkLst>
          <pc:docMk/>
          <pc:sldMk cId="503414041" sldId="2138104412"/>
        </pc:sldMkLst>
        <pc:spChg chg="mod">
          <ac:chgData name="Elena Luini" userId="c72465db-c2f1-4686-98f1-98572630f8a9" providerId="ADAL" clId="{14A5228E-0561-41D1-A5F8-C43371B26763}" dt="2024-03-28T13:42:55.810" v="49" actId="20577"/>
          <ac:spMkLst>
            <pc:docMk/>
            <pc:sldMk cId="503414041" sldId="2138104412"/>
            <ac:spMk id="5" creationId="{30492B1A-373D-81D6-8560-A674DEAC663C}"/>
          </ac:spMkLst>
        </pc:spChg>
      </pc:sldChg>
      <pc:sldChg chg="modSp mod">
        <pc:chgData name="Elena Luini" userId="c72465db-c2f1-4686-98f1-98572630f8a9" providerId="ADAL" clId="{14A5228E-0561-41D1-A5F8-C43371B26763}" dt="2024-03-28T13:51:43.074" v="600" actId="20577"/>
        <pc:sldMkLst>
          <pc:docMk/>
          <pc:sldMk cId="489422642" sldId="2138104489"/>
        </pc:sldMkLst>
        <pc:spChg chg="mod">
          <ac:chgData name="Elena Luini" userId="c72465db-c2f1-4686-98f1-98572630f8a9" providerId="ADAL" clId="{14A5228E-0561-41D1-A5F8-C43371B26763}" dt="2024-03-28T13:43:58.189" v="71" actId="1076"/>
          <ac:spMkLst>
            <pc:docMk/>
            <pc:sldMk cId="489422642" sldId="2138104489"/>
            <ac:spMk id="2" creationId="{92036159-518B-C5E2-3A8E-318B169E92F4}"/>
          </ac:spMkLst>
        </pc:spChg>
        <pc:spChg chg="mod">
          <ac:chgData name="Elena Luini" userId="c72465db-c2f1-4686-98f1-98572630f8a9" providerId="ADAL" clId="{14A5228E-0561-41D1-A5F8-C43371B26763}" dt="2024-03-28T13:49:30.210" v="443" actId="6549"/>
          <ac:spMkLst>
            <pc:docMk/>
            <pc:sldMk cId="489422642" sldId="2138104489"/>
            <ac:spMk id="14" creationId="{58ED637E-5303-F782-7186-A3891CD3A89A}"/>
          </ac:spMkLst>
        </pc:spChg>
        <pc:spChg chg="mod">
          <ac:chgData name="Elena Luini" userId="c72465db-c2f1-4686-98f1-98572630f8a9" providerId="ADAL" clId="{14A5228E-0561-41D1-A5F8-C43371B26763}" dt="2024-03-28T13:49:45.656" v="494" actId="20577"/>
          <ac:spMkLst>
            <pc:docMk/>
            <pc:sldMk cId="489422642" sldId="2138104489"/>
            <ac:spMk id="15" creationId="{424CD1ED-0619-88DF-49B5-B9D88E9DD395}"/>
          </ac:spMkLst>
        </pc:spChg>
        <pc:spChg chg="mod">
          <ac:chgData name="Elena Luini" userId="c72465db-c2f1-4686-98f1-98572630f8a9" providerId="ADAL" clId="{14A5228E-0561-41D1-A5F8-C43371B26763}" dt="2024-03-28T13:49:08.499" v="398" actId="20577"/>
          <ac:spMkLst>
            <pc:docMk/>
            <pc:sldMk cId="489422642" sldId="2138104489"/>
            <ac:spMk id="16" creationId="{22D4EF73-FE3E-25A1-D123-23CAC04EC70E}"/>
          </ac:spMkLst>
        </pc:spChg>
        <pc:spChg chg="mod">
          <ac:chgData name="Elena Luini" userId="c72465db-c2f1-4686-98f1-98572630f8a9" providerId="ADAL" clId="{14A5228E-0561-41D1-A5F8-C43371B26763}" dt="2024-03-28T13:48:00.741" v="311" actId="1076"/>
          <ac:spMkLst>
            <pc:docMk/>
            <pc:sldMk cId="489422642" sldId="2138104489"/>
            <ac:spMk id="17" creationId="{24FAB8EC-131D-89CF-593E-E47474DB2D0D}"/>
          </ac:spMkLst>
        </pc:spChg>
        <pc:spChg chg="mod">
          <ac:chgData name="Elena Luini" userId="c72465db-c2f1-4686-98f1-98572630f8a9" providerId="ADAL" clId="{14A5228E-0561-41D1-A5F8-C43371B26763}" dt="2024-03-28T13:44:09.078" v="101" actId="20577"/>
          <ac:spMkLst>
            <pc:docMk/>
            <pc:sldMk cId="489422642" sldId="2138104489"/>
            <ac:spMk id="45" creationId="{400C4D3D-07AF-6BA3-DB64-994627130DEF}"/>
          </ac:spMkLst>
        </pc:spChg>
        <pc:spChg chg="mod">
          <ac:chgData name="Elena Luini" userId="c72465db-c2f1-4686-98f1-98572630f8a9" providerId="ADAL" clId="{14A5228E-0561-41D1-A5F8-C43371B26763}" dt="2024-03-28T13:46:53.771" v="121" actId="20577"/>
          <ac:spMkLst>
            <pc:docMk/>
            <pc:sldMk cId="489422642" sldId="2138104489"/>
            <ac:spMk id="46" creationId="{D732371B-9F95-F52B-9FB0-87687417D08E}"/>
          </ac:spMkLst>
        </pc:spChg>
        <pc:spChg chg="mod">
          <ac:chgData name="Elena Luini" userId="c72465db-c2f1-4686-98f1-98572630f8a9" providerId="ADAL" clId="{14A5228E-0561-41D1-A5F8-C43371B26763}" dt="2024-03-28T13:51:43.074" v="600" actId="20577"/>
          <ac:spMkLst>
            <pc:docMk/>
            <pc:sldMk cId="489422642" sldId="2138104489"/>
            <ac:spMk id="49" creationId="{82ADCCBE-666E-D074-3306-D2910CD1A745}"/>
          </ac:spMkLst>
        </pc:spChg>
        <pc:spChg chg="mod">
          <ac:chgData name="Elena Luini" userId="c72465db-c2f1-4686-98f1-98572630f8a9" providerId="ADAL" clId="{14A5228E-0561-41D1-A5F8-C43371B26763}" dt="2024-03-28T13:50:45.953" v="510" actId="20577"/>
          <ac:spMkLst>
            <pc:docMk/>
            <pc:sldMk cId="489422642" sldId="2138104489"/>
            <ac:spMk id="50" creationId="{DC01DEC8-C38E-2AED-B548-2F0815EAB6B3}"/>
          </ac:spMkLst>
        </pc:spChg>
        <pc:spChg chg="mod">
          <ac:chgData name="Elena Luini" userId="c72465db-c2f1-4686-98f1-98572630f8a9" providerId="ADAL" clId="{14A5228E-0561-41D1-A5F8-C43371B26763}" dt="2024-03-28T13:51:10.722" v="512"/>
          <ac:spMkLst>
            <pc:docMk/>
            <pc:sldMk cId="489422642" sldId="2138104489"/>
            <ac:spMk id="51" creationId="{4AF1B99E-1AC0-DF6E-31E2-1AF925546A94}"/>
          </ac:spMkLst>
        </pc:spChg>
      </pc:sldChg>
      <pc:sldChg chg="modSp mod">
        <pc:chgData name="Elena Luini" userId="c72465db-c2f1-4686-98f1-98572630f8a9" providerId="ADAL" clId="{14A5228E-0561-41D1-A5F8-C43371B26763}" dt="2024-03-28T14:14:04.284" v="2196" actId="6549"/>
        <pc:sldMkLst>
          <pc:docMk/>
          <pc:sldMk cId="3404965178" sldId="2138104570"/>
        </pc:sldMkLst>
        <pc:spChg chg="mod">
          <ac:chgData name="Elena Luini" userId="c72465db-c2f1-4686-98f1-98572630f8a9" providerId="ADAL" clId="{14A5228E-0561-41D1-A5F8-C43371B26763}" dt="2024-03-28T14:09:28.148" v="1474" actId="6549"/>
          <ac:spMkLst>
            <pc:docMk/>
            <pc:sldMk cId="3404965178" sldId="2138104570"/>
            <ac:spMk id="14" creationId="{572DA05B-0041-A40B-F420-A3043C3D0FCE}"/>
          </ac:spMkLst>
        </pc:spChg>
        <pc:spChg chg="mod">
          <ac:chgData name="Elena Luini" userId="c72465db-c2f1-4686-98f1-98572630f8a9" providerId="ADAL" clId="{14A5228E-0561-41D1-A5F8-C43371B26763}" dt="2024-03-28T14:10:26.459" v="1639" actId="6549"/>
          <ac:spMkLst>
            <pc:docMk/>
            <pc:sldMk cId="3404965178" sldId="2138104570"/>
            <ac:spMk id="17" creationId="{3A540C98-6E64-006E-5DCF-AE204858C775}"/>
          </ac:spMkLst>
        </pc:spChg>
        <pc:spChg chg="mod">
          <ac:chgData name="Elena Luini" userId="c72465db-c2f1-4686-98f1-98572630f8a9" providerId="ADAL" clId="{14A5228E-0561-41D1-A5F8-C43371B26763}" dt="2024-03-28T14:03:59.443" v="940" actId="20577"/>
          <ac:spMkLst>
            <pc:docMk/>
            <pc:sldMk cId="3404965178" sldId="2138104570"/>
            <ac:spMk id="33" creationId="{8DA284A3-DA1B-608C-9CAE-0CC728A0588E}"/>
          </ac:spMkLst>
        </pc:spChg>
        <pc:spChg chg="mod">
          <ac:chgData name="Elena Luini" userId="c72465db-c2f1-4686-98f1-98572630f8a9" providerId="ADAL" clId="{14A5228E-0561-41D1-A5F8-C43371B26763}" dt="2024-03-28T14:09:49.696" v="1505" actId="20577"/>
          <ac:spMkLst>
            <pc:docMk/>
            <pc:sldMk cId="3404965178" sldId="2138104570"/>
            <ac:spMk id="37" creationId="{752E53F8-C766-5E07-ADA3-9796A492700C}"/>
          </ac:spMkLst>
        </pc:spChg>
        <pc:spChg chg="mod">
          <ac:chgData name="Elena Luini" userId="c72465db-c2f1-4686-98f1-98572630f8a9" providerId="ADAL" clId="{14A5228E-0561-41D1-A5F8-C43371B26763}" dt="2024-03-28T14:14:04.284" v="2196" actId="6549"/>
          <ac:spMkLst>
            <pc:docMk/>
            <pc:sldMk cId="3404965178" sldId="2138104570"/>
            <ac:spMk id="38" creationId="{BF66F61F-0C31-146F-C0CC-8976E9ACA480}"/>
          </ac:spMkLst>
        </pc:spChg>
        <pc:picChg chg="mod">
          <ac:chgData name="Elena Luini" userId="c72465db-c2f1-4686-98f1-98572630f8a9" providerId="ADAL" clId="{14A5228E-0561-41D1-A5F8-C43371B26763}" dt="2024-03-28T14:08:03.981" v="1270" actId="1076"/>
          <ac:picMkLst>
            <pc:docMk/>
            <pc:sldMk cId="3404965178" sldId="2138104570"/>
            <ac:picMk id="2" creationId="{AA8C12A4-7E57-5B0D-0728-0BA59373455D}"/>
          </ac:picMkLst>
        </pc:picChg>
        <pc:picChg chg="mod">
          <ac:chgData name="Elena Luini" userId="c72465db-c2f1-4686-98f1-98572630f8a9" providerId="ADAL" clId="{14A5228E-0561-41D1-A5F8-C43371B26763}" dt="2024-03-28T14:10:29.753" v="1640" actId="1076"/>
          <ac:picMkLst>
            <pc:docMk/>
            <pc:sldMk cId="3404965178" sldId="2138104570"/>
            <ac:picMk id="8" creationId="{7A2D0AD8-EB05-F6D8-411C-DF87FEE36E5A}"/>
          </ac:picMkLst>
        </pc:picChg>
        <pc:picChg chg="mod">
          <ac:chgData name="Elena Luini" userId="c72465db-c2f1-4686-98f1-98572630f8a9" providerId="ADAL" clId="{14A5228E-0561-41D1-A5F8-C43371B26763}" dt="2024-03-28T14:08:07.790" v="1271" actId="1076"/>
          <ac:picMkLst>
            <pc:docMk/>
            <pc:sldMk cId="3404965178" sldId="2138104570"/>
            <ac:picMk id="9" creationId="{CF3C2227-F90D-7B6A-AA8F-F13F8866BC7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6173D-D5A5-4B85-A4A1-4E20D73BB9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EDE5C7-5910-40E0-A0AB-18067D4EAB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9EAD7-FE8E-4AB8-B84B-560E101178E7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33497F-5B6F-4470-B163-97F298FF66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5FC81D-B196-4818-86BF-8A5147BEF5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A5554-F6D0-4F8A-AC08-AC6DDC04163F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30929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Shape 68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1" name="Shape 68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1pPr>
    <a:lvl2pPr indent="2286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2pPr>
    <a:lvl3pPr indent="4572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3pPr>
    <a:lvl4pPr indent="6858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4pPr>
    <a:lvl5pPr indent="9144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5pPr>
    <a:lvl6pPr indent="11430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6pPr>
    <a:lvl7pPr indent="13716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7pPr>
    <a:lvl8pPr indent="16002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8pPr>
    <a:lvl9pPr indent="18288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EB2C5B-160D-4738-9144-B9AB660A339E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randon Grotesque Regular"/>
                <a:sym typeface="Brandon Grotesque Black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randon Grotesque Regular"/>
              <a:sym typeface="Brandon Grotesque Black"/>
            </a:endParaRPr>
          </a:p>
        </p:txBody>
      </p:sp>
    </p:spTree>
    <p:extLst>
      <p:ext uri="{BB962C8B-B14F-4D97-AF65-F5344CB8AC3E}">
        <p14:creationId xmlns:p14="http://schemas.microsoft.com/office/powerpoint/2010/main" val="1892566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786990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634717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366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6661" tIns="48331" rIns="96661" bIns="48331"/>
          <a:lstStyle/>
          <a:p>
            <a:pPr algn="r" defTabSz="966612" hangingPunct="1">
              <a:defRPr/>
            </a:pPr>
            <a:fld id="{3F64C362-83A5-F649-9244-86E64AEAEE01}" type="slidenum">
              <a:rPr lang="en-US" sz="13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966612" hangingPunct="1">
                <a:defRPr/>
              </a:pPr>
              <a:t>31</a:t>
            </a:fld>
            <a:endParaRPr lang="en-US" sz="13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651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158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Shape 73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2" name="Shape 7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Shape 73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8" name="Shape 73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699801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double check IWSR numbers and data base entries of competition brands: Sara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197470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Cocktails are still on the rise. Whereas Beer &amp; Wine consumption are in decline in on-premise locations. Next to that, there is room to grow in the off premise channel for spirits.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6661" tIns="48331" rIns="96661" bIns="48331"/>
          <a:lstStyle/>
          <a:p>
            <a:pPr marL="0" marR="0" lvl="0" indent="0" algn="r" defTabSz="9666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4C362-83A5-F649-9244-86E64AEAEE01}" type="slidenum"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66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598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2334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353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6912BC-4A2D-4E06-8FED-377FD4E9AD6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802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8.xml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8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9.xml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9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7143" y="1033898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77996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6658302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741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616583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2948133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BC175-C6DA-5907-F37E-4898215A32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A6B0D8-3ABB-58C5-AD04-60405B5294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EB438-7A33-B083-38B3-B3655EE03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2E8DB-DD53-87E4-5E13-FB358202F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EB316-8074-7C24-A8B2-B4F308C20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5511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25725-2147-7935-D840-BEE4F9113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BC802-9AF2-C9E0-DABC-B5705A2B5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9BE59-4CF8-2F37-3F8C-6DA408A30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6AD00-9EFE-7F32-8020-ABEE82097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E945D-B2A3-6CDA-3687-E55696D2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50552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AAFD3-FD2C-0ECB-A0AA-7F5F682E4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94C9C-79A1-5D5D-4E9C-D3F7732525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83D677-9467-0B23-8B50-72122B021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5F3B1-E5F9-AAEE-CA04-A03596DD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9CCD9-39DB-947D-163E-C4F7DE08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380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79CF6-874B-AECB-19B5-A22A6C5E9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40DDE-D899-4D1D-015B-27143E3731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4FD4C1-6B04-14C8-3B72-00B89FD182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E001E1-27F6-8F49-E6DF-11E60BFAF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78DE1-309C-684D-008D-82765DC7A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323289-79AF-7CBC-04BE-250B66F93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423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66D52-9BF7-7FB6-28E4-66E2ECCAC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754E4A-7B12-1EFC-053D-3B62AFA96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D4222-E20E-80CC-5BA4-9BE84CE99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03782-63B1-0C64-0766-6C9E9B5E8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67D840-467D-9243-BE7A-D100401B8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720840-7369-5EAF-E114-41BBA3AC2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F66CC6-ED8D-F26F-B23D-3B8EFED77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402DE9-32ED-6FA9-1801-398E58673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995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A7A1A-1927-41AA-AF08-8C2E51B79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8E4F51-F48A-DAF6-EAD2-EE34D2A33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9E484C-734C-E319-5486-AB1461CDD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0C986D-BB99-EF80-768D-EB25A6469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321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9E6D73-D3BC-957C-5402-C29762738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D424D5-1749-FD4F-B8A3-9BA52E014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122256-7C2B-8244-0AF5-697E7A5BD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96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3966674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B56B9-DD76-F2AF-3450-1E2F8DFC9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CD6E-9B3B-C98D-1174-8D1BB6358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DDFE63-3D70-4883-1456-5FFF19872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C5E8A-8C77-B0E3-0CD7-1E574E7DF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42A30-4635-88FA-BF26-2DED4A294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3022B7-E7F7-3CCB-D9E6-5A8A7EFE3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1674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951AF-C7DE-9C1E-0D79-A35CD8395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0DC883-BD08-79AE-4E9E-0E4A26F169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0B0A46-4D53-A474-F2A8-858B94093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C8AAC-A417-B460-3333-7AB27FA65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237CBD-FD0F-C6B4-636E-B6CB40772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5D9EE2-3282-3609-A2A1-53F453A2D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89852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3D494-784E-2811-5E0E-E2828C28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1FF4A3-AE87-0C7D-71C8-5978C49716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CF7C7-39E9-3808-F8B4-8095324D9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1E933F-65CC-BA7E-272D-550F6D67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D7AF4-F024-76A6-348B-97183B1EB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0906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6ACF64-CE78-EE8B-1B1E-36CFDA2046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9F1F5A-F576-2E37-A744-D8152A5A75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44D32-728F-6C97-73AB-DE15749FD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80FF5-61F6-A401-7DED-E0BA8A8EB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380E2-7F9E-360E-DD38-B8DB999D2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01400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6052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55068-3C98-119B-22BD-FA25FD483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AD95A-FB9E-D27F-5F94-19AC2B68C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6C4F1-8D0A-352C-52EC-7FF81AD99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3C60F-1C79-8BAD-453A-CD3A91FEC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EE267-DCCE-AAB3-B8D1-855497528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5123693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E6F62-7D8D-5A8D-B35B-3C5468F1B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C3B91-5759-1B0F-4E97-585E4074D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49498-3E8F-F681-68DC-3083410CF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3DAE8A-5A83-6C53-32CE-4D8DB2742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AFAE8-D639-4456-D014-5C200D68B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1930012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2EAAF-2466-E256-93A7-756B270CC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752609-7F3D-869A-7480-51B7C67A96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1A3E4C-8E10-472F-F2AA-F6B18AAF9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BE0CCF-51DA-FDCB-DF14-940487FDE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504376-19B5-E9A2-B87B-EEFF49029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12CFE8-5B5B-10D0-3EF8-8B88F307E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358610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8607E-0CC8-244B-B65C-E4CCDF3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62850-4F41-48DC-2E2B-322DA61BB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A2E34C-3BD4-8ED4-DDA6-8A9457B53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B9AA1-D52B-172D-8C2F-7A9F0A523B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40773F-F1B8-1E41-578E-C92004120E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9E387A-17B7-69A3-EC49-058BF36DF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1935F8-DF33-9057-B890-1ECFFE567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6A99E6-3E2A-3CFD-66C3-C44B0453E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4204785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CA553-53DA-5BD4-24B8-6F340EB5E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5188C1-0ACE-D373-59BB-42D89CCD2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7F620B-D5CD-8753-9AEE-D792317E6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040D6A-708F-53E6-D955-98B7A59B1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6160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96147626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8C852E-E1D3-EE0A-25A6-11C24B643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822688-6EBE-6A1D-8AA8-39B995DDE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1C9ED6-5A8F-A625-1A73-522C2A129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80403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446">
          <p15:clr>
            <a:srgbClr val="FBAE40"/>
          </p15:clr>
        </p15:guide>
        <p15:guide id="3" pos="23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orient="horz" pos="4110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92FA3-DC2E-5A68-5135-2F7F40022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6306C-346D-E485-6C1F-05530A4EB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D963C3-0EF5-E1DB-8690-4427E24AF8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4491AA-B70A-3165-E82E-9672BB3E3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C1D49F-325C-C625-047D-40F847D3D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AF9FB-5943-DB0B-070C-BC6C46555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0534044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0390D-D25F-537D-A5DD-32B80296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7649B2-3D0A-7BA8-C9E3-E9A8A17C93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67434-4408-F148-B909-8E53B47C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A296F-9F3A-7697-36DA-1CC033400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CDC56-D6E2-A37B-0F15-CBBBC0EB8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D091AB-0457-0306-43A4-8597C9EBB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9583781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56885-2AF5-0FFB-A14A-370C44A35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C70A0-6E3B-4B36-2D7B-AD30B8C888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019EA-A1EA-A29C-EFD8-A4F9C5BB4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EED37-D051-80FE-E277-76343ECA6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E205E-63CB-0FB7-0348-1B6778492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775128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D0FA0D-E538-346E-E91D-9DDDC84189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F83D2-96E3-D2F1-045F-8452C6B88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B68B1-8CB7-BAA9-93E3-FFCB06D97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CBD05-7B5B-7881-7096-594819FD6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B3F47-DC7A-A0F5-B69E-AF0D8FB19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4513298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7144" y="1033899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0416426"/>
      </p:ext>
    </p:extLst>
  </p:cSld>
  <p:clrMapOvr>
    <a:masterClrMapping/>
  </p:clrMapOvr>
  <p:transition spd="med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96203" y="1043057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89320051"/>
      </p:ext>
    </p:extLst>
  </p:cSld>
  <p:clrMapOvr>
    <a:masterClrMapping/>
  </p:clrMapOvr>
  <p:transition spd="med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432858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8874423"/>
      </p:ext>
    </p:extLst>
  </p:cSld>
  <p:clrMapOvr>
    <a:masterClrMapping/>
  </p:clrMapOvr>
  <p:transition spd="med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769292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72168757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1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1352955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1317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8780754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7619427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9725939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8282210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034263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21034249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79897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1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5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99058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7621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0527754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70" y="2531417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597503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60129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8177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57791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8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6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6" y="1035103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66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943584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202122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45350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4825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93665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0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4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263397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606050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150784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66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61932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1022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1859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654044"/>
      </p:ext>
    </p:extLst>
  </p:cSld>
  <p:clrMapOvr>
    <a:masterClrMapping/>
  </p:clrMapOvr>
  <p:transition spd="med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302526"/>
      </p:ext>
    </p:extLst>
  </p:cSld>
  <p:clrMapOvr>
    <a:masterClrMapping/>
  </p:clrMapOvr>
  <p:transition spd="med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3939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58989"/>
      </p:ext>
    </p:extLst>
  </p:cSld>
  <p:clrMapOvr>
    <a:masterClrMapping/>
  </p:clrMapOvr>
  <p:transition spd="med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860CD5-A39B-CDE9-6A84-AC22EC6C0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4E91C-4F9D-4C97-9A57-B496E879986A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0A3E64-7DB0-767A-BBCA-3F81B28B7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3FC5EA-9E26-7666-CA7F-29C060E03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AC8C-8397-40FD-A858-A40A54253CE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6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9479328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6651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61262"/>
      </p:ext>
    </p:extLst>
  </p:cSld>
  <p:clrMapOvr>
    <a:masterClrMapping/>
  </p:clrMapOvr>
  <p:transition spd="med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81C1D-8324-DB58-7BA1-0C85A5435ADD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8C05DF-CE40-5AF1-C5E7-F0BA16B6EEFE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49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4289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tauran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0CD7E-9352-068C-E20C-8180D87A634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765484-7530-0745-E87B-6A0B443A6918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2465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stiv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4640B7-8AE6-A1EF-198A-CDDE5315AE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EA32A4-0483-0DA5-EA97-E4C3558532A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414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ble tabl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27D24-E77D-AB5F-1803-00240351B2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E2338-E0D9-810C-CB9E-549480F78ED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79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68116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3" y="1033898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7308694"/>
      </p:ext>
    </p:extLst>
  </p:cSld>
  <p:clrMapOvr>
    <a:masterClrMapping/>
  </p:clrMapOvr>
  <p:transition spd="med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2" y="1043056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94262139"/>
      </p:ext>
    </p:extLst>
  </p:cSld>
  <p:clrMapOvr>
    <a:masterClrMapping/>
  </p:clrMapOvr>
  <p:transition spd="med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1451232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69" y="2531416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27780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831404822"/>
      </p:ext>
    </p:extLst>
  </p:cSld>
  <p:clrMapOvr>
    <a:masterClrMapping/>
  </p:clrMapOvr>
  <p:transition spd="med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978883202"/>
      </p:ext>
    </p:extLst>
  </p:cSld>
  <p:clrMapOvr>
    <a:masterClrMapping/>
  </p:clrMapOvr>
  <p:transition spd="med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2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9329342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5856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064360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0838788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5093461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66458611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5807273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6235956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428214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1631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0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4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5328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0241463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69" y="2531416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802805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89939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77251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738600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7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5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5" y="1035102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74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41636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2235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31757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87091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43078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91824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64320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137045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74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  <a:endParaRPr kumimoji="0" lang="en-GB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670870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1959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509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&amp; Sub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246724"/>
      </p:ext>
    </p:extLst>
  </p:cSld>
  <p:clrMapOvr>
    <a:masterClrMapping/>
  </p:clrMapOvr>
  <p:transition spd="med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9210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23228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96202" y="1043056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71690463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109696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352237"/>
      </p:ext>
    </p:extLst>
  </p:cSld>
  <p:clrMapOvr>
    <a:masterClrMapping/>
  </p:clrMapOvr>
  <p:transition spd="med"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49046"/>
      </p:ext>
    </p:extLst>
  </p:cSld>
  <p:clrMapOvr>
    <a:masterClrMapping/>
  </p:clrMapOvr>
  <p:transition spd="med"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3CF35-FF3E-44AF-0805-B38F3C9FC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16A6E-1E80-E574-9E38-BBCBE3E22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F465E-56A9-ADE5-D668-67B09BB25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A90B2-ED04-4262-9FF1-A7D9DFE64396}" type="datetimeFigureOut">
              <a:rPr lang="fr-FR" smtClean="0"/>
              <a:t>15/01/2026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98E135-C750-2A50-A697-48D83C93C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60D82-6BDC-7C9A-2479-174185BBF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C3595-1926-4C65-A81E-9185865B306B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288824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5" y="1033900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5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3990276"/>
      </p:ext>
    </p:extLst>
  </p:cSld>
  <p:clrMapOvr>
    <a:masterClrMapping/>
  </p:clrMapOvr>
  <p:transition spd="med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5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4" y="1043058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12377000"/>
      </p:ext>
    </p:extLst>
  </p:cSld>
  <p:clrMapOvr>
    <a:masterClrMapping/>
  </p:clrMapOvr>
  <p:transition spd="med"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0400707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25957002"/>
      </p:ext>
    </p:extLst>
  </p:cSld>
  <p:clrMapOvr>
    <a:masterClrMapping/>
  </p:clrMapOvr>
  <p:transition spd="med"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9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26601015"/>
      </p:ext>
    </p:extLst>
  </p:cSld>
  <p:clrMapOvr>
    <a:masterClrMapping/>
  </p:clrMapOvr>
  <p:transition spd="med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2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4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5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3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1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4643426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1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6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4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7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1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1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91549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7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5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5" y="1035102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74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58804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4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98233417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7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6377343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88305958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20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6928354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1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911189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05199421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4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4803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2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6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850993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6138917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71" y="2531418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499858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46728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77788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2516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9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9855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9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7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7" y="1035103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5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3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1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58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33340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1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6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4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7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1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1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77830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4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41297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7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26162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3018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20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505254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1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98342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2799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58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796965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4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4369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4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928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737627"/>
      </p:ext>
    </p:extLst>
  </p:cSld>
  <p:clrMapOvr>
    <a:masterClrMapping/>
  </p:clrMapOvr>
  <p:transition spd="med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&amp; Sub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988575"/>
      </p:ext>
    </p:extLst>
  </p:cSld>
  <p:clrMapOvr>
    <a:masterClrMapping/>
  </p:clrMapOvr>
  <p:transition spd="med"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20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84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4474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891899"/>
      </p:ext>
    </p:extLst>
  </p:cSld>
  <p:clrMapOvr>
    <a:masterClrMapping/>
  </p:clrMapOvr>
  <p:transition spd="med"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32704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28295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94549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664552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74597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74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  <a:endParaRPr kumimoji="0" lang="en-GB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84417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0534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383182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7018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899713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&amp; Sub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110720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09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559589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07081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7144" y="1033898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1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590051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614003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7" y="1594168"/>
            <a:ext cx="5127479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20445126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6611712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432983781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9567031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7754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2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8800152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5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77382611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9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3979643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13509018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3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65210637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5" y="4825991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87248995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1"/>
            <a:ext cx="5996544" cy="381737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8864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5" y="417910"/>
            <a:ext cx="8820486" cy="38837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4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20760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9264349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818271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69" y="2531416"/>
            <a:ext cx="7593350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24773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18136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7" y="1594168"/>
            <a:ext cx="5127479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29790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166450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75021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12662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5" y="4825991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580277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5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7728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82344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9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30395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2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040888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278645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3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652575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2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75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  <a:endParaRPr kumimoji="0" lang="en-GB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15055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1"/>
            <a:ext cx="5996544" cy="381737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5666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1"/>
            <a:ext cx="5996544" cy="381737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809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g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69833" y="4905375"/>
            <a:ext cx="199574" cy="215444"/>
          </a:xfrm>
          <a:prstGeom prst="rect">
            <a:avLst/>
          </a:prstGeom>
        </p:spPr>
        <p:txBody>
          <a:bodyPr lIns="50800" tIns="50800" rIns="50800" bIns="50800" anchor="t"/>
          <a:lstStyle>
            <a:lvl1pPr marL="0" indent="0" algn="ctr" defTabSz="309560">
              <a:lnSpc>
                <a:spcPct val="100000"/>
              </a:lnSpc>
              <a:defRPr sz="900">
                <a:solidFill>
                  <a:srgbClr val="000000"/>
                </a:solidFill>
                <a:latin typeface="Brandon Grotesque Medium"/>
                <a:ea typeface="Brandon Grotesque Medium"/>
                <a:cs typeface="Brandon Grotesque Medium"/>
                <a:sym typeface="Brandon Grotesque Medium"/>
              </a:defRPr>
            </a:lvl1pPr>
          </a:lstStyle>
          <a:p>
            <a:fld id="{86CB4B4D-7CA3-9044-876B-883B54F8677D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7140603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4" y="1033899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3075512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3" y="1043057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54342416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4420165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4204143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19390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74488890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1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46773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746204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99314875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4582190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06261297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3057912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664607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142157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8979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83806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1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5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146564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615871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70" y="2531417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166798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39421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10920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85744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8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6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6" y="1035103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66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247208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27943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65034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27735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625838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868272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064635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836779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66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033330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8665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9894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042371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&amp; Sub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52677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04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6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83.xml"/><Relationship Id="rId26" Type="http://schemas.openxmlformats.org/officeDocument/2006/relationships/slideLayout" Target="../slideLayouts/slideLayout91.xml"/><Relationship Id="rId3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86.xml"/><Relationship Id="rId34" Type="http://schemas.openxmlformats.org/officeDocument/2006/relationships/slideLayout" Target="../slideLayouts/slideLayout99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5" Type="http://schemas.openxmlformats.org/officeDocument/2006/relationships/slideLayout" Target="../slideLayouts/slideLayout90.xml"/><Relationship Id="rId33" Type="http://schemas.openxmlformats.org/officeDocument/2006/relationships/slideLayout" Target="../slideLayouts/slideLayout98.xml"/><Relationship Id="rId38" Type="http://schemas.openxmlformats.org/officeDocument/2006/relationships/theme" Target="../theme/theme3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20" Type="http://schemas.openxmlformats.org/officeDocument/2006/relationships/slideLayout" Target="../slideLayouts/slideLayout85.xml"/><Relationship Id="rId29" Type="http://schemas.openxmlformats.org/officeDocument/2006/relationships/slideLayout" Target="../slideLayouts/slideLayout94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89.xml"/><Relationship Id="rId32" Type="http://schemas.openxmlformats.org/officeDocument/2006/relationships/slideLayout" Target="../slideLayouts/slideLayout97.xml"/><Relationship Id="rId37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23" Type="http://schemas.openxmlformats.org/officeDocument/2006/relationships/slideLayout" Target="../slideLayouts/slideLayout88.xml"/><Relationship Id="rId28" Type="http://schemas.openxmlformats.org/officeDocument/2006/relationships/slideLayout" Target="../slideLayouts/slideLayout93.xml"/><Relationship Id="rId36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75.xml"/><Relationship Id="rId19" Type="http://schemas.openxmlformats.org/officeDocument/2006/relationships/slideLayout" Target="../slideLayouts/slideLayout84.xml"/><Relationship Id="rId31" Type="http://schemas.openxmlformats.org/officeDocument/2006/relationships/slideLayout" Target="../slideLayouts/slideLayout96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Relationship Id="rId22" Type="http://schemas.openxmlformats.org/officeDocument/2006/relationships/slideLayout" Target="../slideLayouts/slideLayout87.xml"/><Relationship Id="rId27" Type="http://schemas.openxmlformats.org/officeDocument/2006/relationships/slideLayout" Target="../slideLayouts/slideLayout92.xml"/><Relationship Id="rId30" Type="http://schemas.openxmlformats.org/officeDocument/2006/relationships/slideLayout" Target="../slideLayouts/slideLayout95.xml"/><Relationship Id="rId35" Type="http://schemas.openxmlformats.org/officeDocument/2006/relationships/slideLayout" Target="../slideLayouts/slideLayout10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slideLayout" Target="../slideLayouts/slideLayout137.xml"/><Relationship Id="rId18" Type="http://schemas.openxmlformats.org/officeDocument/2006/relationships/slideLayout" Target="../slideLayouts/slideLayout142.xml"/><Relationship Id="rId26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45.xml"/><Relationship Id="rId34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17" Type="http://schemas.openxmlformats.org/officeDocument/2006/relationships/slideLayout" Target="../slideLayouts/slideLayout141.xml"/><Relationship Id="rId25" Type="http://schemas.openxmlformats.org/officeDocument/2006/relationships/slideLayout" Target="../slideLayouts/slideLayout149.xml"/><Relationship Id="rId33" Type="http://schemas.openxmlformats.org/officeDocument/2006/relationships/slideLayout" Target="../slideLayouts/slideLayout157.xml"/><Relationship Id="rId38" Type="http://schemas.openxmlformats.org/officeDocument/2006/relationships/theme" Target="../theme/theme6.xml"/><Relationship Id="rId2" Type="http://schemas.openxmlformats.org/officeDocument/2006/relationships/slideLayout" Target="../slideLayouts/slideLayout126.xml"/><Relationship Id="rId16" Type="http://schemas.openxmlformats.org/officeDocument/2006/relationships/slideLayout" Target="../slideLayouts/slideLayout140.xml"/><Relationship Id="rId20" Type="http://schemas.openxmlformats.org/officeDocument/2006/relationships/slideLayout" Target="../slideLayouts/slideLayout144.xml"/><Relationship Id="rId29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24" Type="http://schemas.openxmlformats.org/officeDocument/2006/relationships/slideLayout" Target="../slideLayouts/slideLayout148.xml"/><Relationship Id="rId32" Type="http://schemas.openxmlformats.org/officeDocument/2006/relationships/slideLayout" Target="../slideLayouts/slideLayout156.xml"/><Relationship Id="rId37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29.xml"/><Relationship Id="rId15" Type="http://schemas.openxmlformats.org/officeDocument/2006/relationships/slideLayout" Target="../slideLayouts/slideLayout139.xml"/><Relationship Id="rId23" Type="http://schemas.openxmlformats.org/officeDocument/2006/relationships/slideLayout" Target="../slideLayouts/slideLayout147.xml"/><Relationship Id="rId28" Type="http://schemas.openxmlformats.org/officeDocument/2006/relationships/slideLayout" Target="../slideLayouts/slideLayout152.xml"/><Relationship Id="rId36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34.xml"/><Relationship Id="rId19" Type="http://schemas.openxmlformats.org/officeDocument/2006/relationships/slideLayout" Target="../slideLayouts/slideLayout143.xml"/><Relationship Id="rId31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slideLayout" Target="../slideLayouts/slideLayout138.xml"/><Relationship Id="rId22" Type="http://schemas.openxmlformats.org/officeDocument/2006/relationships/slideLayout" Target="../slideLayouts/slideLayout146.xml"/><Relationship Id="rId27" Type="http://schemas.openxmlformats.org/officeDocument/2006/relationships/slideLayout" Target="../slideLayouts/slideLayout151.xml"/><Relationship Id="rId30" Type="http://schemas.openxmlformats.org/officeDocument/2006/relationships/slideLayout" Target="../slideLayouts/slideLayout154.xml"/><Relationship Id="rId35" Type="http://schemas.openxmlformats.org/officeDocument/2006/relationships/slideLayout" Target="../slideLayouts/slideLayout15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6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slideLayout" Target="../slideLayouts/slideLayout179.xml"/><Relationship Id="rId18" Type="http://schemas.openxmlformats.org/officeDocument/2006/relationships/slideLayout" Target="../slideLayouts/slideLayout184.xml"/><Relationship Id="rId26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69.xml"/><Relationship Id="rId21" Type="http://schemas.openxmlformats.org/officeDocument/2006/relationships/slideLayout" Target="../slideLayouts/slideLayout187.xml"/><Relationship Id="rId34" Type="http://schemas.openxmlformats.org/officeDocument/2006/relationships/slideLayout" Target="../slideLayouts/slideLayout200.xml"/><Relationship Id="rId7" Type="http://schemas.openxmlformats.org/officeDocument/2006/relationships/slideLayout" Target="../slideLayouts/slideLayout173.xml"/><Relationship Id="rId12" Type="http://schemas.openxmlformats.org/officeDocument/2006/relationships/slideLayout" Target="../slideLayouts/slideLayout178.xml"/><Relationship Id="rId17" Type="http://schemas.openxmlformats.org/officeDocument/2006/relationships/slideLayout" Target="../slideLayouts/slideLayout183.xml"/><Relationship Id="rId25" Type="http://schemas.openxmlformats.org/officeDocument/2006/relationships/slideLayout" Target="../slideLayouts/slideLayout191.xml"/><Relationship Id="rId33" Type="http://schemas.openxmlformats.org/officeDocument/2006/relationships/slideLayout" Target="../slideLayouts/slideLayout199.xml"/><Relationship Id="rId2" Type="http://schemas.openxmlformats.org/officeDocument/2006/relationships/slideLayout" Target="../slideLayouts/slideLayout168.xml"/><Relationship Id="rId16" Type="http://schemas.openxmlformats.org/officeDocument/2006/relationships/slideLayout" Target="../slideLayouts/slideLayout182.xml"/><Relationship Id="rId20" Type="http://schemas.openxmlformats.org/officeDocument/2006/relationships/slideLayout" Target="../slideLayouts/slideLayout186.xml"/><Relationship Id="rId29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24" Type="http://schemas.openxmlformats.org/officeDocument/2006/relationships/slideLayout" Target="../slideLayouts/slideLayout190.xml"/><Relationship Id="rId32" Type="http://schemas.openxmlformats.org/officeDocument/2006/relationships/slideLayout" Target="../slideLayouts/slideLayout198.xml"/><Relationship Id="rId37" Type="http://schemas.openxmlformats.org/officeDocument/2006/relationships/theme" Target="../theme/theme8.xml"/><Relationship Id="rId5" Type="http://schemas.openxmlformats.org/officeDocument/2006/relationships/slideLayout" Target="../slideLayouts/slideLayout171.xml"/><Relationship Id="rId15" Type="http://schemas.openxmlformats.org/officeDocument/2006/relationships/slideLayout" Target="../slideLayouts/slideLayout181.xml"/><Relationship Id="rId23" Type="http://schemas.openxmlformats.org/officeDocument/2006/relationships/slideLayout" Target="../slideLayouts/slideLayout189.xml"/><Relationship Id="rId28" Type="http://schemas.openxmlformats.org/officeDocument/2006/relationships/slideLayout" Target="../slideLayouts/slideLayout194.xml"/><Relationship Id="rId36" Type="http://schemas.openxmlformats.org/officeDocument/2006/relationships/slideLayout" Target="../slideLayouts/slideLayout202.xml"/><Relationship Id="rId10" Type="http://schemas.openxmlformats.org/officeDocument/2006/relationships/slideLayout" Target="../slideLayouts/slideLayout176.xml"/><Relationship Id="rId19" Type="http://schemas.openxmlformats.org/officeDocument/2006/relationships/slideLayout" Target="../slideLayouts/slideLayout185.xml"/><Relationship Id="rId31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slideLayout" Target="../slideLayouts/slideLayout180.xml"/><Relationship Id="rId22" Type="http://schemas.openxmlformats.org/officeDocument/2006/relationships/slideLayout" Target="../slideLayouts/slideLayout188.xml"/><Relationship Id="rId27" Type="http://schemas.openxmlformats.org/officeDocument/2006/relationships/slideLayout" Target="../slideLayouts/slideLayout193.xml"/><Relationship Id="rId30" Type="http://schemas.openxmlformats.org/officeDocument/2006/relationships/slideLayout" Target="../slideLayouts/slideLayout196.xml"/><Relationship Id="rId35" Type="http://schemas.openxmlformats.org/officeDocument/2006/relationships/slideLayout" Target="../slideLayouts/slideLayout20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13" Type="http://schemas.openxmlformats.org/officeDocument/2006/relationships/slideLayout" Target="../slideLayouts/slideLayout215.xml"/><Relationship Id="rId18" Type="http://schemas.openxmlformats.org/officeDocument/2006/relationships/slideLayout" Target="../slideLayouts/slideLayout220.xml"/><Relationship Id="rId26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05.xml"/><Relationship Id="rId21" Type="http://schemas.openxmlformats.org/officeDocument/2006/relationships/slideLayout" Target="../slideLayouts/slideLayout223.xml"/><Relationship Id="rId34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09.xml"/><Relationship Id="rId12" Type="http://schemas.openxmlformats.org/officeDocument/2006/relationships/slideLayout" Target="../slideLayouts/slideLayout214.xml"/><Relationship Id="rId17" Type="http://schemas.openxmlformats.org/officeDocument/2006/relationships/slideLayout" Target="../slideLayouts/slideLayout219.xml"/><Relationship Id="rId25" Type="http://schemas.openxmlformats.org/officeDocument/2006/relationships/slideLayout" Target="../slideLayouts/slideLayout227.xml"/><Relationship Id="rId33" Type="http://schemas.openxmlformats.org/officeDocument/2006/relationships/slideLayout" Target="../slideLayouts/slideLayout235.xml"/><Relationship Id="rId38" Type="http://schemas.openxmlformats.org/officeDocument/2006/relationships/theme" Target="../theme/theme9.xml"/><Relationship Id="rId2" Type="http://schemas.openxmlformats.org/officeDocument/2006/relationships/slideLayout" Target="../slideLayouts/slideLayout204.xml"/><Relationship Id="rId16" Type="http://schemas.openxmlformats.org/officeDocument/2006/relationships/slideLayout" Target="../slideLayouts/slideLayout218.xml"/><Relationship Id="rId20" Type="http://schemas.openxmlformats.org/officeDocument/2006/relationships/slideLayout" Target="../slideLayouts/slideLayout222.xml"/><Relationship Id="rId29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24" Type="http://schemas.openxmlformats.org/officeDocument/2006/relationships/slideLayout" Target="../slideLayouts/slideLayout226.xml"/><Relationship Id="rId32" Type="http://schemas.openxmlformats.org/officeDocument/2006/relationships/slideLayout" Target="../slideLayouts/slideLayout234.xml"/><Relationship Id="rId37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207.xml"/><Relationship Id="rId15" Type="http://schemas.openxmlformats.org/officeDocument/2006/relationships/slideLayout" Target="../slideLayouts/slideLayout217.xml"/><Relationship Id="rId23" Type="http://schemas.openxmlformats.org/officeDocument/2006/relationships/slideLayout" Target="../slideLayouts/slideLayout225.xml"/><Relationship Id="rId28" Type="http://schemas.openxmlformats.org/officeDocument/2006/relationships/slideLayout" Target="../slideLayouts/slideLayout230.xml"/><Relationship Id="rId36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12.xml"/><Relationship Id="rId19" Type="http://schemas.openxmlformats.org/officeDocument/2006/relationships/slideLayout" Target="../slideLayouts/slideLayout221.xml"/><Relationship Id="rId31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Relationship Id="rId14" Type="http://schemas.openxmlformats.org/officeDocument/2006/relationships/slideLayout" Target="../slideLayouts/slideLayout216.xml"/><Relationship Id="rId22" Type="http://schemas.openxmlformats.org/officeDocument/2006/relationships/slideLayout" Target="../slideLayouts/slideLayout224.xml"/><Relationship Id="rId27" Type="http://schemas.openxmlformats.org/officeDocument/2006/relationships/slideLayout" Target="../slideLayouts/slideLayout229.xml"/><Relationship Id="rId30" Type="http://schemas.openxmlformats.org/officeDocument/2006/relationships/slideLayout" Target="../slideLayouts/slideLayout232.xml"/><Relationship Id="rId35" Type="http://schemas.openxmlformats.org/officeDocument/2006/relationships/slideLayout" Target="../slideLayouts/slideLayout2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631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92" r:id="rId1"/>
    <p:sldLayoutId id="2147484382" r:id="rId2"/>
    <p:sldLayoutId id="2147484293" r:id="rId3"/>
    <p:sldLayoutId id="2147484294" r:id="rId4"/>
    <p:sldLayoutId id="2147484295" r:id="rId5"/>
    <p:sldLayoutId id="2147484296" r:id="rId6"/>
    <p:sldLayoutId id="2147484297" r:id="rId7"/>
    <p:sldLayoutId id="2147484298" r:id="rId8"/>
    <p:sldLayoutId id="2147484299" r:id="rId9"/>
    <p:sldLayoutId id="2147484300" r:id="rId10"/>
    <p:sldLayoutId id="2147484301" r:id="rId11"/>
    <p:sldLayoutId id="2147484302" r:id="rId12"/>
    <p:sldLayoutId id="2147484303" r:id="rId13"/>
    <p:sldLayoutId id="2147484304" r:id="rId14"/>
    <p:sldLayoutId id="2147484305" r:id="rId15"/>
    <p:sldLayoutId id="2147484306" r:id="rId16"/>
    <p:sldLayoutId id="2147484307" r:id="rId17"/>
    <p:sldLayoutId id="2147484308" r:id="rId18"/>
    <p:sldLayoutId id="2147484309" r:id="rId19"/>
    <p:sldLayoutId id="2147484310" r:id="rId20"/>
    <p:sldLayoutId id="2147484311" r:id="rId21"/>
    <p:sldLayoutId id="2147484312" r:id="rId22"/>
    <p:sldLayoutId id="2147484313" r:id="rId23"/>
    <p:sldLayoutId id="2147484314" r:id="rId24"/>
    <p:sldLayoutId id="2147484315" r:id="rId25"/>
    <p:sldLayoutId id="2147484316" r:id="rId26"/>
    <p:sldLayoutId id="2147484317" r:id="rId27"/>
    <p:sldLayoutId id="2147484318" r:id="rId28"/>
    <p:sldLayoutId id="2147484319" r:id="rId29"/>
    <p:sldLayoutId id="2147484320" r:id="rId30"/>
    <p:sldLayoutId id="2147484321" r:id="rId31"/>
    <p:sldLayoutId id="2147484322" r:id="rId32"/>
    <p:sldLayoutId id="2147484324" r:id="rId33"/>
    <p:sldLayoutId id="2147484075" r:id="rId34"/>
    <p:sldLayoutId id="2147484332" r:id="rId35"/>
  </p:sldLayoutIdLst>
  <p:transition spd="med"/>
  <p:txStyles>
    <p:titleStyle>
      <a:lvl1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8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7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5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4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3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32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600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646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48" r:id="rId1"/>
    <p:sldLayoutId id="2147484449" r:id="rId2"/>
    <p:sldLayoutId id="2147484450" r:id="rId3"/>
    <p:sldLayoutId id="2147484451" r:id="rId4"/>
    <p:sldLayoutId id="2147484452" r:id="rId5"/>
    <p:sldLayoutId id="2147484453" r:id="rId6"/>
    <p:sldLayoutId id="2147484454" r:id="rId7"/>
    <p:sldLayoutId id="2147484455" r:id="rId8"/>
    <p:sldLayoutId id="2147484456" r:id="rId9"/>
    <p:sldLayoutId id="2147484457" r:id="rId10"/>
    <p:sldLayoutId id="2147484458" r:id="rId11"/>
    <p:sldLayoutId id="2147484459" r:id="rId12"/>
    <p:sldLayoutId id="2147484460" r:id="rId13"/>
    <p:sldLayoutId id="2147484461" r:id="rId14"/>
    <p:sldLayoutId id="2147484462" r:id="rId15"/>
    <p:sldLayoutId id="2147484463" r:id="rId16"/>
    <p:sldLayoutId id="2147484464" r:id="rId17"/>
    <p:sldLayoutId id="2147484465" r:id="rId18"/>
    <p:sldLayoutId id="2147484466" r:id="rId19"/>
    <p:sldLayoutId id="2147484467" r:id="rId20"/>
    <p:sldLayoutId id="2147484468" r:id="rId21"/>
    <p:sldLayoutId id="2147484469" r:id="rId22"/>
    <p:sldLayoutId id="2147484470" r:id="rId23"/>
    <p:sldLayoutId id="2147484471" r:id="rId24"/>
    <p:sldLayoutId id="2147484472" r:id="rId25"/>
    <p:sldLayoutId id="2147484473" r:id="rId26"/>
    <p:sldLayoutId id="2147484474" r:id="rId27"/>
    <p:sldLayoutId id="2147484475" r:id="rId28"/>
    <p:sldLayoutId id="2147484476" r:id="rId29"/>
    <p:sldLayoutId id="2147484477" r:id="rId30"/>
  </p:sldLayoutIdLst>
  <p:transition spd="med"/>
  <p:txStyles>
    <p:titleStyle>
      <a:lvl1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6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83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71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58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46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33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321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6008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96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219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79" r:id="rId1"/>
    <p:sldLayoutId id="2147484480" r:id="rId2"/>
    <p:sldLayoutId id="2147484481" r:id="rId3"/>
    <p:sldLayoutId id="2147484482" r:id="rId4"/>
    <p:sldLayoutId id="2147484483" r:id="rId5"/>
    <p:sldLayoutId id="2147484484" r:id="rId6"/>
    <p:sldLayoutId id="2147484485" r:id="rId7"/>
    <p:sldLayoutId id="2147484486" r:id="rId8"/>
    <p:sldLayoutId id="2147484487" r:id="rId9"/>
    <p:sldLayoutId id="2147484488" r:id="rId10"/>
    <p:sldLayoutId id="2147484489" r:id="rId11"/>
    <p:sldLayoutId id="2147484490" r:id="rId12"/>
    <p:sldLayoutId id="2147484491" r:id="rId13"/>
    <p:sldLayoutId id="2147484492" r:id="rId14"/>
    <p:sldLayoutId id="2147484493" r:id="rId15"/>
    <p:sldLayoutId id="2147484494" r:id="rId16"/>
    <p:sldLayoutId id="2147484495" r:id="rId17"/>
    <p:sldLayoutId id="2147484496" r:id="rId18"/>
    <p:sldLayoutId id="2147484497" r:id="rId19"/>
    <p:sldLayoutId id="2147484498" r:id="rId20"/>
    <p:sldLayoutId id="2147484499" r:id="rId21"/>
    <p:sldLayoutId id="2147484500" r:id="rId22"/>
    <p:sldLayoutId id="2147484501" r:id="rId23"/>
    <p:sldLayoutId id="2147484502" r:id="rId24"/>
    <p:sldLayoutId id="2147484503" r:id="rId25"/>
    <p:sldLayoutId id="2147484504" r:id="rId26"/>
    <p:sldLayoutId id="2147484505" r:id="rId27"/>
    <p:sldLayoutId id="2147484506" r:id="rId28"/>
    <p:sldLayoutId id="2147484507" r:id="rId29"/>
    <p:sldLayoutId id="2147484508" r:id="rId30"/>
    <p:sldLayoutId id="2147484509" r:id="rId31"/>
    <p:sldLayoutId id="2147484510" r:id="rId32"/>
    <p:sldLayoutId id="2147484511" r:id="rId33"/>
    <p:sldLayoutId id="2147484512" r:id="rId34"/>
    <p:sldLayoutId id="2147484513" r:id="rId35"/>
    <p:sldLayoutId id="2147484514" r:id="rId36"/>
    <p:sldLayoutId id="2147484515" r:id="rId37"/>
  </p:sldLayoutIdLst>
  <p:transition spd="med"/>
  <p:txStyles>
    <p:titleStyle>
      <a:lvl1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4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22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07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289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59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46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68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892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15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37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6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78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DB8491-522D-75F6-4BAE-CECFAEB32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EF91B-EF74-9A30-C218-1517AF842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FBD47-8435-B57E-9FC9-BC29E540CC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8D49D-76FF-4A22-AC6E-FB6F9C65A422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0D5E39-7A86-BADF-56AC-C8A9507971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76FDA7-52C4-42F6-B80D-53F18D922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2167C-80C8-4315-A73D-50C61851C3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1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8" r:id="rId1"/>
    <p:sldLayoutId id="2147484519" r:id="rId2"/>
    <p:sldLayoutId id="2147484520" r:id="rId3"/>
    <p:sldLayoutId id="2147484521" r:id="rId4"/>
    <p:sldLayoutId id="2147484522" r:id="rId5"/>
    <p:sldLayoutId id="2147484523" r:id="rId6"/>
    <p:sldLayoutId id="2147484524" r:id="rId7"/>
    <p:sldLayoutId id="2147484525" r:id="rId8"/>
    <p:sldLayoutId id="2147484526" r:id="rId9"/>
    <p:sldLayoutId id="2147484527" r:id="rId10"/>
    <p:sldLayoutId id="214748452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3A1A67-56B9-13B8-9144-FFBF9C542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A72326-2569-2690-CE99-5CEF9A570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E64B-8978-D42E-067B-C2E9461379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DE804-C684-F341-8EA1-E03F48B88B66}" type="datetimeFigureOut">
              <a:rPr lang="en-NL" smtClean="0"/>
              <a:t>01/15/2026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70439-60A9-33FB-2D08-780870CAA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D6C2-5BA0-DF92-2116-6EFC808C7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EE04B-6428-CB4E-A686-FEABFB132F06}" type="slidenum">
              <a:rPr lang="en-NL" smtClean="0"/>
              <a:t>‹N›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2017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8" r:id="rId1"/>
    <p:sldLayoutId id="2147484549" r:id="rId2"/>
    <p:sldLayoutId id="2147484550" r:id="rId3"/>
    <p:sldLayoutId id="2147484551" r:id="rId4"/>
    <p:sldLayoutId id="2147484552" r:id="rId5"/>
    <p:sldLayoutId id="2147484553" r:id="rId6"/>
    <p:sldLayoutId id="2147484554" r:id="rId7"/>
    <p:sldLayoutId id="2147484555" r:id="rId8"/>
    <p:sldLayoutId id="2147484556" r:id="rId9"/>
    <p:sldLayoutId id="2147484557" r:id="rId10"/>
    <p:sldLayoutId id="214748455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9484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60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1" r:id="rId12"/>
    <p:sldLayoutId id="2147484572" r:id="rId13"/>
    <p:sldLayoutId id="2147484573" r:id="rId14"/>
    <p:sldLayoutId id="2147484574" r:id="rId15"/>
    <p:sldLayoutId id="2147484575" r:id="rId16"/>
    <p:sldLayoutId id="2147484576" r:id="rId17"/>
    <p:sldLayoutId id="2147484577" r:id="rId18"/>
    <p:sldLayoutId id="2147484578" r:id="rId19"/>
    <p:sldLayoutId id="2147484579" r:id="rId20"/>
    <p:sldLayoutId id="2147484580" r:id="rId21"/>
    <p:sldLayoutId id="2147484581" r:id="rId22"/>
    <p:sldLayoutId id="2147484582" r:id="rId23"/>
    <p:sldLayoutId id="2147484583" r:id="rId24"/>
    <p:sldLayoutId id="2147484584" r:id="rId25"/>
    <p:sldLayoutId id="2147484585" r:id="rId26"/>
    <p:sldLayoutId id="2147484586" r:id="rId27"/>
    <p:sldLayoutId id="2147484587" r:id="rId28"/>
    <p:sldLayoutId id="2147484588" r:id="rId29"/>
    <p:sldLayoutId id="2147484589" r:id="rId30"/>
    <p:sldLayoutId id="2147484590" r:id="rId31"/>
    <p:sldLayoutId id="2147484591" r:id="rId32"/>
    <p:sldLayoutId id="2147484592" r:id="rId33"/>
    <p:sldLayoutId id="2147484593" r:id="rId34"/>
    <p:sldLayoutId id="2147484594" r:id="rId35"/>
    <p:sldLayoutId id="2147484595" r:id="rId36"/>
    <p:sldLayoutId id="2147484596" r:id="rId37"/>
  </p:sldLayoutIdLst>
  <p:transition spd="med"/>
  <p:txStyles>
    <p:titleStyle>
      <a:lvl1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4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22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07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289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59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46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68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892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15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37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6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78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3A1A67-56B9-13B8-9144-FFBF9C542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A72326-2569-2690-CE99-5CEF9A570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E64B-8978-D42E-067B-C2E9461379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fld id="{F8DDE804-C684-F341-8EA1-E03F48B88B66}" type="datetimeFigureOut">
              <a:rPr lang="en-NL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hangingPunct="1">
                <a:defRPr/>
              </a:pPr>
              <a:t>01/15/2026</a:t>
            </a:fld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70439-60A9-33FB-2D08-780870CAA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D6C2-5BA0-DF92-2116-6EFC808C7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fld id="{DE7EE04B-6428-CB4E-A686-FEABFB132F06}" type="slidenum">
              <a:rPr lang="en-NL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hangingPunct="1">
                <a:defRPr/>
              </a:pPr>
              <a:t>‹N›</a:t>
            </a:fld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936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9" r:id="rId1"/>
    <p:sldLayoutId id="2147484600" r:id="rId2"/>
    <p:sldLayoutId id="2147484601" r:id="rId3"/>
    <p:sldLayoutId id="2147484602" r:id="rId4"/>
    <p:sldLayoutId id="2147484604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1343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22" r:id="rId1"/>
    <p:sldLayoutId id="2147484623" r:id="rId2"/>
    <p:sldLayoutId id="2147484624" r:id="rId3"/>
    <p:sldLayoutId id="2147484625" r:id="rId4"/>
    <p:sldLayoutId id="2147484626" r:id="rId5"/>
    <p:sldLayoutId id="2147484627" r:id="rId6"/>
    <p:sldLayoutId id="2147484628" r:id="rId7"/>
    <p:sldLayoutId id="2147484629" r:id="rId8"/>
    <p:sldLayoutId id="2147484630" r:id="rId9"/>
    <p:sldLayoutId id="2147484631" r:id="rId10"/>
    <p:sldLayoutId id="2147484632" r:id="rId11"/>
    <p:sldLayoutId id="2147484633" r:id="rId12"/>
    <p:sldLayoutId id="2147484634" r:id="rId13"/>
    <p:sldLayoutId id="2147484635" r:id="rId14"/>
    <p:sldLayoutId id="2147484636" r:id="rId15"/>
    <p:sldLayoutId id="2147484637" r:id="rId16"/>
    <p:sldLayoutId id="2147484638" r:id="rId17"/>
    <p:sldLayoutId id="2147484639" r:id="rId18"/>
    <p:sldLayoutId id="2147484640" r:id="rId19"/>
    <p:sldLayoutId id="2147484641" r:id="rId20"/>
    <p:sldLayoutId id="2147484642" r:id="rId21"/>
    <p:sldLayoutId id="2147484643" r:id="rId22"/>
    <p:sldLayoutId id="2147484644" r:id="rId23"/>
    <p:sldLayoutId id="2147484645" r:id="rId24"/>
    <p:sldLayoutId id="2147484646" r:id="rId25"/>
    <p:sldLayoutId id="2147484647" r:id="rId26"/>
    <p:sldLayoutId id="2147484648" r:id="rId27"/>
    <p:sldLayoutId id="2147484649" r:id="rId28"/>
    <p:sldLayoutId id="2147484650" r:id="rId29"/>
    <p:sldLayoutId id="2147484651" r:id="rId30"/>
    <p:sldLayoutId id="2147484653" r:id="rId31"/>
    <p:sldLayoutId id="2147484654" r:id="rId32"/>
    <p:sldLayoutId id="2147484655" r:id="rId33"/>
    <p:sldLayoutId id="2147484656" r:id="rId34"/>
    <p:sldLayoutId id="2147484658" r:id="rId35"/>
    <p:sldLayoutId id="2147484698" r:id="rId36"/>
  </p:sldLayoutIdLst>
  <p:transition spd="med"/>
  <p:txStyles>
    <p:titleStyle>
      <a:lvl1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8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7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5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4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3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32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600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0487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61" r:id="rId1"/>
    <p:sldLayoutId id="2147484662" r:id="rId2"/>
    <p:sldLayoutId id="2147484663" r:id="rId3"/>
    <p:sldLayoutId id="2147484664" r:id="rId4"/>
    <p:sldLayoutId id="2147484665" r:id="rId5"/>
    <p:sldLayoutId id="2147484666" r:id="rId6"/>
    <p:sldLayoutId id="2147484667" r:id="rId7"/>
    <p:sldLayoutId id="2147484668" r:id="rId8"/>
    <p:sldLayoutId id="2147484669" r:id="rId9"/>
    <p:sldLayoutId id="2147484670" r:id="rId10"/>
    <p:sldLayoutId id="2147484671" r:id="rId11"/>
    <p:sldLayoutId id="2147484672" r:id="rId12"/>
    <p:sldLayoutId id="2147484673" r:id="rId13"/>
    <p:sldLayoutId id="2147484674" r:id="rId14"/>
    <p:sldLayoutId id="2147484675" r:id="rId15"/>
    <p:sldLayoutId id="2147484676" r:id="rId16"/>
    <p:sldLayoutId id="2147484677" r:id="rId17"/>
    <p:sldLayoutId id="2147484678" r:id="rId18"/>
    <p:sldLayoutId id="2147484679" r:id="rId19"/>
    <p:sldLayoutId id="2147484680" r:id="rId20"/>
    <p:sldLayoutId id="2147484681" r:id="rId21"/>
    <p:sldLayoutId id="2147484682" r:id="rId22"/>
    <p:sldLayoutId id="2147484683" r:id="rId23"/>
    <p:sldLayoutId id="2147484684" r:id="rId24"/>
    <p:sldLayoutId id="2147484685" r:id="rId25"/>
    <p:sldLayoutId id="2147484686" r:id="rId26"/>
    <p:sldLayoutId id="2147484687" r:id="rId27"/>
    <p:sldLayoutId id="2147484688" r:id="rId28"/>
    <p:sldLayoutId id="2147484689" r:id="rId29"/>
    <p:sldLayoutId id="2147484690" r:id="rId30"/>
    <p:sldLayoutId id="2147484691" r:id="rId31"/>
    <p:sldLayoutId id="2147484692" r:id="rId32"/>
    <p:sldLayoutId id="2147484693" r:id="rId33"/>
    <p:sldLayoutId id="2147484694" r:id="rId34"/>
    <p:sldLayoutId id="2147484695" r:id="rId35"/>
    <p:sldLayoutId id="2147484696" r:id="rId36"/>
    <p:sldLayoutId id="2147484697" r:id="rId37"/>
  </p:sldLayoutIdLst>
  <p:transition spd="med"/>
  <p:txStyles>
    <p:titleStyle>
      <a:lvl1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84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63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42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22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00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581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258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5938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17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1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42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62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884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04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25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45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766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tiff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4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6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9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55.pn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5" Type="http://schemas.openxmlformats.org/officeDocument/2006/relationships/image" Target="../media/image2.pn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Relationship Id="rId1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6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7.xml"/><Relationship Id="rId6" Type="http://schemas.microsoft.com/office/2007/relationships/hdphoto" Target="../media/hdphoto3.wdp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4.xml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8.tiff"/><Relationship Id="rId11" Type="http://schemas.openxmlformats.org/officeDocument/2006/relationships/image" Target="../media/image45.png"/><Relationship Id="rId5" Type="http://schemas.openxmlformats.org/officeDocument/2006/relationships/image" Target="../media/image27.png"/><Relationship Id="rId10" Type="http://schemas.openxmlformats.org/officeDocument/2006/relationships/image" Target="../media/image44.png"/><Relationship Id="rId4" Type="http://schemas.openxmlformats.org/officeDocument/2006/relationships/image" Target="../media/image26.png"/><Relationship Id="rId9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tiff"/><Relationship Id="rId13" Type="http://schemas.openxmlformats.org/officeDocument/2006/relationships/image" Target="../media/image84.png"/><Relationship Id="rId18" Type="http://schemas.openxmlformats.org/officeDocument/2006/relationships/image" Target="../media/image87.png"/><Relationship Id="rId3" Type="http://schemas.openxmlformats.org/officeDocument/2006/relationships/image" Target="../media/image40.png"/><Relationship Id="rId7" Type="http://schemas.openxmlformats.org/officeDocument/2006/relationships/image" Target="../media/image81.tiff"/><Relationship Id="rId12" Type="http://schemas.microsoft.com/office/2007/relationships/hdphoto" Target="../media/hdphoto6.wdp"/><Relationship Id="rId17" Type="http://schemas.microsoft.com/office/2007/relationships/hdphoto" Target="../media/hdphoto8.wdp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0.png"/><Relationship Id="rId11" Type="http://schemas.openxmlformats.org/officeDocument/2006/relationships/image" Target="../media/image83.png"/><Relationship Id="rId5" Type="http://schemas.openxmlformats.org/officeDocument/2006/relationships/image" Target="../media/image42.png"/><Relationship Id="rId15" Type="http://schemas.openxmlformats.org/officeDocument/2006/relationships/image" Target="../media/image85.png"/><Relationship Id="rId10" Type="http://schemas.microsoft.com/office/2007/relationships/hdphoto" Target="../media/hdphoto5.wdp"/><Relationship Id="rId19" Type="http://schemas.microsoft.com/office/2007/relationships/hdphoto" Target="../media/hdphoto9.wdp"/><Relationship Id="rId4" Type="http://schemas.openxmlformats.org/officeDocument/2006/relationships/image" Target="../media/image41.png"/><Relationship Id="rId9" Type="http://schemas.openxmlformats.org/officeDocument/2006/relationships/image" Target="../media/image82.png"/><Relationship Id="rId1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13" Type="http://schemas.openxmlformats.org/officeDocument/2006/relationships/image" Target="../media/image99.png"/><Relationship Id="rId3" Type="http://schemas.openxmlformats.org/officeDocument/2006/relationships/image" Target="../media/image89.jpeg"/><Relationship Id="rId7" Type="http://schemas.openxmlformats.org/officeDocument/2006/relationships/image" Target="../media/image93.png"/><Relationship Id="rId12" Type="http://schemas.openxmlformats.org/officeDocument/2006/relationships/image" Target="../media/image98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09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91.png"/><Relationship Id="rId10" Type="http://schemas.openxmlformats.org/officeDocument/2006/relationships/image" Target="../media/image96.svg"/><Relationship Id="rId4" Type="http://schemas.openxmlformats.org/officeDocument/2006/relationships/image" Target="../media/image90.png"/><Relationship Id="rId9" Type="http://schemas.openxmlformats.org/officeDocument/2006/relationships/image" Target="../media/image95.png"/><Relationship Id="rId14" Type="http://schemas.openxmlformats.org/officeDocument/2006/relationships/image" Target="../media/image100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jpeg"/><Relationship Id="rId3" Type="http://schemas.openxmlformats.org/officeDocument/2006/relationships/image" Target="../media/image101.png"/><Relationship Id="rId7" Type="http://schemas.microsoft.com/office/2007/relationships/hdphoto" Target="../media/hdphoto11.wdp"/><Relationship Id="rId12" Type="http://schemas.openxmlformats.org/officeDocument/2006/relationships/image" Target="../media/image10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1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3.png"/><Relationship Id="rId11" Type="http://schemas.openxmlformats.org/officeDocument/2006/relationships/image" Target="../media/image107.jpeg"/><Relationship Id="rId5" Type="http://schemas.openxmlformats.org/officeDocument/2006/relationships/image" Target="../media/image102.png"/><Relationship Id="rId15" Type="http://schemas.openxmlformats.org/officeDocument/2006/relationships/image" Target="../media/image111.png"/><Relationship Id="rId10" Type="http://schemas.openxmlformats.org/officeDocument/2006/relationships/image" Target="../media/image106.png"/><Relationship Id="rId4" Type="http://schemas.microsoft.com/office/2007/relationships/hdphoto" Target="../media/hdphoto10.wdp"/><Relationship Id="rId9" Type="http://schemas.openxmlformats.org/officeDocument/2006/relationships/image" Target="../media/image105.jpeg"/><Relationship Id="rId14" Type="http://schemas.openxmlformats.org/officeDocument/2006/relationships/image" Target="../media/image11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3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microsoft.com/office/2007/relationships/hdphoto" Target="../media/hdphoto12.wdp"/><Relationship Id="rId9" Type="http://schemas.openxmlformats.org/officeDocument/2006/relationships/image" Target="../media/image1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8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122.jpg"/><Relationship Id="rId4" Type="http://schemas.microsoft.com/office/2007/relationships/hdphoto" Target="../media/hdphoto13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openxmlformats.org/officeDocument/2006/relationships/image" Target="../media/image130.tiff"/><Relationship Id="rId4" Type="http://schemas.openxmlformats.org/officeDocument/2006/relationships/image" Target="../media/image129.png"/><Relationship Id="rId9" Type="http://schemas.openxmlformats.org/officeDocument/2006/relationships/image" Target="../media/image1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jpeg"/><Relationship Id="rId3" Type="http://schemas.openxmlformats.org/officeDocument/2006/relationships/image" Target="../media/image135.png"/><Relationship Id="rId7" Type="http://schemas.openxmlformats.org/officeDocument/2006/relationships/image" Target="../media/image139.jpeg"/><Relationship Id="rId12" Type="http://schemas.openxmlformats.org/officeDocument/2006/relationships/image" Target="../media/image1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8.svg"/><Relationship Id="rId11" Type="http://schemas.openxmlformats.org/officeDocument/2006/relationships/image" Target="../media/image143.svg"/><Relationship Id="rId5" Type="http://schemas.openxmlformats.org/officeDocument/2006/relationships/image" Target="../media/image137.png"/><Relationship Id="rId10" Type="http://schemas.openxmlformats.org/officeDocument/2006/relationships/image" Target="../media/image142.png"/><Relationship Id="rId4" Type="http://schemas.openxmlformats.org/officeDocument/2006/relationships/image" Target="../media/image136.png"/><Relationship Id="rId9" Type="http://schemas.openxmlformats.org/officeDocument/2006/relationships/image" Target="../media/image141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tiff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12" Type="http://schemas.openxmlformats.org/officeDocument/2006/relationships/image" Target="../media/image141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9.tiff"/><Relationship Id="rId11" Type="http://schemas.openxmlformats.org/officeDocument/2006/relationships/image" Target="../media/image140.png"/><Relationship Id="rId5" Type="http://schemas.openxmlformats.org/officeDocument/2006/relationships/image" Target="../media/image148.png"/><Relationship Id="rId10" Type="http://schemas.openxmlformats.org/officeDocument/2006/relationships/image" Target="../media/image138.svg"/><Relationship Id="rId4" Type="http://schemas.openxmlformats.org/officeDocument/2006/relationships/image" Target="../media/image147.tiff"/><Relationship Id="rId9" Type="http://schemas.openxmlformats.org/officeDocument/2006/relationships/image" Target="../media/image1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3.png"/><Relationship Id="rId7" Type="http://schemas.openxmlformats.org/officeDocument/2006/relationships/hyperlink" Target="https://bols.com/cocktails/recipes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6.tiff"/><Relationship Id="rId5" Type="http://schemas.openxmlformats.org/officeDocument/2006/relationships/image" Target="../media/image155.png"/><Relationship Id="rId10" Type="http://schemas.openxmlformats.org/officeDocument/2006/relationships/image" Target="../media/image159.png"/><Relationship Id="rId4" Type="http://schemas.openxmlformats.org/officeDocument/2006/relationships/image" Target="../media/image154.png"/><Relationship Id="rId9" Type="http://schemas.openxmlformats.org/officeDocument/2006/relationships/image" Target="../media/image15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8.tiff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microsoft.com/office/2007/relationships/hdphoto" Target="../media/hdphoto1.wdp"/><Relationship Id="rId1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bottle&#10;&#10;Description automatically generated with low confidence">
            <a:extLst>
              <a:ext uri="{FF2B5EF4-FFF2-40B4-BE49-F238E27FC236}">
                <a16:creationId xmlns:a16="http://schemas.microsoft.com/office/drawing/2014/main" id="{3A255551-6814-6A7B-7066-572A412375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1"/>
          <a:stretch/>
        </p:blipFill>
        <p:spPr>
          <a:xfrm>
            <a:off x="0" y="-31034"/>
            <a:ext cx="9144000" cy="5211884"/>
          </a:xfrm>
          <a:prstGeom prst="rect">
            <a:avLst/>
          </a:prstGeom>
        </p:spPr>
      </p:pic>
      <p:sp>
        <p:nvSpPr>
          <p:cNvPr id="5" name="INSIGHT…">
            <a:extLst>
              <a:ext uri="{FF2B5EF4-FFF2-40B4-BE49-F238E27FC236}">
                <a16:creationId xmlns:a16="http://schemas.microsoft.com/office/drawing/2014/main" id="{A0C6074C-1158-F0AB-BC10-AA28F3C19910}"/>
              </a:ext>
            </a:extLst>
          </p:cNvPr>
          <p:cNvSpPr txBox="1"/>
          <p:nvPr/>
        </p:nvSpPr>
        <p:spPr>
          <a:xfrm>
            <a:off x="0" y="3114041"/>
            <a:ext cx="7481043" cy="1346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all" spc="4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GAMMA Lucas </a:t>
            </a:r>
            <a:r>
              <a:rPr kumimoji="0" lang="en-US" sz="2800" b="0" i="0" u="none" strike="noStrike" kern="0" cap="all" spc="4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Bols</a:t>
            </a:r>
            <a:endParaRPr kumimoji="0" lang="en-US" sz="2800" b="0" i="0" u="none" strike="noStrike" kern="0" cap="all" spc="4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mpact" panose="020B0806030902050204" pitchFamily="34" charset="0"/>
              <a:cs typeface="Brandon Grotesque Black"/>
              <a:sym typeface="Brandon Grotesque Black"/>
            </a:endParaRPr>
          </a:p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all" spc="4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In </a:t>
            </a:r>
            <a:r>
              <a:rPr kumimoji="0" lang="en-US" sz="2800" b="0" i="0" u="none" strike="noStrike" kern="0" cap="all" spc="4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distribuzione</a:t>
            </a:r>
            <a:r>
              <a:rPr kumimoji="0" lang="en-US" sz="2800" b="0" i="0" u="none" strike="noStrike" kern="0" cap="all" spc="4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 da</a:t>
            </a:r>
          </a:p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all" spc="4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Fratelli Branca </a:t>
            </a:r>
            <a:r>
              <a:rPr kumimoji="0" lang="en-US" sz="2800" b="0" i="0" u="none" strike="noStrike" kern="0" cap="all" spc="4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Distillerie</a:t>
            </a:r>
            <a:r>
              <a:rPr kumimoji="0" lang="en-US" sz="2800" b="0" i="0" u="none" strike="noStrike" kern="0" cap="all" spc="4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cs typeface="Brandon Grotesque Black"/>
                <a:sym typeface="Brandon Grotesque Black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4038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table, indoor, dining table&#10;&#10;Description automatically generated">
            <a:extLst>
              <a:ext uri="{FF2B5EF4-FFF2-40B4-BE49-F238E27FC236}">
                <a16:creationId xmlns:a16="http://schemas.microsoft.com/office/drawing/2014/main" id="{4E8B2391-A3F3-4B8E-954D-FF3277F2B1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90" t="557" r="15863"/>
          <a:stretch/>
        </p:blipFill>
        <p:spPr>
          <a:xfrm>
            <a:off x="3057893" y="1105133"/>
            <a:ext cx="3167220" cy="3273328"/>
          </a:xfrm>
          <a:prstGeom prst="ellipse">
            <a:avLst/>
          </a:prstGeom>
        </p:spPr>
      </p:pic>
      <p:pic>
        <p:nvPicPr>
          <p:cNvPr id="9" name="Picture 8" descr="A person pouring wine into a glass&#10;&#10;Description automatically generated with low confidence">
            <a:extLst>
              <a:ext uri="{FF2B5EF4-FFF2-40B4-BE49-F238E27FC236}">
                <a16:creationId xmlns:a16="http://schemas.microsoft.com/office/drawing/2014/main" id="{6AF60814-959F-4187-9D61-0C9A4D0609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2486" y="1149201"/>
            <a:ext cx="3100161" cy="318519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13" name="Picture Placeholder 5">
            <a:extLst>
              <a:ext uri="{FF2B5EF4-FFF2-40B4-BE49-F238E27FC236}">
                <a16:creationId xmlns:a16="http://schemas.microsoft.com/office/drawing/2014/main" id="{0FBCBEAC-21C7-4F48-8C60-2BC8C279EC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48" t="4871" r="31648" b="4988"/>
          <a:stretch/>
        </p:blipFill>
        <p:spPr>
          <a:xfrm>
            <a:off x="-111039" y="1234039"/>
            <a:ext cx="3241558" cy="3185191"/>
          </a:xfrm>
          <a:prstGeom prst="ellipse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F241D49-E5BE-4E30-B118-D7EB0D016B6F}"/>
              </a:ext>
            </a:extLst>
          </p:cNvPr>
          <p:cNvSpPr txBox="1"/>
          <p:nvPr/>
        </p:nvSpPr>
        <p:spPr>
          <a:xfrm>
            <a:off x="359636" y="2556615"/>
            <a:ext cx="2422128" cy="923330"/>
          </a:xfrm>
          <a:prstGeom prst="rect">
            <a:avLst/>
          </a:prstGeom>
          <a:solidFill>
            <a:schemeClr val="tx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SINERGIA PORTAFOGLIO NEL MONDO SERALE</a:t>
            </a:r>
          </a:p>
        </p:txBody>
      </p:sp>
      <p:sp>
        <p:nvSpPr>
          <p:cNvPr id="2" name="INSIGHT…">
            <a:extLst>
              <a:ext uri="{FF2B5EF4-FFF2-40B4-BE49-F238E27FC236}">
                <a16:creationId xmlns:a16="http://schemas.microsoft.com/office/drawing/2014/main" id="{8BC86113-987C-F9A7-C20A-C6D73D5690C0}"/>
              </a:ext>
            </a:extLst>
          </p:cNvPr>
          <p:cNvSpPr txBox="1"/>
          <p:nvPr/>
        </p:nvSpPr>
        <p:spPr>
          <a:xfrm>
            <a:off x="206617" y="299041"/>
            <a:ext cx="7987472" cy="332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 anchorCtr="0">
            <a:no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marL="0" marR="0" lvl="0" indent="0" algn="l" defTabSz="82547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OPPORTUNITA’ PER F.LLI BRANCA DISTILLERIE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sul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MERCATO ITALIANO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E33CFA0-8798-3D1F-F0CF-9510AF8CDAC7}"/>
              </a:ext>
            </a:extLst>
          </p:cNvPr>
          <p:cNvSpPr txBox="1"/>
          <p:nvPr/>
        </p:nvSpPr>
        <p:spPr>
          <a:xfrm>
            <a:off x="3454229" y="2164913"/>
            <a:ext cx="2422128" cy="1200329"/>
          </a:xfrm>
          <a:prstGeom prst="rect">
            <a:avLst/>
          </a:prstGeom>
          <a:solidFill>
            <a:schemeClr val="tx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MAGGIORE AUTOREVOLEZZA E RILEVANZA DI BRANCA NEL CANALE ON TRADE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7BD71469-4061-1F2E-C92D-F6B0BE7B72A8}"/>
              </a:ext>
            </a:extLst>
          </p:cNvPr>
          <p:cNvSpPr txBox="1"/>
          <p:nvPr/>
        </p:nvSpPr>
        <p:spPr>
          <a:xfrm>
            <a:off x="6525032" y="2411135"/>
            <a:ext cx="2422128" cy="646331"/>
          </a:xfrm>
          <a:prstGeom prst="rect">
            <a:avLst/>
          </a:prstGeom>
          <a:solidFill>
            <a:schemeClr val="tx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SINERGIA MONDO DEI BARTENDER</a:t>
            </a:r>
          </a:p>
        </p:txBody>
      </p:sp>
      <p:pic>
        <p:nvPicPr>
          <p:cNvPr id="7" name="Afbeelding" descr="Afbeelding">
            <a:extLst>
              <a:ext uri="{FF2B5EF4-FFF2-40B4-BE49-F238E27FC236}">
                <a16:creationId xmlns:a16="http://schemas.microsoft.com/office/drawing/2014/main" id="{370BFDC1-ED6F-C3C0-C50A-BEB951C081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637" y="3515053"/>
            <a:ext cx="584996" cy="116999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Afbeelding" descr="Afbeelding">
            <a:extLst>
              <a:ext uri="{FF2B5EF4-FFF2-40B4-BE49-F238E27FC236}">
                <a16:creationId xmlns:a16="http://schemas.microsoft.com/office/drawing/2014/main" id="{B579CA0C-4F42-97D1-42DF-9B9291FA3D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2892" y="3361604"/>
            <a:ext cx="960720" cy="1323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Afbeelding" descr="Afbeelding">
            <a:extLst>
              <a:ext uri="{FF2B5EF4-FFF2-40B4-BE49-F238E27FC236}">
                <a16:creationId xmlns:a16="http://schemas.microsoft.com/office/drawing/2014/main" id="{889A5437-0757-523F-647B-AA9C7D3108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606" y="3650567"/>
            <a:ext cx="983241" cy="1240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F848987A-38C0-D7AA-A323-FA5080F80B8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3015" y="3910932"/>
            <a:ext cx="755752" cy="95168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0315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8F6EC-1B86-2FC0-E26B-435FBD0691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1826" y="86019"/>
            <a:ext cx="7886700" cy="515764"/>
          </a:xfrm>
          <a:ln w="12700">
            <a:miter lim="400000"/>
          </a:ln>
        </p:spPr>
        <p:txBody>
          <a:bodyPr vert="horz" wrap="square" lIns="26788" tIns="26788" rIns="26788" bIns="26788" rtlCol="0" anchor="ctr">
            <a:spAutoFit/>
          </a:bodyPr>
          <a:lstStyle/>
          <a:p>
            <a:pPr defTabSz="825479" hangingPunct="0">
              <a:lnSpc>
                <a:spcPct val="100000"/>
              </a:lnSpc>
              <a:spcBef>
                <a:spcPts val="0"/>
              </a:spcBef>
            </a:pPr>
            <a:r>
              <a:rPr lang="en-US" sz="3000" b="1" kern="0" dirty="0">
                <a:solidFill>
                  <a:srgbClr val="0C2340"/>
                </a:solidFill>
                <a:latin typeface="Monda"/>
                <a:ea typeface="+mn-ea"/>
                <a:cs typeface="+mn-cs"/>
              </a:rPr>
              <a:t>LUCAS BOLS GAMMA (…non solo </a:t>
            </a:r>
            <a:r>
              <a:rPr lang="en-US" sz="3000" b="1" kern="0" dirty="0" err="1">
                <a:solidFill>
                  <a:srgbClr val="0C2340"/>
                </a:solidFill>
                <a:latin typeface="Monda"/>
                <a:ea typeface="+mn-ea"/>
                <a:cs typeface="+mn-cs"/>
              </a:rPr>
              <a:t>Bols</a:t>
            </a:r>
            <a:r>
              <a:rPr lang="en-US" sz="3000" b="1" kern="0" dirty="0">
                <a:solidFill>
                  <a:srgbClr val="0C2340"/>
                </a:solidFill>
                <a:latin typeface="Monda"/>
                <a:ea typeface="+mn-ea"/>
                <a:cs typeface="+mn-cs"/>
              </a:rPr>
              <a:t>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15ABC8-12FD-91DD-9A52-C09177662D50}"/>
              </a:ext>
            </a:extLst>
          </p:cNvPr>
          <p:cNvGrpSpPr/>
          <p:nvPr/>
        </p:nvGrpSpPr>
        <p:grpSpPr>
          <a:xfrm>
            <a:off x="263553" y="1419572"/>
            <a:ext cx="1944527" cy="3357078"/>
            <a:chOff x="366001" y="2212550"/>
            <a:chExt cx="2975660" cy="487463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DDB790E-5F01-0EF5-2A24-34AB034F5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001" y="2212550"/>
              <a:ext cx="1643713" cy="487463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C3F2C63-A7BD-296F-9F58-0932049A9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69419" y="2327348"/>
              <a:ext cx="1572242" cy="4645033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361A1C2-90D3-3D0B-88B8-3575C52E83B5}"/>
              </a:ext>
            </a:extLst>
          </p:cNvPr>
          <p:cNvSpPr txBox="1"/>
          <p:nvPr/>
        </p:nvSpPr>
        <p:spPr>
          <a:xfrm>
            <a:off x="365362" y="4540238"/>
            <a:ext cx="74636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Liqueurs </a:t>
            </a:r>
          </a:p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20 </a:t>
            </a:r>
            <a:r>
              <a:rPr kumimoji="0" lang="en-US" sz="825" b="1" i="0" u="none" strike="noStrike" kern="0" cap="none" spc="0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referenze</a:t>
            </a:r>
            <a:endParaRPr kumimoji="0" lang="en-US" sz="825" b="1" i="0" u="none" strike="noStrike" kern="0" cap="none" spc="0" normalizeH="0" baseline="0" noProof="0" dirty="0">
              <a:ln>
                <a:noFill/>
              </a:ln>
              <a:solidFill>
                <a:srgbClr val="0C2340"/>
              </a:solidFill>
              <a:effectLst/>
              <a:uLnTx/>
              <a:uFillTx/>
              <a:latin typeface="Monda"/>
              <a:ea typeface="+mn-ea"/>
              <a:cs typeface="Brandon Grotesque Black"/>
              <a:sym typeface="Brandon Grotesque Black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098494-861B-D4FA-DEA7-26DED4A69CB2}"/>
              </a:ext>
            </a:extLst>
          </p:cNvPr>
          <p:cNvSpPr txBox="1"/>
          <p:nvPr/>
        </p:nvSpPr>
        <p:spPr>
          <a:xfrm>
            <a:off x="1365697" y="4561788"/>
            <a:ext cx="74636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Genever</a:t>
            </a: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2 </a:t>
            </a:r>
            <a:r>
              <a:rPr kumimoji="0" lang="en-US" sz="825" b="1" i="0" u="none" strike="noStrike" kern="0" cap="none" spc="0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referenze</a:t>
            </a:r>
            <a:endParaRPr kumimoji="0" lang="en-US" sz="825" b="1" i="0" u="none" strike="noStrike" kern="0" cap="none" spc="0" normalizeH="0" baseline="0" noProof="0" dirty="0">
              <a:ln>
                <a:noFill/>
              </a:ln>
              <a:solidFill>
                <a:srgbClr val="0C2340"/>
              </a:solidFill>
              <a:effectLst/>
              <a:uLnTx/>
              <a:uFillTx/>
              <a:latin typeface="Monda"/>
              <a:ea typeface="+mn-ea"/>
              <a:cs typeface="Brandon Grotesque Black"/>
              <a:sym typeface="Brandon Grotesque Black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4A4995A-4BEB-5E7D-CD58-EAF7459AE8AD}"/>
              </a:ext>
            </a:extLst>
          </p:cNvPr>
          <p:cNvCxnSpPr>
            <a:cxnSpLocks/>
          </p:cNvCxnSpPr>
          <p:nvPr/>
        </p:nvCxnSpPr>
        <p:spPr>
          <a:xfrm flipV="1">
            <a:off x="2567079" y="1191630"/>
            <a:ext cx="2342273" cy="4673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9C1846-4162-DCEE-0DE9-4D464DC3F03D}"/>
              </a:ext>
            </a:extLst>
          </p:cNvPr>
          <p:cNvCxnSpPr>
            <a:cxnSpLocks/>
          </p:cNvCxnSpPr>
          <p:nvPr/>
        </p:nvCxnSpPr>
        <p:spPr>
          <a:xfrm>
            <a:off x="3691038" y="1028700"/>
            <a:ext cx="0" cy="170628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F27E794-CF00-A87D-AB12-92EB2DCD5B86}"/>
              </a:ext>
            </a:extLst>
          </p:cNvPr>
          <p:cNvCxnSpPr>
            <a:cxnSpLocks/>
          </p:cNvCxnSpPr>
          <p:nvPr/>
        </p:nvCxnSpPr>
        <p:spPr>
          <a:xfrm>
            <a:off x="2578707" y="1196303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1850C8-A97B-1C05-3BA8-FF47BE02B1D3}"/>
              </a:ext>
            </a:extLst>
          </p:cNvPr>
          <p:cNvCxnSpPr>
            <a:cxnSpLocks/>
          </p:cNvCxnSpPr>
          <p:nvPr/>
        </p:nvCxnSpPr>
        <p:spPr>
          <a:xfrm>
            <a:off x="4891146" y="1213888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7FFCC8-75CD-9802-C671-461443FE7903}"/>
              </a:ext>
            </a:extLst>
          </p:cNvPr>
          <p:cNvCxnSpPr>
            <a:cxnSpLocks/>
          </p:cNvCxnSpPr>
          <p:nvPr/>
        </p:nvCxnSpPr>
        <p:spPr>
          <a:xfrm>
            <a:off x="5338015" y="1205125"/>
            <a:ext cx="1400507" cy="703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AAD62CC-9088-5223-54AA-0C56D3D0996C}"/>
              </a:ext>
            </a:extLst>
          </p:cNvPr>
          <p:cNvCxnSpPr>
            <a:cxnSpLocks/>
          </p:cNvCxnSpPr>
          <p:nvPr/>
        </p:nvCxnSpPr>
        <p:spPr>
          <a:xfrm>
            <a:off x="6052397" y="1031911"/>
            <a:ext cx="0" cy="170628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65CB56-6BB7-A873-2C12-6CABAB81FCC0}"/>
              </a:ext>
            </a:extLst>
          </p:cNvPr>
          <p:cNvCxnSpPr>
            <a:cxnSpLocks/>
          </p:cNvCxnSpPr>
          <p:nvPr/>
        </p:nvCxnSpPr>
        <p:spPr>
          <a:xfrm>
            <a:off x="6757898" y="1203971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74CA7B-4900-20EC-AC15-CAD16390C62A}"/>
              </a:ext>
            </a:extLst>
          </p:cNvPr>
          <p:cNvCxnSpPr>
            <a:cxnSpLocks/>
          </p:cNvCxnSpPr>
          <p:nvPr/>
        </p:nvCxnSpPr>
        <p:spPr>
          <a:xfrm>
            <a:off x="5340080" y="1203971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EC9781A3-5ABA-2D57-EF78-B20F468379E3}"/>
              </a:ext>
            </a:extLst>
          </p:cNvPr>
          <p:cNvSpPr txBox="1"/>
          <p:nvPr/>
        </p:nvSpPr>
        <p:spPr>
          <a:xfrm>
            <a:off x="795305" y="782497"/>
            <a:ext cx="963880" cy="254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BOLS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A850B37-38F8-76AB-381C-8EB1842AA587}"/>
              </a:ext>
            </a:extLst>
          </p:cNvPr>
          <p:cNvCxnSpPr>
            <a:cxnSpLocks/>
          </p:cNvCxnSpPr>
          <p:nvPr/>
        </p:nvCxnSpPr>
        <p:spPr>
          <a:xfrm>
            <a:off x="892154" y="1205828"/>
            <a:ext cx="770185" cy="0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1358D97-D81B-BB49-481D-F2A0162DF097}"/>
              </a:ext>
            </a:extLst>
          </p:cNvPr>
          <p:cNvCxnSpPr>
            <a:cxnSpLocks/>
          </p:cNvCxnSpPr>
          <p:nvPr/>
        </p:nvCxnSpPr>
        <p:spPr>
          <a:xfrm>
            <a:off x="905032" y="1205828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015B127-C2B5-0B29-FD7A-777151F35E68}"/>
              </a:ext>
            </a:extLst>
          </p:cNvPr>
          <p:cNvCxnSpPr>
            <a:cxnSpLocks/>
          </p:cNvCxnSpPr>
          <p:nvPr/>
        </p:nvCxnSpPr>
        <p:spPr>
          <a:xfrm>
            <a:off x="1667032" y="1210896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305E1BB-CE45-389D-E72B-665D72661A63}"/>
              </a:ext>
            </a:extLst>
          </p:cNvPr>
          <p:cNvCxnSpPr>
            <a:cxnSpLocks/>
          </p:cNvCxnSpPr>
          <p:nvPr/>
        </p:nvCxnSpPr>
        <p:spPr>
          <a:xfrm>
            <a:off x="1266016" y="1040268"/>
            <a:ext cx="0" cy="170628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2">
            <a:extLst>
              <a:ext uri="{FF2B5EF4-FFF2-40B4-BE49-F238E27FC236}">
                <a16:creationId xmlns:a16="http://schemas.microsoft.com/office/drawing/2014/main" id="{9AE45C3C-F5F3-427C-1708-2555419DAAB3}"/>
              </a:ext>
            </a:extLst>
          </p:cNvPr>
          <p:cNvSpPr txBox="1"/>
          <p:nvPr/>
        </p:nvSpPr>
        <p:spPr>
          <a:xfrm>
            <a:off x="3182388" y="774587"/>
            <a:ext cx="963880" cy="254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GALLIANO</a:t>
            </a:r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6461C7B6-CFEF-B128-A4C1-A8713A5628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2271" y="1687627"/>
            <a:ext cx="2657416" cy="2681286"/>
          </a:xfrm>
          <a:prstGeom prst="rect">
            <a:avLst/>
          </a:prstGeom>
        </p:spPr>
      </p:pic>
      <p:sp>
        <p:nvSpPr>
          <p:cNvPr id="46" name="TextBox 19">
            <a:extLst>
              <a:ext uri="{FF2B5EF4-FFF2-40B4-BE49-F238E27FC236}">
                <a16:creationId xmlns:a16="http://schemas.microsoft.com/office/drawing/2014/main" id="{598C6E2B-B425-7025-3401-D9F973F7F638}"/>
              </a:ext>
            </a:extLst>
          </p:cNvPr>
          <p:cNvSpPr txBox="1"/>
          <p:nvPr/>
        </p:nvSpPr>
        <p:spPr>
          <a:xfrm>
            <a:off x="3284756" y="4545511"/>
            <a:ext cx="74636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Galliano</a:t>
            </a:r>
          </a:p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4 </a:t>
            </a:r>
            <a:r>
              <a:rPr kumimoji="0" lang="en-US" sz="825" b="1" i="0" u="none" strike="noStrike" kern="0" cap="none" spc="0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referenze</a:t>
            </a:r>
            <a:endParaRPr kumimoji="0" lang="en-US" sz="825" b="1" i="0" u="none" strike="noStrike" kern="0" cap="none" spc="0" normalizeH="0" baseline="0" noProof="0" dirty="0">
              <a:ln>
                <a:noFill/>
              </a:ln>
              <a:solidFill>
                <a:srgbClr val="0C2340"/>
              </a:solidFill>
              <a:effectLst/>
              <a:uLnTx/>
              <a:uFillTx/>
              <a:latin typeface="Monda"/>
              <a:ea typeface="+mn-ea"/>
              <a:cs typeface="Brandon Grotesque Black"/>
              <a:sym typeface="Brandon Grotesque Black"/>
            </a:endParaRPr>
          </a:p>
        </p:txBody>
      </p:sp>
      <p:sp>
        <p:nvSpPr>
          <p:cNvPr id="47" name="TextBox 32">
            <a:extLst>
              <a:ext uri="{FF2B5EF4-FFF2-40B4-BE49-F238E27FC236}">
                <a16:creationId xmlns:a16="http://schemas.microsoft.com/office/drawing/2014/main" id="{97D6E85F-6F7A-E299-C0AD-AFEDC6553F66}"/>
              </a:ext>
            </a:extLst>
          </p:cNvPr>
          <p:cNvSpPr txBox="1"/>
          <p:nvPr/>
        </p:nvSpPr>
        <p:spPr>
          <a:xfrm>
            <a:off x="5570457" y="775439"/>
            <a:ext cx="963880" cy="254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FLUERE</a:t>
            </a:r>
          </a:p>
        </p:txBody>
      </p:sp>
      <p:cxnSp>
        <p:nvCxnSpPr>
          <p:cNvPr id="48" name="Straight Connector 7">
            <a:extLst>
              <a:ext uri="{FF2B5EF4-FFF2-40B4-BE49-F238E27FC236}">
                <a16:creationId xmlns:a16="http://schemas.microsoft.com/office/drawing/2014/main" id="{FD8E7C36-36F0-6CA5-6F99-9847A213BD9C}"/>
              </a:ext>
            </a:extLst>
          </p:cNvPr>
          <p:cNvCxnSpPr>
            <a:cxnSpLocks/>
          </p:cNvCxnSpPr>
          <p:nvPr/>
        </p:nvCxnSpPr>
        <p:spPr>
          <a:xfrm>
            <a:off x="6981867" y="1215482"/>
            <a:ext cx="1837134" cy="0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8">
            <a:extLst>
              <a:ext uri="{FF2B5EF4-FFF2-40B4-BE49-F238E27FC236}">
                <a16:creationId xmlns:a16="http://schemas.microsoft.com/office/drawing/2014/main" id="{093052A1-98C5-EA55-B89E-7CC0DF5C477F}"/>
              </a:ext>
            </a:extLst>
          </p:cNvPr>
          <p:cNvCxnSpPr>
            <a:cxnSpLocks/>
          </p:cNvCxnSpPr>
          <p:nvPr/>
        </p:nvCxnSpPr>
        <p:spPr>
          <a:xfrm>
            <a:off x="7900434" y="1042268"/>
            <a:ext cx="0" cy="170628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4">
            <a:extLst>
              <a:ext uri="{FF2B5EF4-FFF2-40B4-BE49-F238E27FC236}">
                <a16:creationId xmlns:a16="http://schemas.microsoft.com/office/drawing/2014/main" id="{6628BCE1-BB13-6DB5-BD56-8CF4C8F22836}"/>
              </a:ext>
            </a:extLst>
          </p:cNvPr>
          <p:cNvCxnSpPr>
            <a:cxnSpLocks/>
          </p:cNvCxnSpPr>
          <p:nvPr/>
        </p:nvCxnSpPr>
        <p:spPr>
          <a:xfrm>
            <a:off x="8819001" y="1214328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26">
            <a:extLst>
              <a:ext uri="{FF2B5EF4-FFF2-40B4-BE49-F238E27FC236}">
                <a16:creationId xmlns:a16="http://schemas.microsoft.com/office/drawing/2014/main" id="{C8CA2DD0-1FA2-C705-49E0-EC395A6E9B0B}"/>
              </a:ext>
            </a:extLst>
          </p:cNvPr>
          <p:cNvCxnSpPr>
            <a:cxnSpLocks/>
          </p:cNvCxnSpPr>
          <p:nvPr/>
        </p:nvCxnSpPr>
        <p:spPr>
          <a:xfrm>
            <a:off x="6983932" y="1214328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2">
            <a:extLst>
              <a:ext uri="{FF2B5EF4-FFF2-40B4-BE49-F238E27FC236}">
                <a16:creationId xmlns:a16="http://schemas.microsoft.com/office/drawing/2014/main" id="{08168A30-C3D3-B420-D076-1BE925EE3950}"/>
              </a:ext>
            </a:extLst>
          </p:cNvPr>
          <p:cNvSpPr txBox="1"/>
          <p:nvPr/>
        </p:nvSpPr>
        <p:spPr>
          <a:xfrm>
            <a:off x="7095773" y="785796"/>
            <a:ext cx="1725506" cy="254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TEQUILA PARTIDA</a:t>
            </a:r>
          </a:p>
        </p:txBody>
      </p:sp>
      <p:sp>
        <p:nvSpPr>
          <p:cNvPr id="54" name="TextBox 19">
            <a:extLst>
              <a:ext uri="{FF2B5EF4-FFF2-40B4-BE49-F238E27FC236}">
                <a16:creationId xmlns:a16="http://schemas.microsoft.com/office/drawing/2014/main" id="{A2EAD13C-83A0-16E9-6FC3-D7ECA8DE042E}"/>
              </a:ext>
            </a:extLst>
          </p:cNvPr>
          <p:cNvSpPr txBox="1"/>
          <p:nvPr/>
        </p:nvSpPr>
        <p:spPr>
          <a:xfrm>
            <a:off x="5625937" y="4518887"/>
            <a:ext cx="74636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Fluere</a:t>
            </a:r>
            <a:endParaRPr kumimoji="0" lang="en-US" sz="825" b="1" i="0" u="none" strike="noStrike" kern="0" cap="none" spc="0" normalizeH="0" baseline="0" noProof="0" dirty="0">
              <a:ln>
                <a:noFill/>
              </a:ln>
              <a:solidFill>
                <a:srgbClr val="0C2340"/>
              </a:solidFill>
              <a:effectLst/>
              <a:uLnTx/>
              <a:uFillTx/>
              <a:latin typeface="Monda"/>
              <a:ea typeface="+mn-ea"/>
              <a:cs typeface="Brandon Grotesque Black"/>
              <a:sym typeface="Brandon Grotesque Black"/>
            </a:endParaRPr>
          </a:p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TBD</a:t>
            </a:r>
          </a:p>
        </p:txBody>
      </p:sp>
      <p:sp>
        <p:nvSpPr>
          <p:cNvPr id="55" name="TextBox 19">
            <a:extLst>
              <a:ext uri="{FF2B5EF4-FFF2-40B4-BE49-F238E27FC236}">
                <a16:creationId xmlns:a16="http://schemas.microsoft.com/office/drawing/2014/main" id="{6ABE34C8-6255-1088-B24A-AF930ECF5AE0}"/>
              </a:ext>
            </a:extLst>
          </p:cNvPr>
          <p:cNvSpPr txBox="1"/>
          <p:nvPr/>
        </p:nvSpPr>
        <p:spPr>
          <a:xfrm>
            <a:off x="7626608" y="4475805"/>
            <a:ext cx="74636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Tequila </a:t>
            </a:r>
          </a:p>
          <a:p>
            <a:pPr marL="0" marR="0" lvl="0" indent="0" algn="ctr" defTabSz="685800" rtl="0" eaLnBrk="1" fontAlgn="auto" latinLnBrk="0" hangingPunct="1">
              <a:lnSpc>
                <a:spcPts val="135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25" b="1" i="0" u="none" strike="noStrike" kern="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Monda"/>
                <a:ea typeface="+mn-ea"/>
                <a:cs typeface="Brandon Grotesque Black"/>
                <a:sym typeface="Brandon Grotesque Black"/>
              </a:rPr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2031814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SIGHT…">
            <a:extLst>
              <a:ext uri="{FF2B5EF4-FFF2-40B4-BE49-F238E27FC236}">
                <a16:creationId xmlns:a16="http://schemas.microsoft.com/office/drawing/2014/main" id="{078241D9-3A9A-EF3B-8CE1-430541E8253F}"/>
              </a:ext>
            </a:extLst>
          </p:cNvPr>
          <p:cNvSpPr txBox="1"/>
          <p:nvPr/>
        </p:nvSpPr>
        <p:spPr>
          <a:xfrm>
            <a:off x="4296103" y="249644"/>
            <a:ext cx="4278086" cy="515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algn="l" defTabSz="825458">
              <a:lnSpc>
                <a:spcPct val="100000"/>
              </a:lnSpc>
              <a:defRPr/>
            </a:pPr>
            <a:r>
              <a:rPr lang="en-US" sz="3000" cap="none" spc="0" dirty="0">
                <a:solidFill>
                  <a:srgbClr val="0C2340"/>
                </a:solidFill>
                <a:latin typeface="Adobe Caslon Pro Bold" panose="0205070206050A020403" pitchFamily="18" charset="0"/>
                <a:ea typeface="+mn-ea"/>
              </a:rPr>
              <a:t>IL COCKTAIL…</a:t>
            </a:r>
          </a:p>
        </p:txBody>
      </p:sp>
      <p:pic>
        <p:nvPicPr>
          <p:cNvPr id="6" name="Picture 5" descr="A picture containing beverage&#10;&#10;Description automatically generated">
            <a:extLst>
              <a:ext uri="{FF2B5EF4-FFF2-40B4-BE49-F238E27FC236}">
                <a16:creationId xmlns:a16="http://schemas.microsoft.com/office/drawing/2014/main" id="{922298C9-1400-5E24-3715-A595EB4EBF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857855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D3024E-B3F6-6CA8-638B-16D668886195}"/>
              </a:ext>
            </a:extLst>
          </p:cNvPr>
          <p:cNvSpPr txBox="1"/>
          <p:nvPr/>
        </p:nvSpPr>
        <p:spPr>
          <a:xfrm>
            <a:off x="4296104" y="946622"/>
            <a:ext cx="45539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 hangingPunct="1"/>
            <a:r>
              <a:rPr lang="it-IT" sz="18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... è la prima proposta del consumatore</a:t>
            </a:r>
          </a:p>
          <a:p>
            <a:pPr algn="l" defTabSz="685800" hangingPunct="1"/>
            <a:endParaRPr lang="en-US" sz="18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/>
            <a:r>
              <a:rPr lang="it-IT" sz="18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...ha tanto gusto, arte e prestigio ma è anche molto inclusivo, c'è un cocktail per soddisfare i gusti di ogni consumatore</a:t>
            </a:r>
            <a:endParaRPr lang="en-US" sz="18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/>
            <a:endParaRPr lang="en-US" sz="18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/>
            <a:r>
              <a:rPr lang="it-IT" sz="18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...resiste al passare del tempo, è in commercio dal 1806 </a:t>
            </a:r>
          </a:p>
          <a:p>
            <a:pPr algn="l" defTabSz="685800" hangingPunct="1"/>
            <a:endParaRPr lang="en-US" sz="18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/>
            <a:r>
              <a:rPr lang="it-IT" sz="18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...significa piacere, qualità e buon gusto con qualcosa in più per l'occasione.</a:t>
            </a:r>
          </a:p>
          <a:p>
            <a:pPr algn="l" defTabSz="685800" hangingPunct="1"/>
            <a:endParaRPr lang="en-US" sz="18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/>
            <a:r>
              <a:rPr lang="it-IT" sz="18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...ha la consapevolezza di avere molti cocktail conosciuti in tutto il mondo.</a:t>
            </a:r>
            <a:endParaRPr lang="en-US" sz="18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9731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CCF64B9-70AB-3855-C2DC-BEB46041427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09C097-1C43-3D45-A590-004D1AAB0F63}"/>
              </a:ext>
            </a:extLst>
          </p:cNvPr>
          <p:cNvSpPr/>
          <p:nvPr/>
        </p:nvSpPr>
        <p:spPr>
          <a:xfrm>
            <a:off x="204093" y="2123617"/>
            <a:ext cx="2911123" cy="2100315"/>
          </a:xfrm>
          <a:prstGeom prst="rect">
            <a:avLst/>
          </a:prstGeom>
          <a:gradFill>
            <a:gsLst>
              <a:gs pos="100000">
                <a:srgbClr val="FFFFFF"/>
              </a:gs>
              <a:gs pos="0">
                <a:srgbClr val="E9EA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685792" hangingPunct="1"/>
            <a:r>
              <a:rPr lang="en-US" sz="1349" kern="1200">
                <a:solidFill>
                  <a:srgbClr val="FFFFFF"/>
                </a:solidFill>
                <a:latin typeface="Calibri" panose="020F0502020204030204"/>
              </a:rPr>
              <a:t> 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80BFF6-D55D-524D-BFFF-7D24478F927D}"/>
              </a:ext>
            </a:extLst>
          </p:cNvPr>
          <p:cNvSpPr/>
          <p:nvPr/>
        </p:nvSpPr>
        <p:spPr>
          <a:xfrm>
            <a:off x="3199497" y="2123618"/>
            <a:ext cx="2826840" cy="2100315"/>
          </a:xfrm>
          <a:prstGeom prst="rect">
            <a:avLst/>
          </a:prstGeom>
          <a:gradFill>
            <a:gsLst>
              <a:gs pos="100000">
                <a:srgbClr val="FFFFFF"/>
              </a:gs>
              <a:gs pos="0">
                <a:srgbClr val="E9EA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685792" hangingPunct="1"/>
            <a:r>
              <a:rPr lang="en-US" sz="1349" kern="1200">
                <a:solidFill>
                  <a:srgbClr val="FFFFFF"/>
                </a:solidFill>
                <a:latin typeface="Calibri" panose="020F0502020204030204"/>
              </a:rPr>
              <a:t>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969967-06CF-3247-9BBB-F9DD94C9F2FC}"/>
              </a:ext>
            </a:extLst>
          </p:cNvPr>
          <p:cNvSpPr/>
          <p:nvPr/>
        </p:nvSpPr>
        <p:spPr>
          <a:xfrm>
            <a:off x="6110618" y="2123618"/>
            <a:ext cx="2911470" cy="2100315"/>
          </a:xfrm>
          <a:prstGeom prst="rect">
            <a:avLst/>
          </a:prstGeom>
          <a:gradFill>
            <a:gsLst>
              <a:gs pos="100000">
                <a:srgbClr val="FFFFFF"/>
              </a:gs>
              <a:gs pos="0">
                <a:srgbClr val="E9EA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685792" hangingPunct="1"/>
            <a:r>
              <a:rPr lang="en-US" sz="1349" kern="1200">
                <a:solidFill>
                  <a:srgbClr val="FFFFFF"/>
                </a:solidFill>
                <a:latin typeface="Calibri" panose="020F0502020204030204"/>
              </a:rPr>
              <a:t> 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6E0E59-02BE-2840-8456-BD167F310E25}"/>
              </a:ext>
            </a:extLst>
          </p:cNvPr>
          <p:cNvSpPr/>
          <p:nvPr/>
        </p:nvSpPr>
        <p:spPr>
          <a:xfrm>
            <a:off x="3376250" y="2214979"/>
            <a:ext cx="2473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85792" hangingPunct="1"/>
            <a:r>
              <a:rPr lang="en-US" sz="900" b="1" kern="1200" dirty="0">
                <a:ln w="22225">
                  <a:noFill/>
                  <a:prstDash val="solid"/>
                </a:ln>
                <a:solidFill>
                  <a:srgbClr val="050D3D"/>
                </a:solidFill>
                <a:latin typeface="Arial Narrow" panose="020B0604020202020204" pitchFamily="34" charset="0"/>
              </a:rPr>
              <a:t>Cocktail culture a driver of the Global Macro Trend, </a:t>
            </a:r>
            <a:r>
              <a:rPr lang="en-US" sz="900" b="1" kern="1200" dirty="0" err="1">
                <a:ln w="22225">
                  <a:noFill/>
                  <a:prstDash val="solid"/>
                </a:ln>
                <a:solidFill>
                  <a:srgbClr val="050D3D"/>
                </a:solidFill>
                <a:latin typeface="Arial Narrow" panose="020B0604020202020204" pitchFamily="34" charset="0"/>
              </a:rPr>
              <a:t>Premiumisation</a:t>
            </a:r>
            <a:r>
              <a:rPr lang="en-US" sz="900" b="1" kern="1200" dirty="0">
                <a:ln w="22225">
                  <a:noFill/>
                  <a:prstDash val="solid"/>
                </a:ln>
                <a:solidFill>
                  <a:srgbClr val="050D3D"/>
                </a:solidFill>
                <a:latin typeface="Arial Narrow" panose="020B0604020202020204" pitchFamily="34" charset="0"/>
              </a:rPr>
              <a:t> and sophistication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103C4A-D333-0247-9860-97C1300198D2}"/>
              </a:ext>
            </a:extLst>
          </p:cNvPr>
          <p:cNvSpPr/>
          <p:nvPr/>
        </p:nvSpPr>
        <p:spPr>
          <a:xfrm>
            <a:off x="6349797" y="2172568"/>
            <a:ext cx="2473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85792" hangingPunct="1"/>
            <a:r>
              <a:rPr lang="en-US" sz="900" b="1" kern="1200">
                <a:ln w="22225">
                  <a:noFill/>
                  <a:prstDash val="solid"/>
                </a:ln>
                <a:solidFill>
                  <a:srgbClr val="050D3D"/>
                </a:solidFill>
                <a:latin typeface="Arial Narrow" panose="020B0604020202020204" pitchFamily="34" charset="0"/>
              </a:rPr>
              <a:t>Spirits and RTD’s highest global value growth and recovery after COVID 19.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1662248-BD1D-4CB6-88B0-7C81057072D4}"/>
              </a:ext>
            </a:extLst>
          </p:cNvPr>
          <p:cNvSpPr/>
          <p:nvPr/>
        </p:nvSpPr>
        <p:spPr>
          <a:xfrm>
            <a:off x="283876" y="4034288"/>
            <a:ext cx="2845602" cy="18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342896" hangingPunct="1">
              <a:defRPr/>
            </a:pPr>
            <a:r>
              <a:rPr lang="en-US" sz="601" i="1" kern="1200">
                <a:solidFill>
                  <a:srgbClr val="050D3D"/>
                </a:solidFill>
                <a:latin typeface="Arial Narrow" panose="020B0606020202030204" pitchFamily="34" charset="0"/>
              </a:rPr>
              <a:t>Source:  IWSR, Global trend report 2022</a:t>
            </a:r>
            <a:endParaRPr lang="en-NL" sz="601" i="1" kern="1200">
              <a:solidFill>
                <a:srgbClr val="050D3D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0555693-D96D-4D67-A0D5-275C067A2BAE}"/>
              </a:ext>
            </a:extLst>
          </p:cNvPr>
          <p:cNvSpPr txBox="1">
            <a:spLocks/>
          </p:cNvSpPr>
          <p:nvPr/>
        </p:nvSpPr>
        <p:spPr>
          <a:xfrm>
            <a:off x="181035" y="271501"/>
            <a:ext cx="9046091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309569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r>
              <a:rPr lang="it-IT" sz="2800" cap="all" spc="400" dirty="0">
                <a:solidFill>
                  <a:srgbClr val="FFFFFF"/>
                </a:solidFill>
                <a:latin typeface="Adobe Caslon Pro Bold" panose="0205070206050A020403" pitchFamily="18" charset="0"/>
                <a:ea typeface="Brandon Grotesque Black"/>
                <a:cs typeface="Brandon Grotesque Black"/>
              </a:rPr>
              <a:t>Il Cocktail fa parte di un trend in crescita su tutti i mercati</a:t>
            </a:r>
          </a:p>
          <a:p>
            <a:pPr defTabSz="309569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endParaRPr lang="en-NL" sz="2800" cap="all" spc="400" dirty="0">
              <a:solidFill>
                <a:srgbClr val="FFFFFF"/>
              </a:solidFill>
              <a:latin typeface="Adobe Caslon Pro Bold" panose="0205070206050A020403" pitchFamily="18" charset="0"/>
              <a:ea typeface="Brandon Grotesque Black"/>
              <a:cs typeface="Brandon Grotesque Black"/>
            </a:endParaRPr>
          </a:p>
        </p:txBody>
      </p:sp>
      <p:sp>
        <p:nvSpPr>
          <p:cNvPr id="38" name="Complete taste experience: sweet, sour, fresh, bitter…">
            <a:extLst>
              <a:ext uri="{FF2B5EF4-FFF2-40B4-BE49-F238E27FC236}">
                <a16:creationId xmlns:a16="http://schemas.microsoft.com/office/drawing/2014/main" id="{1C53D511-E7FE-48E6-8BAB-B75414CBF0F7}"/>
              </a:ext>
            </a:extLst>
          </p:cNvPr>
          <p:cNvSpPr txBox="1"/>
          <p:nvPr/>
        </p:nvSpPr>
        <p:spPr>
          <a:xfrm>
            <a:off x="246655" y="1318062"/>
            <a:ext cx="8595110" cy="66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algn="l" defTabSz="168592" hangingPunct="1">
              <a:buSzPct val="75000"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2000" b="1" kern="1200" dirty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La categoria liquori e cocktail continua a superare il vino e la birra con la maggiore opportunità di aprire in loco. </a:t>
            </a:r>
            <a:endParaRPr lang="en-US" sz="2000" b="1" kern="1200" dirty="0">
              <a:solidFill>
                <a:srgbClr val="FFFFFF"/>
              </a:solidFill>
              <a:uFill>
                <a:solidFill>
                  <a:srgbClr val="000000"/>
                </a:solidFill>
              </a:uFill>
              <a:latin typeface="Adobe Caslon Pro" panose="0205050205050A020403" pitchFamily="18" charset="0"/>
              <a:cs typeface="Helvetica"/>
              <a:sym typeface="Helvetica"/>
            </a:endParaRP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6C0FAA7D-1C5F-4CBA-87D1-F3B4C60BFD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160C991-F4D3-8C11-6EEF-63DA5D58FF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995" y="2531205"/>
            <a:ext cx="2845602" cy="15088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E3FBD6-47AC-DE6C-03AB-577BAED73BAA}"/>
              </a:ext>
            </a:extLst>
          </p:cNvPr>
          <p:cNvSpPr/>
          <p:nvPr/>
        </p:nvSpPr>
        <p:spPr>
          <a:xfrm>
            <a:off x="181037" y="2156933"/>
            <a:ext cx="289654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85792" hangingPunct="1"/>
            <a:r>
              <a:rPr lang="en-US" sz="900" b="1" kern="1200">
                <a:ln w="22225">
                  <a:noFill/>
                  <a:prstDash val="solid"/>
                </a:ln>
                <a:solidFill>
                  <a:srgbClr val="050D3D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Spirits consumption, specifically </a:t>
            </a:r>
            <a:r>
              <a:rPr lang="en-US" sz="900" b="1" kern="1200" err="1">
                <a:ln w="22225">
                  <a:noFill/>
                  <a:prstDash val="solid"/>
                </a:ln>
                <a:solidFill>
                  <a:srgbClr val="050D3D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flavoured</a:t>
            </a:r>
            <a:r>
              <a:rPr lang="en-US" sz="900" b="1" kern="1200">
                <a:ln w="22225">
                  <a:noFill/>
                  <a:prstDash val="solid"/>
                </a:ln>
                <a:solidFill>
                  <a:srgbClr val="050D3D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spirits shows high growth driven by expanding cocktail culture across markets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9CA6E2-B81F-F362-B976-4973BD988575}"/>
              </a:ext>
            </a:extLst>
          </p:cNvPr>
          <p:cNvSpPr/>
          <p:nvPr/>
        </p:nvSpPr>
        <p:spPr>
          <a:xfrm>
            <a:off x="3209262" y="4029976"/>
            <a:ext cx="2845602" cy="18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342896" hangingPunct="1">
              <a:defRPr/>
            </a:pPr>
            <a:r>
              <a:rPr lang="en-US" sz="601" i="1" kern="1200">
                <a:solidFill>
                  <a:srgbClr val="050D3D"/>
                </a:solidFill>
                <a:latin typeface="Arial Narrow" panose="020B0606020202030204" pitchFamily="34" charset="0"/>
              </a:rPr>
              <a:t>Source:  IWSR, Global trend report 2022</a:t>
            </a:r>
            <a:endParaRPr lang="en-NL" sz="601" i="1" kern="1200">
              <a:solidFill>
                <a:srgbClr val="050D3D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E2FE4A-F507-6C34-5258-D9B66B25DFA0}"/>
              </a:ext>
            </a:extLst>
          </p:cNvPr>
          <p:cNvSpPr/>
          <p:nvPr/>
        </p:nvSpPr>
        <p:spPr>
          <a:xfrm>
            <a:off x="6143552" y="4049777"/>
            <a:ext cx="2845602" cy="18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342896" hangingPunct="1">
              <a:defRPr/>
            </a:pPr>
            <a:r>
              <a:rPr lang="en-US" sz="601" i="1" kern="1200">
                <a:solidFill>
                  <a:srgbClr val="050D3D"/>
                </a:solidFill>
                <a:latin typeface="Arial Narrow" panose="020B0606020202030204" pitchFamily="34" charset="0"/>
              </a:rPr>
              <a:t>Source:  IWSR, Drinks market analysis 2022</a:t>
            </a:r>
            <a:endParaRPr lang="en-NL" sz="601" i="1" kern="1200">
              <a:solidFill>
                <a:srgbClr val="050D3D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F80116-2CED-A72A-1DC8-98AE3CB55F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9306" y="2571751"/>
            <a:ext cx="2658224" cy="14536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7A4B0F3-9210-AB5A-0462-D814729E5C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3553" y="2601604"/>
            <a:ext cx="2797144" cy="141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16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wo people sitting at a table with drinks&#10;&#10;Description automatically generated with low confidence">
            <a:extLst>
              <a:ext uri="{FF2B5EF4-FFF2-40B4-BE49-F238E27FC236}">
                <a16:creationId xmlns:a16="http://schemas.microsoft.com/office/drawing/2014/main" id="{AD8BC92E-2F44-7550-FC3A-CE47FDA4D7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60479" cy="26394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71E36D-6193-8E62-57BD-92D4F7CA2A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42"/>
          <a:stretch/>
        </p:blipFill>
        <p:spPr>
          <a:xfrm>
            <a:off x="1762041" y="1"/>
            <a:ext cx="1799611" cy="12089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334525-D55C-BC1C-3462-C856DBF624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8" r="33843" b="-1"/>
          <a:stretch/>
        </p:blipFill>
        <p:spPr>
          <a:xfrm>
            <a:off x="0" y="2124616"/>
            <a:ext cx="1760479" cy="3018884"/>
          </a:xfrm>
          <a:prstGeom prst="rect">
            <a:avLst/>
          </a:prstGeom>
        </p:spPr>
      </p:pic>
      <p:pic>
        <p:nvPicPr>
          <p:cNvPr id="8" name="Picture 7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BB901A10-4A8A-964E-F648-2FC4DF1581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402" y="1208918"/>
            <a:ext cx="1799610" cy="2399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FF9227-BD8B-711C-A9C0-DC117B7C92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4402" y="3608398"/>
            <a:ext cx="2277584" cy="1535102"/>
          </a:xfrm>
          <a:prstGeom prst="rect">
            <a:avLst/>
          </a:prstGeom>
        </p:spPr>
      </p:pic>
      <p:pic>
        <p:nvPicPr>
          <p:cNvPr id="13" name="Picture 12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FCAE401D-C126-9473-D6B7-66C18B98B2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881" y="0"/>
            <a:ext cx="2130180" cy="3193708"/>
          </a:xfrm>
          <a:prstGeom prst="rect">
            <a:avLst/>
          </a:prstGeom>
        </p:spPr>
      </p:pic>
      <p:pic>
        <p:nvPicPr>
          <p:cNvPr id="6" name="Picture 5" descr="A group of drinks on a table&#10;&#10;Description automatically generated with low confidence">
            <a:extLst>
              <a:ext uri="{FF2B5EF4-FFF2-40B4-BE49-F238E27FC236}">
                <a16:creationId xmlns:a16="http://schemas.microsoft.com/office/drawing/2014/main" id="{D8485366-E2C5-27FE-CB4F-00BEBD580F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5"/>
          <a:stretch/>
        </p:blipFill>
        <p:spPr>
          <a:xfrm>
            <a:off x="5514561" y="3678592"/>
            <a:ext cx="1887106" cy="1464908"/>
          </a:xfrm>
          <a:prstGeom prst="rect">
            <a:avLst/>
          </a:prstGeom>
        </p:spPr>
      </p:pic>
      <p:pic>
        <p:nvPicPr>
          <p:cNvPr id="10" name="Picture 9" descr="A picture containing chain&#10;&#10;Description automatically generated">
            <a:extLst>
              <a:ext uri="{FF2B5EF4-FFF2-40B4-BE49-F238E27FC236}">
                <a16:creationId xmlns:a16="http://schemas.microsoft.com/office/drawing/2014/main" id="{9D3F75F1-5630-C3C3-D24B-538E652A13D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4" t="19200" r="21675" b="30268"/>
          <a:stretch/>
        </p:blipFill>
        <p:spPr>
          <a:xfrm>
            <a:off x="3514881" y="3193708"/>
            <a:ext cx="1608147" cy="1949792"/>
          </a:xfrm>
          <a:prstGeom prst="rect">
            <a:avLst/>
          </a:prstGeom>
        </p:spPr>
      </p:pic>
      <p:pic>
        <p:nvPicPr>
          <p:cNvPr id="17" name="Picture 16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25863A55-4D82-A6F2-48F3-6ADF11EC63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901" y="-1"/>
            <a:ext cx="1760479" cy="2639428"/>
          </a:xfrm>
          <a:prstGeom prst="rect">
            <a:avLst/>
          </a:prstGeom>
        </p:spPr>
      </p:pic>
      <p:pic>
        <p:nvPicPr>
          <p:cNvPr id="15" name="Picture 14" descr="A person and person sitting at a table with drinks&#10;&#10;Description automatically generated with medium confidence">
            <a:extLst>
              <a:ext uri="{FF2B5EF4-FFF2-40B4-BE49-F238E27FC236}">
                <a16:creationId xmlns:a16="http://schemas.microsoft.com/office/drawing/2014/main" id="{828FCF07-BC49-FA9D-F9B8-1C90A42391B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900" y="2525629"/>
            <a:ext cx="1746100" cy="2617871"/>
          </a:xfrm>
          <a:prstGeom prst="rect">
            <a:avLst/>
          </a:prstGeom>
        </p:spPr>
      </p:pic>
      <p:pic>
        <p:nvPicPr>
          <p:cNvPr id="20" name="Picture 19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A4DF62B6-E504-AD3C-4318-F5C47809979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487" y="1491984"/>
            <a:ext cx="1799611" cy="23994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946133E-B9F8-807E-8E57-479906845C28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3414" b="20168"/>
          <a:stretch/>
        </p:blipFill>
        <p:spPr>
          <a:xfrm rot="5400000">
            <a:off x="4386773" y="3915590"/>
            <a:ext cx="1949793" cy="5060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5EA8BA-1B21-CF4A-30D9-98F7F446A86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1147" r="3563" b="2924"/>
          <a:stretch/>
        </p:blipFill>
        <p:spPr>
          <a:xfrm>
            <a:off x="5606487" y="0"/>
            <a:ext cx="1799611" cy="161163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6DE7D4E-7817-D940-D268-18426782636E}"/>
              </a:ext>
            </a:extLst>
          </p:cNvPr>
          <p:cNvSpPr/>
          <p:nvPr/>
        </p:nvSpPr>
        <p:spPr>
          <a:xfrm>
            <a:off x="0" y="-19150"/>
            <a:ext cx="9171424" cy="5162651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3578" tIns="53578" rIns="53578" bIns="53578" numCol="1" spcCol="38100" rtlCol="0" anchor="ctr">
            <a:spAutoFit/>
          </a:bodyPr>
          <a:lstStyle/>
          <a:p>
            <a:pPr defTabSz="616148"/>
            <a:endParaRPr lang="en-NL" sz="2250" kern="1200">
              <a:solidFill>
                <a:srgbClr val="FFFFFF"/>
              </a:solidFill>
              <a:latin typeface="Calibri" panose="020F0502020204030204"/>
              <a:ea typeface="+mn-ea"/>
              <a:cs typeface="+mn-cs"/>
              <a:sym typeface="Helvetica Neue Medium"/>
            </a:endParaRPr>
          </a:p>
        </p:txBody>
      </p:sp>
      <p:pic>
        <p:nvPicPr>
          <p:cNvPr id="23" name="Image" descr="Image">
            <a:extLst>
              <a:ext uri="{FF2B5EF4-FFF2-40B4-BE49-F238E27FC236}">
                <a16:creationId xmlns:a16="http://schemas.microsoft.com/office/drawing/2014/main" id="{08F19566-4A5E-5E2F-D543-B52160BA090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3576" y="111786"/>
            <a:ext cx="4411002" cy="3678318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INSIGHT…">
            <a:extLst>
              <a:ext uri="{FF2B5EF4-FFF2-40B4-BE49-F238E27FC236}">
                <a16:creationId xmlns:a16="http://schemas.microsoft.com/office/drawing/2014/main" id="{7D5987DE-1998-A69B-D1FF-7799F6ECC7F5}"/>
              </a:ext>
            </a:extLst>
          </p:cNvPr>
          <p:cNvSpPr txBox="1"/>
          <p:nvPr/>
        </p:nvSpPr>
        <p:spPr>
          <a:xfrm>
            <a:off x="1807423" y="3418898"/>
            <a:ext cx="7203001" cy="1285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defTabSz="825479">
              <a:defRPr/>
            </a:pPr>
            <a:r>
              <a:rPr lang="en-US" sz="4000" dirty="0">
                <a:solidFill>
                  <a:srgbClr val="FFFFFF"/>
                </a:solidFill>
                <a:latin typeface="Adobe Caslon Pro Bold" panose="0205070206050A020403" pitchFamily="18" charset="0"/>
                <a:ea typeface="+mn-ea"/>
              </a:rPr>
              <a:t>BOLS COCKTAILS BRAND POSITIONING</a:t>
            </a:r>
            <a:endParaRPr sz="4000" dirty="0">
              <a:solidFill>
                <a:srgbClr val="FFFFFF"/>
              </a:solidFill>
              <a:latin typeface="Adobe Caslon Pro Bold" panose="0205070206050A020403" pitchFamily="18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883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people standing around a table with food on it&#10;&#10;Description automatically generated with medium confidence">
            <a:extLst>
              <a:ext uri="{FF2B5EF4-FFF2-40B4-BE49-F238E27FC236}">
                <a16:creationId xmlns:a16="http://schemas.microsoft.com/office/drawing/2014/main" id="{A5995136-3465-2CEC-C74E-039779891E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620" t="203" r="1963" b="-203"/>
          <a:stretch/>
        </p:blipFill>
        <p:spPr>
          <a:xfrm>
            <a:off x="-45416" y="0"/>
            <a:ext cx="3930333" cy="3770503"/>
          </a:xfrm>
          <a:prstGeom prst="rect">
            <a:avLst/>
          </a:prstGeom>
        </p:spPr>
      </p:pic>
      <p:sp>
        <p:nvSpPr>
          <p:cNvPr id="11" name="INSIGHT…">
            <a:extLst>
              <a:ext uri="{FF2B5EF4-FFF2-40B4-BE49-F238E27FC236}">
                <a16:creationId xmlns:a16="http://schemas.microsoft.com/office/drawing/2014/main" id="{6AEAD7CC-73F7-DD28-5187-988D7883D984}"/>
              </a:ext>
            </a:extLst>
          </p:cNvPr>
          <p:cNvSpPr txBox="1"/>
          <p:nvPr/>
        </p:nvSpPr>
        <p:spPr>
          <a:xfrm>
            <a:off x="-3469" y="4085283"/>
            <a:ext cx="9147469" cy="1023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defTabSz="825458">
              <a:lnSpc>
                <a:spcPct val="100000"/>
              </a:lnSpc>
              <a:defRPr/>
            </a:pPr>
            <a:r>
              <a:rPr lang="en-US" sz="2250" cap="none" spc="0" dirty="0">
                <a:solidFill>
                  <a:srgbClr val="0C2340"/>
                </a:solidFill>
                <a:latin typeface="Adobe Caslon Pro Bold" panose="0205070206050A020403" pitchFamily="18" charset="0"/>
              </a:rPr>
              <a:t>BOLS COCKTAILS</a:t>
            </a:r>
          </a:p>
          <a:p>
            <a:pPr defTabSz="825458">
              <a:lnSpc>
                <a:spcPct val="100000"/>
              </a:lnSpc>
              <a:defRPr/>
            </a:pPr>
            <a:r>
              <a:rPr lang="it-IT" sz="1800" cap="none" spc="0" dirty="0">
                <a:solidFill>
                  <a:srgbClr val="0C2340"/>
                </a:solidFill>
                <a:latin typeface="Adobe Caslon Pro Bold" panose="0205070206050A020403" pitchFamily="18" charset="0"/>
              </a:rPr>
              <a:t>È qui per ispirarvi a esplorare il mondo dei cocktail e creare la magia</a:t>
            </a:r>
          </a:p>
          <a:p>
            <a:pPr defTabSz="825458">
              <a:lnSpc>
                <a:spcPct val="100000"/>
              </a:lnSpc>
              <a:defRPr/>
            </a:pPr>
            <a:endParaRPr lang="en-US" sz="2250" cap="none" spc="0" dirty="0">
              <a:solidFill>
                <a:srgbClr val="0C2340"/>
              </a:solidFill>
              <a:latin typeface="Adobe Caslon Pro Bold" panose="0205070206050A020403" pitchFamily="18" charset="0"/>
            </a:endParaRPr>
          </a:p>
        </p:txBody>
      </p:sp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46F3EBEB-8769-D0E3-E45A-5ECC256B25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07" y="4645600"/>
            <a:ext cx="476078" cy="392678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16F1EA0-B801-7D85-CA5E-33D9D275EE41}"/>
              </a:ext>
            </a:extLst>
          </p:cNvPr>
          <p:cNvCxnSpPr>
            <a:cxnSpLocks/>
          </p:cNvCxnSpPr>
          <p:nvPr/>
        </p:nvCxnSpPr>
        <p:spPr>
          <a:xfrm flipV="1">
            <a:off x="-45416" y="3755779"/>
            <a:ext cx="9189417" cy="6749"/>
          </a:xfrm>
          <a:prstGeom prst="line">
            <a:avLst/>
          </a:prstGeom>
          <a:ln w="12700">
            <a:solidFill>
              <a:srgbClr val="0098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person drinking from a straw&#10;&#10;Description automatically generated with low confidence">
            <a:extLst>
              <a:ext uri="{FF2B5EF4-FFF2-40B4-BE49-F238E27FC236}">
                <a16:creationId xmlns:a16="http://schemas.microsoft.com/office/drawing/2014/main" id="{9A56B78A-C5BB-86FE-DDF7-04B3FEEE26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646"/>
          <a:stretch/>
        </p:blipFill>
        <p:spPr>
          <a:xfrm>
            <a:off x="3001935" y="-7974"/>
            <a:ext cx="2835656" cy="3770676"/>
          </a:xfrm>
          <a:prstGeom prst="rect">
            <a:avLst/>
          </a:prstGeom>
        </p:spPr>
      </p:pic>
      <p:pic>
        <p:nvPicPr>
          <p:cNvPr id="7" name="Picture 6" descr="A group of people sitting at a table with drinks and food&#10;&#10;Description automatically generated with low confidence">
            <a:extLst>
              <a:ext uri="{FF2B5EF4-FFF2-40B4-BE49-F238E27FC236}">
                <a16:creationId xmlns:a16="http://schemas.microsoft.com/office/drawing/2014/main" id="{35E0E126-8E71-6E55-CC70-5B74E495664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91" b="12338"/>
          <a:stretch/>
        </p:blipFill>
        <p:spPr>
          <a:xfrm>
            <a:off x="5837590" y="-7975"/>
            <a:ext cx="3306410" cy="377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7822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492B1A-373D-81D6-8560-A674DEAC663C}"/>
              </a:ext>
            </a:extLst>
          </p:cNvPr>
          <p:cNvSpPr txBox="1"/>
          <p:nvPr/>
        </p:nvSpPr>
        <p:spPr>
          <a:xfrm>
            <a:off x="416935" y="1321963"/>
            <a:ext cx="5463195" cy="3621623"/>
          </a:xfrm>
          <a:prstGeom prst="rect">
            <a:avLst/>
          </a:prstGeom>
          <a:noFill/>
        </p:spPr>
        <p:txBody>
          <a:bodyPr wrap="square" lIns="0" tIns="0" rIns="0" bIns="0" numCol="2" spcCol="216000">
            <a:noAutofit/>
          </a:bodyPr>
          <a:lstStyle/>
          <a:p>
            <a:pPr algn="l" defTabSz="685800" hangingPunct="1">
              <a:lnSpc>
                <a:spcPct val="110000"/>
              </a:lnSpc>
              <a:spcAft>
                <a:spcPts val="750"/>
              </a:spcAft>
              <a:defRPr/>
            </a:pPr>
            <a:r>
              <a:rPr lang="it-IT" sz="1125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Sappiamo che i cocktail sono SOFISTICATI, hanno sempre creato un senso di lusso, un modo per "viziare" se stessi, o festeggiare. Guardare un barista che crea qualcosa di speciale per te può essere MAGICO. La creazione di un cocktail è importante quanto berlo, ma questo richiede certe abilità.</a:t>
            </a:r>
            <a:endParaRPr lang="en-US" sz="1125" dirty="0">
              <a:solidFill>
                <a:srgbClr val="0C2340"/>
              </a:solidFill>
              <a:latin typeface="Adobe Caslon Pro" panose="0205050205050A020403" pitchFamily="18" charset="77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  <a:spcAft>
                <a:spcPts val="750"/>
              </a:spcAft>
              <a:defRPr/>
            </a:pPr>
            <a:r>
              <a:rPr lang="it-IT" sz="1125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È qui che entra in gioco BOLS, per aiutarti ad aggiungere SAPORE al tuo cocktail. Creiamo e sviluppiamo i nostri prodotti con i baristi della </a:t>
            </a:r>
            <a:r>
              <a:rPr lang="it-IT" sz="1125" dirty="0" err="1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Bols</a:t>
            </a:r>
            <a:r>
              <a:rPr lang="it-IT" sz="1125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 Cocktail Academy. BOLS porta anche l'esperienza </a:t>
            </a:r>
            <a:r>
              <a:rPr lang="it-IT" sz="1125" dirty="0" err="1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Bartending</a:t>
            </a:r>
            <a:r>
              <a:rPr lang="it-IT" sz="1125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 nella tua casa, dove ti invitiamo a creare la tua magia. </a:t>
            </a:r>
            <a:endParaRPr lang="en-US" sz="1125" dirty="0">
              <a:solidFill>
                <a:srgbClr val="0C2340"/>
              </a:solidFill>
              <a:latin typeface="Adobe Caslon Pro" panose="0205050205050A020403" pitchFamily="18" charset="77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  <a:spcAft>
                <a:spcPts val="750"/>
              </a:spcAft>
              <a:defRPr/>
            </a:pPr>
            <a:r>
              <a:rPr lang="it-IT" sz="1125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Siamo fedeli a quello che siamo, portando la nostra eredità con orgoglio nel futuro. Sempre curiosi. Sempre di mentalità aperta. Portiamo il nostro amore per esplorare e comprendere le persone, le culture e il mondo in tutto ciò che facciamo.</a:t>
            </a:r>
          </a:p>
          <a:p>
            <a:pPr algn="l" defTabSz="685800" hangingPunct="1">
              <a:lnSpc>
                <a:spcPct val="110000"/>
              </a:lnSpc>
              <a:spcAft>
                <a:spcPts val="750"/>
              </a:spcAft>
              <a:defRPr/>
            </a:pPr>
            <a:r>
              <a:rPr lang="it-IT" sz="1125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I liquori sono il vero inizio dell'aroma del cocktail. Arancio, Cumino e Cardamomo sono le prime essenze per guidare la rivoluzione nel consumo di cocktail. Ci concentriamo sull'utilizzo di botaniche e ingredienti naturali per garantire un'esperienza dal gusto audace. Il nostro portfolio di cocktail spazia da Liquori, a </a:t>
            </a:r>
            <a:r>
              <a:rPr lang="it-IT" sz="1125" dirty="0" err="1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Genever</a:t>
            </a:r>
            <a:r>
              <a:rPr lang="it-IT" sz="1125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 e Vodka e la nostra ultima innovazione.</a:t>
            </a:r>
          </a:p>
          <a:p>
            <a:pPr algn="l" defTabSz="685800" hangingPunct="1">
              <a:lnSpc>
                <a:spcPct val="110000"/>
              </a:lnSpc>
              <a:spcAft>
                <a:spcPts val="750"/>
              </a:spcAft>
              <a:defRPr/>
            </a:pPr>
            <a:r>
              <a:rPr lang="it-IT" sz="1125" b="1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Il nostro obiettivo è di ispirarvi a scoprire il mondo dei cocktail e creare magia con BOLS.</a:t>
            </a:r>
          </a:p>
        </p:txBody>
      </p:sp>
      <p:sp>
        <p:nvSpPr>
          <p:cNvPr id="6" name="INSIGHT…">
            <a:extLst>
              <a:ext uri="{FF2B5EF4-FFF2-40B4-BE49-F238E27FC236}">
                <a16:creationId xmlns:a16="http://schemas.microsoft.com/office/drawing/2014/main" id="{78E623DA-E63E-B5A8-3166-0EB452A0FA07}"/>
              </a:ext>
            </a:extLst>
          </p:cNvPr>
          <p:cNvSpPr txBox="1"/>
          <p:nvPr/>
        </p:nvSpPr>
        <p:spPr>
          <a:xfrm>
            <a:off x="410803" y="358134"/>
            <a:ext cx="5114734" cy="423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 anchorCtr="0">
            <a:no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algn="l" defTabSz="825479">
              <a:lnSpc>
                <a:spcPct val="100000"/>
              </a:lnSpc>
              <a:defRPr/>
            </a:pPr>
            <a:r>
              <a:rPr lang="en-US" sz="2400" cap="none" spc="0" dirty="0">
                <a:solidFill>
                  <a:srgbClr val="0C2340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BOLS, LA STORIA DEL BRAND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94ED94-108F-64D0-DF71-9E166A80C797}"/>
              </a:ext>
            </a:extLst>
          </p:cNvPr>
          <p:cNvSpPr txBox="1"/>
          <p:nvPr/>
        </p:nvSpPr>
        <p:spPr>
          <a:xfrm>
            <a:off x="410803" y="743190"/>
            <a:ext cx="7026852" cy="2077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algn="l" defTabSz="685800" hangingPunct="1"/>
            <a:r>
              <a:rPr lang="it-IT" sz="1200" b="1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Il primo marchio di cocktail del mondo, </a:t>
            </a:r>
          </a:p>
          <a:p>
            <a:pPr algn="l" defTabSz="685800" hangingPunct="1"/>
            <a:r>
              <a:rPr lang="it-IT" sz="1200" b="1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Nato nel 1575 nel cuore di Amsterdam</a:t>
            </a:r>
            <a:endParaRPr lang="en-US" sz="1200" b="1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pic>
        <p:nvPicPr>
          <p:cNvPr id="7" name="Picture 6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D9A679D5-AA49-622A-815D-EF82755A3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" t="5387" r="9488" b="6273"/>
          <a:stretch/>
        </p:blipFill>
        <p:spPr>
          <a:xfrm>
            <a:off x="6431883" y="0"/>
            <a:ext cx="2712118" cy="4066189"/>
          </a:xfrm>
          <a:prstGeom prst="rect">
            <a:avLst/>
          </a:prstGeom>
        </p:spPr>
      </p:pic>
      <p:pic>
        <p:nvPicPr>
          <p:cNvPr id="3" name="Picture 2" descr="Two people sitting at a table with drinks&#10;&#10;Description automatically generated with low confidence">
            <a:extLst>
              <a:ext uri="{FF2B5EF4-FFF2-40B4-BE49-F238E27FC236}">
                <a16:creationId xmlns:a16="http://schemas.microsoft.com/office/drawing/2014/main" id="{8CD2E26A-306D-7F33-7600-82EB55B59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" t="1109" r="18838" b="19391"/>
          <a:stretch/>
        </p:blipFill>
        <p:spPr>
          <a:xfrm>
            <a:off x="5995468" y="2727297"/>
            <a:ext cx="1589385" cy="238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1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SIGHT…">
            <a:extLst>
              <a:ext uri="{FF2B5EF4-FFF2-40B4-BE49-F238E27FC236}">
                <a16:creationId xmlns:a16="http://schemas.microsoft.com/office/drawing/2014/main" id="{7FAA056C-1B7F-4FD6-8889-2E7F2CA7DDC5}"/>
              </a:ext>
            </a:extLst>
          </p:cNvPr>
          <p:cNvSpPr txBox="1"/>
          <p:nvPr/>
        </p:nvSpPr>
        <p:spPr>
          <a:xfrm>
            <a:off x="540000" y="378000"/>
            <a:ext cx="7187297" cy="423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 anchorCtr="0">
            <a:no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algn="l" defTabSz="825479">
              <a:lnSpc>
                <a:spcPct val="100000"/>
              </a:lnSpc>
              <a:defRPr/>
            </a:pPr>
            <a:r>
              <a:rPr lang="en-US" sz="2400" cap="none" spc="0" dirty="0">
                <a:solidFill>
                  <a:srgbClr val="0C2340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PERCHE’ SCEGLIERE I COCKTAIL DI BOLS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FB845CA-B7BD-2A11-12FE-7AE65637A225}"/>
              </a:ext>
            </a:extLst>
          </p:cNvPr>
          <p:cNvGrpSpPr/>
          <p:nvPr/>
        </p:nvGrpSpPr>
        <p:grpSpPr>
          <a:xfrm>
            <a:off x="2865242" y="1237808"/>
            <a:ext cx="3629516" cy="3245685"/>
            <a:chOff x="3785639" y="1224614"/>
            <a:chExt cx="5240484" cy="4686289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F70F33D-C601-C269-F06F-01AB6C56BF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65863" y="2085132"/>
              <a:ext cx="3294624" cy="3294624"/>
            </a:xfrm>
            <a:prstGeom prst="ellipse">
              <a:avLst/>
            </a:prstGeom>
            <a:noFill/>
            <a:ln w="38100">
              <a:solidFill>
                <a:srgbClr val="0C22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 hangingPunct="1"/>
              <a:endParaRPr lang="en-GB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C2BE0EB-9B9A-7D18-CAED-26B2DBA7ADC5}"/>
                </a:ext>
              </a:extLst>
            </p:cNvPr>
            <p:cNvGrpSpPr/>
            <p:nvPr/>
          </p:nvGrpSpPr>
          <p:grpSpPr>
            <a:xfrm>
              <a:off x="3785639" y="2465642"/>
              <a:ext cx="1440000" cy="1440000"/>
              <a:chOff x="3761227" y="2242354"/>
              <a:chExt cx="1440000" cy="1440000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AFF9D5F-429F-1047-7658-85CBADA834C6}"/>
                  </a:ext>
                </a:extLst>
              </p:cNvPr>
              <p:cNvSpPr/>
              <p:nvPr/>
            </p:nvSpPr>
            <p:spPr>
              <a:xfrm>
                <a:off x="3761227" y="2242354"/>
                <a:ext cx="1440000" cy="144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C22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 hangingPunct="1"/>
                <a:endParaRPr lang="en-GB" sz="1350" kern="12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150E74F9-72E9-F076-2469-6BB4AA91CC64}"/>
                  </a:ext>
                </a:extLst>
              </p:cNvPr>
              <p:cNvGrpSpPr/>
              <p:nvPr/>
            </p:nvGrpSpPr>
            <p:grpSpPr>
              <a:xfrm>
                <a:off x="4241490" y="2355681"/>
                <a:ext cx="479475" cy="1176778"/>
                <a:chOff x="988617" y="1736396"/>
                <a:chExt cx="1071698" cy="2630277"/>
              </a:xfrm>
            </p:grpSpPr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B4881457-9BE3-D8A8-FE74-C6DAA1B904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97546" y="1736396"/>
                  <a:ext cx="457856" cy="1616802"/>
                </a:xfrm>
                <a:prstGeom prst="rect">
                  <a:avLst/>
                </a:prstGeom>
              </p:spPr>
            </p:pic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58343A78-EA02-5A46-1F3E-FC322BFD1E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617" y="3334878"/>
                  <a:ext cx="1071698" cy="103179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A85E250-7D9A-5553-0180-1566072093D6}"/>
                </a:ext>
              </a:extLst>
            </p:cNvPr>
            <p:cNvGrpSpPr/>
            <p:nvPr/>
          </p:nvGrpSpPr>
          <p:grpSpPr>
            <a:xfrm>
              <a:off x="4444418" y="4470903"/>
              <a:ext cx="1440000" cy="1440000"/>
              <a:chOff x="4290563" y="3946192"/>
              <a:chExt cx="1440000" cy="1440000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BC84D05A-4BCE-B97E-921A-CCECF8DC1B04}"/>
                  </a:ext>
                </a:extLst>
              </p:cNvPr>
              <p:cNvSpPr/>
              <p:nvPr/>
            </p:nvSpPr>
            <p:spPr>
              <a:xfrm>
                <a:off x="4290563" y="3946192"/>
                <a:ext cx="1440000" cy="144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C22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 hangingPunct="1"/>
                <a:endParaRPr lang="en-GB" sz="1350" kern="12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F417ADAE-CBC8-CF08-2157-2CB5F2CC1B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4776" y="4266376"/>
                <a:ext cx="631574" cy="857410"/>
              </a:xfrm>
              <a:prstGeom prst="rect">
                <a:avLst/>
              </a:prstGeom>
            </p:spPr>
          </p:pic>
        </p:grpSp>
        <p:pic>
          <p:nvPicPr>
            <p:cNvPr id="31" name="Picture Placeholder 13" descr="A picture containing bottle, wine, drink, empty&#10;&#10;Description automatically generated">
              <a:extLst>
                <a:ext uri="{FF2B5EF4-FFF2-40B4-BE49-F238E27FC236}">
                  <a16:creationId xmlns:a16="http://schemas.microsoft.com/office/drawing/2014/main" id="{1C6E94F9-95B6-6849-AFB4-1EB32ABD3D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79" t="21785" r="24134" b="1509"/>
            <a:stretch/>
          </p:blipFill>
          <p:spPr>
            <a:xfrm>
              <a:off x="5492870" y="1224614"/>
              <a:ext cx="1440000" cy="1440000"/>
            </a:xfrm>
            <a:prstGeom prst="ellipse">
              <a:avLst/>
            </a:prstGeom>
            <a:ln>
              <a:solidFill>
                <a:srgbClr val="0C2240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16" name="Picture Placeholder 13">
              <a:extLst>
                <a:ext uri="{FF2B5EF4-FFF2-40B4-BE49-F238E27FC236}">
                  <a16:creationId xmlns:a16="http://schemas.microsoft.com/office/drawing/2014/main" id="{32C69834-DE3B-69B2-061E-E751788E2C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24" t="1414" r="21616"/>
            <a:stretch/>
          </p:blipFill>
          <p:spPr>
            <a:xfrm>
              <a:off x="6551189" y="4464119"/>
              <a:ext cx="1440000" cy="1440000"/>
            </a:xfrm>
            <a:prstGeom prst="ellipse">
              <a:avLst/>
            </a:prstGeom>
            <a:ln>
              <a:solidFill>
                <a:srgbClr val="0C2240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D2EEDD6-F6D5-C2B7-B0BE-D360398C7677}"/>
                </a:ext>
              </a:extLst>
            </p:cNvPr>
            <p:cNvGrpSpPr/>
            <p:nvPr/>
          </p:nvGrpSpPr>
          <p:grpSpPr>
            <a:xfrm>
              <a:off x="7200101" y="2459651"/>
              <a:ext cx="1826022" cy="1440000"/>
              <a:chOff x="6988372" y="2398682"/>
              <a:chExt cx="1826022" cy="1440000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BDA6965-2547-E3E1-E132-0047FB7A073E}"/>
                  </a:ext>
                </a:extLst>
              </p:cNvPr>
              <p:cNvSpPr/>
              <p:nvPr/>
            </p:nvSpPr>
            <p:spPr>
              <a:xfrm>
                <a:off x="6989576" y="2398682"/>
                <a:ext cx="1440000" cy="144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C22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 hangingPunct="1"/>
                <a:endParaRPr lang="en-GB" sz="1350" kern="12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AFF3D75A-AF6E-7FE5-30FE-180D58A6ABDB}"/>
                  </a:ext>
                </a:extLst>
              </p:cNvPr>
              <p:cNvGrpSpPr/>
              <p:nvPr/>
            </p:nvGrpSpPr>
            <p:grpSpPr>
              <a:xfrm>
                <a:off x="7272845" y="2562082"/>
                <a:ext cx="1541549" cy="1095339"/>
                <a:chOff x="5319821" y="1378324"/>
                <a:chExt cx="4074281" cy="2894958"/>
              </a:xfrm>
            </p:grpSpPr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05A20BEF-6CEB-A64A-01FB-C5A31C3B40ED}"/>
                    </a:ext>
                  </a:extLst>
                </p:cNvPr>
                <p:cNvGrpSpPr/>
                <p:nvPr/>
              </p:nvGrpSpPr>
              <p:grpSpPr>
                <a:xfrm>
                  <a:off x="5319821" y="2684179"/>
                  <a:ext cx="2235692" cy="1589103"/>
                  <a:chOff x="4610101" y="5518759"/>
                  <a:chExt cx="1788222" cy="1293241"/>
                </a:xfrm>
              </p:grpSpPr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09361AE3-48E1-50CA-6352-2FA49EE4F2B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610101" y="5603363"/>
                    <a:ext cx="1788222" cy="1208637"/>
                  </a:xfrm>
                  <a:prstGeom prst="rect">
                    <a:avLst/>
                  </a:prstGeom>
                </p:spPr>
              </p:pic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A6F65800-B2FA-ABDC-FA9E-14E6C7B97F06}"/>
                      </a:ext>
                    </a:extLst>
                  </p:cNvPr>
                  <p:cNvSpPr/>
                  <p:nvPr/>
                </p:nvSpPr>
                <p:spPr>
                  <a:xfrm>
                    <a:off x="5141971" y="5518759"/>
                    <a:ext cx="1147935" cy="119983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685800" hangingPunct="1"/>
                    <a:endParaRPr lang="en-US" sz="1350" kern="1200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90C960C3-6F2E-454A-E52E-87C7E994B89F}"/>
                    </a:ext>
                  </a:extLst>
                </p:cNvPr>
                <p:cNvGrpSpPr/>
                <p:nvPr/>
              </p:nvGrpSpPr>
              <p:grpSpPr>
                <a:xfrm>
                  <a:off x="6811529" y="2360795"/>
                  <a:ext cx="2582573" cy="1876133"/>
                  <a:chOff x="6387378" y="5603364"/>
                  <a:chExt cx="1883781" cy="1217434"/>
                </a:xfrm>
              </p:grpSpPr>
              <p:pic>
                <p:nvPicPr>
                  <p:cNvPr id="39" name="Picture 2" descr="2022-bols-cocktails-spritz-icon">
                    <a:extLst>
                      <a:ext uri="{FF2B5EF4-FFF2-40B4-BE49-F238E27FC236}">
                        <a16:creationId xmlns:a16="http://schemas.microsoft.com/office/drawing/2014/main" id="{29225EED-0E1D-A888-ABC9-D02BC97BCD1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387378" y="5612161"/>
                    <a:ext cx="1594722" cy="119983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480794E8-2F87-7399-BFB2-AA50C608D4E5}"/>
                      </a:ext>
                    </a:extLst>
                  </p:cNvPr>
                  <p:cNvSpPr/>
                  <p:nvPr/>
                </p:nvSpPr>
                <p:spPr>
                  <a:xfrm>
                    <a:off x="6984392" y="5620959"/>
                    <a:ext cx="1147935" cy="119983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685800" hangingPunct="1"/>
                    <a:endParaRPr lang="en-US" sz="1350" kern="1200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8300ED6E-8417-A573-2F46-6199C10525F4}"/>
                      </a:ext>
                    </a:extLst>
                  </p:cNvPr>
                  <p:cNvSpPr/>
                  <p:nvPr/>
                </p:nvSpPr>
                <p:spPr>
                  <a:xfrm>
                    <a:off x="6676437" y="5603364"/>
                    <a:ext cx="1594722" cy="3792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685800" hangingPunct="1"/>
                    <a:endParaRPr lang="en-US" sz="1350" kern="1200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</p:grp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B3D04177-A39E-946D-D868-F1728D47A7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95772" y="1378324"/>
                  <a:ext cx="1883667" cy="2611710"/>
                </a:xfrm>
                <a:prstGeom prst="rect">
                  <a:avLst/>
                </a:prstGeom>
              </p:spPr>
            </p:pic>
          </p:grp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A1BB620C-3C1C-2E2A-0EFD-5F531AC385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88372" y="2398682"/>
                <a:ext cx="1440000" cy="1440000"/>
              </a:xfrm>
              <a:prstGeom prst="ellipse">
                <a:avLst/>
              </a:prstGeom>
              <a:noFill/>
              <a:ln>
                <a:solidFill>
                  <a:srgbClr val="0C22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 hangingPunct="1"/>
                <a:endParaRPr lang="en-GB" sz="1350" kern="12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8A96723-4F5E-93E2-7760-9CA58B034C7D}"/>
              </a:ext>
            </a:extLst>
          </p:cNvPr>
          <p:cNvSpPr txBox="1"/>
          <p:nvPr/>
        </p:nvSpPr>
        <p:spPr>
          <a:xfrm>
            <a:off x="957477" y="1784949"/>
            <a:ext cx="1852723" cy="9348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hangingPunct="1"/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Nato e cresciuto ad Amsterdam dal 1575. </a:t>
            </a:r>
            <a:r>
              <a:rPr lang="it-IT" sz="12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Bols</a:t>
            </a:r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 può affermare di essere il primo marchio di cocktail al mondo.</a:t>
            </a:r>
          </a:p>
          <a:p>
            <a:pPr defTabSz="685800" hangingPunct="1"/>
            <a:endParaRPr lang="en-US" sz="12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BA4B4A-F8D6-93D9-91FB-6D8666EC267D}"/>
              </a:ext>
            </a:extLst>
          </p:cNvPr>
          <p:cNvSpPr txBox="1"/>
          <p:nvPr/>
        </p:nvSpPr>
        <p:spPr>
          <a:xfrm>
            <a:off x="5883291" y="3895562"/>
            <a:ext cx="1678436" cy="4154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hangingPunct="1"/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Realizzato con tutti gli ingredienti naturali e con un profilo gusto accessibile</a:t>
            </a:r>
          </a:p>
          <a:p>
            <a:pPr defTabSz="685800" hangingPunct="1"/>
            <a:endParaRPr lang="en-US" sz="12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C376F0C-0660-55E7-8D44-740C6BC6FFF5}"/>
              </a:ext>
            </a:extLst>
          </p:cNvPr>
          <p:cNvSpPr txBox="1"/>
          <p:nvPr/>
        </p:nvSpPr>
        <p:spPr>
          <a:xfrm>
            <a:off x="6332705" y="2415317"/>
            <a:ext cx="1518997" cy="5886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hangingPunct="1"/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Creazione di cocktail facili e deliziosi per ogni occasione</a:t>
            </a:r>
            <a:r>
              <a:rPr lang="en-US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E3D9B88-83EF-B043-D970-0550E3E4B476}"/>
              </a:ext>
            </a:extLst>
          </p:cNvPr>
          <p:cNvSpPr txBox="1"/>
          <p:nvPr/>
        </p:nvSpPr>
        <p:spPr>
          <a:xfrm>
            <a:off x="1329452" y="3567429"/>
            <a:ext cx="2076167" cy="7617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hangingPunct="1"/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Sempre in evoluzione e a stretto contatto con i baristi. </a:t>
            </a:r>
          </a:p>
          <a:p>
            <a:pPr defTabSz="685800" hangingPunct="1"/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Offre ampi programmi di </a:t>
            </a:r>
            <a:r>
              <a:rPr lang="it-IT" sz="12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Bartendering</a:t>
            </a:r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.</a:t>
            </a:r>
          </a:p>
          <a:p>
            <a:pPr defTabSz="685800" hangingPunct="1"/>
            <a:endParaRPr lang="en-US" sz="12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9A36EB-5CB0-6FC0-3739-15A98ADFAE6D}"/>
              </a:ext>
            </a:extLst>
          </p:cNvPr>
          <p:cNvSpPr txBox="1"/>
          <p:nvPr/>
        </p:nvSpPr>
        <p:spPr>
          <a:xfrm>
            <a:off x="4652618" y="998878"/>
            <a:ext cx="2575986" cy="5886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hangingPunct="1"/>
            <a:r>
              <a:rPr lang="it-IT" sz="12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Una vasta gamma di veri e propri Cocktail, molti dei quali radicati nelle ricette storiche.</a:t>
            </a:r>
            <a:endParaRPr lang="en-US" sz="12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18B6F0-C67E-BA6F-F786-F89808C77F8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341" y="2325692"/>
            <a:ext cx="1130118" cy="113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95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DD8A34-953B-DF79-8B9B-180B685669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606" y="-127401"/>
            <a:ext cx="5417894" cy="54178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EDF4E6-A285-62EB-D8CD-31A57FBCB7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6683" y="-9797"/>
            <a:ext cx="3967317" cy="5182688"/>
          </a:xfrm>
          <a:prstGeom prst="rect">
            <a:avLst/>
          </a:prstGeom>
        </p:spPr>
      </p:pic>
      <p:sp>
        <p:nvSpPr>
          <p:cNvPr id="7" name="INSIGHT…">
            <a:extLst>
              <a:ext uri="{FF2B5EF4-FFF2-40B4-BE49-F238E27FC236}">
                <a16:creationId xmlns:a16="http://schemas.microsoft.com/office/drawing/2014/main" id="{3DFD0A11-A091-AFC9-27E6-7CCE72C7E421}"/>
              </a:ext>
            </a:extLst>
          </p:cNvPr>
          <p:cNvSpPr txBox="1"/>
          <p:nvPr/>
        </p:nvSpPr>
        <p:spPr>
          <a:xfrm>
            <a:off x="-1" y="1581482"/>
            <a:ext cx="5176684" cy="2372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defTabSz="825479">
              <a:lnSpc>
                <a:spcPts val="4500"/>
              </a:lnSpc>
              <a:defRPr/>
            </a:pPr>
            <a:r>
              <a:rPr lang="it-IT" sz="4000" cap="none" dirty="0">
                <a:solidFill>
                  <a:srgbClr val="0C2340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BOLS sarà il marchio di cocktail n. 1 a livello globale</a:t>
            </a:r>
            <a:endParaRPr lang="en-US" sz="4000" cap="none" dirty="0">
              <a:solidFill>
                <a:srgbClr val="0C2340"/>
              </a:solidFill>
              <a:latin typeface="Adobe Caslon Pro Bold" panose="0205070206050A020403" pitchFamily="18" charset="0"/>
              <a:ea typeface="+mn-ea"/>
              <a:cs typeface="+mn-cs"/>
            </a:endParaRP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5AC9DFA-6C5E-F84F-B710-4E5427FFF9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06" y="4640701"/>
            <a:ext cx="476078" cy="39267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39748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holding a bottle&#10;&#10;Description automatically generated with low confidence">
            <a:extLst>
              <a:ext uri="{FF2B5EF4-FFF2-40B4-BE49-F238E27FC236}">
                <a16:creationId xmlns:a16="http://schemas.microsoft.com/office/drawing/2014/main" id="{E5FE6E2C-3CD2-9ECC-A47A-28DD7577B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1"/>
          <a:stretch/>
        </p:blipFill>
        <p:spPr>
          <a:xfrm>
            <a:off x="0" y="-31034"/>
            <a:ext cx="9144000" cy="521188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7C9D33-6961-BF8C-45F7-180AC28385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452" y="1315011"/>
            <a:ext cx="9512903" cy="334482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A60F182-EFF8-1C35-EBD6-3384BA9E7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7874" y="200410"/>
            <a:ext cx="2239835" cy="195883"/>
          </a:xfrm>
        </p:spPr>
        <p:txBody>
          <a:bodyPr/>
          <a:lstStyle/>
          <a:p>
            <a:pPr algn="ctr"/>
            <a:r>
              <a:rPr lang="en-US" sz="1100" dirty="0"/>
              <a:t>Our Objectives</a:t>
            </a:r>
            <a:endParaRPr lang="en-NL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A15911-DCF7-66BB-F147-B604EB5C93F8}"/>
              </a:ext>
            </a:extLst>
          </p:cNvPr>
          <p:cNvSpPr txBox="1"/>
          <p:nvPr/>
        </p:nvSpPr>
        <p:spPr>
          <a:xfrm>
            <a:off x="212813" y="2509989"/>
            <a:ext cx="2207706" cy="13467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marL="342900" indent="-342900" defTabSz="308075">
              <a:buAutoNum type="arabicPeriod"/>
            </a:pPr>
            <a:r>
              <a:rPr lang="it-IT" sz="1400" dirty="0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Promuovere la penetrazione attraverso l'assunzione</a:t>
            </a:r>
          </a:p>
          <a:p>
            <a:pPr marL="342900" indent="-342900" defTabSz="308075">
              <a:buAutoNum type="arabicPeriod"/>
            </a:pPr>
            <a:r>
              <a:rPr lang="it-IT" sz="1400" dirty="0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Aumentare le entrate e la quota di volume attraverso un'ampia distribuzione </a:t>
            </a:r>
            <a:endParaRPr lang="en-NL" sz="1400" dirty="0">
              <a:latin typeface="Arial Narrow" panose="020B0606020202030204" pitchFamily="34" charset="0"/>
              <a:ea typeface="Helvetica 75"/>
              <a:cs typeface="Helvetica 75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4D8FE8-6A73-3103-8D3E-A7D19582779B}"/>
              </a:ext>
            </a:extLst>
          </p:cNvPr>
          <p:cNvSpPr txBox="1"/>
          <p:nvPr/>
        </p:nvSpPr>
        <p:spPr>
          <a:xfrm>
            <a:off x="3472163" y="2455343"/>
            <a:ext cx="2207707" cy="13467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defTabSz="308075"/>
            <a:r>
              <a:rPr lang="it-IT" sz="1400" dirty="0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Crea consapevolezza come marchio e autorità nel mondo dei  cocktail</a:t>
            </a:r>
          </a:p>
          <a:p>
            <a:pPr defTabSz="308075"/>
            <a:endParaRPr lang="it-IT" sz="1400" dirty="0">
              <a:latin typeface="Arial Narrow" panose="020B0606020202030204" pitchFamily="34" charset="0"/>
              <a:ea typeface="Helvetica 75"/>
              <a:cs typeface="Helvetica 75"/>
              <a:sym typeface="Helvetica Neue"/>
            </a:endParaRPr>
          </a:p>
          <a:p>
            <a:pPr defTabSz="308075"/>
            <a:r>
              <a:rPr lang="it-IT" sz="1400" dirty="0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Creare occasioni di consumo sia a casa che fuori casa</a:t>
            </a:r>
            <a:endParaRPr lang="en-NL" sz="1400" dirty="0">
              <a:latin typeface="Arial Narrow" panose="020B0606020202030204" pitchFamily="34" charset="0"/>
              <a:ea typeface="Helvetica 75"/>
              <a:cs typeface="Helvetica 75"/>
              <a:sym typeface="Helvetica Neue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74A407-9761-D223-8A06-7DD95CE5FC85}"/>
              </a:ext>
            </a:extLst>
          </p:cNvPr>
          <p:cNvSpPr txBox="1"/>
          <p:nvPr/>
        </p:nvSpPr>
        <p:spPr>
          <a:xfrm>
            <a:off x="6564328" y="2617711"/>
            <a:ext cx="2207707" cy="11313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defTabSz="308075"/>
            <a:r>
              <a:rPr lang="it-IT" sz="1400" dirty="0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Presentazione di </a:t>
            </a:r>
            <a:r>
              <a:rPr lang="it-IT" sz="1400" dirty="0" err="1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Bols</a:t>
            </a:r>
            <a:r>
              <a:rPr lang="it-IT" sz="1400" dirty="0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 Cocktails come un vero brand di rilevanza</a:t>
            </a:r>
          </a:p>
          <a:p>
            <a:pPr defTabSz="308075"/>
            <a:endParaRPr lang="it-IT" sz="1400" dirty="0">
              <a:latin typeface="Arial Narrow" panose="020B0606020202030204" pitchFamily="34" charset="0"/>
              <a:ea typeface="Helvetica 75"/>
              <a:cs typeface="Helvetica 75"/>
              <a:sym typeface="Helvetica Neue"/>
            </a:endParaRPr>
          </a:p>
          <a:p>
            <a:pPr defTabSz="308075"/>
            <a:r>
              <a:rPr lang="it-IT" sz="1400" dirty="0">
                <a:latin typeface="Arial Narrow" panose="020B0606020202030204" pitchFamily="34" charset="0"/>
                <a:ea typeface="Helvetica 75"/>
                <a:cs typeface="Helvetica 75"/>
                <a:sym typeface="Helvetica Neue"/>
              </a:rPr>
              <a:t>Dare importanza ai consumatori millennial per avere prove.</a:t>
            </a:r>
            <a:endParaRPr lang="en-NL" sz="1400" dirty="0">
              <a:latin typeface="Arial Narrow" panose="020B0606020202030204" pitchFamily="34" charset="0"/>
              <a:ea typeface="Helvetica 75"/>
              <a:cs typeface="Helvetica 75"/>
              <a:sym typeface="Helvetica Neue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CE06DE-608F-5FA4-0E3F-5FCFCAB1C507}"/>
              </a:ext>
            </a:extLst>
          </p:cNvPr>
          <p:cNvSpPr txBox="1"/>
          <p:nvPr/>
        </p:nvSpPr>
        <p:spPr>
          <a:xfrm>
            <a:off x="528697" y="1890396"/>
            <a:ext cx="1765774" cy="4696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defTabSz="308075"/>
            <a:r>
              <a:rPr lang="it-IT" sz="1350" b="1" dirty="0">
                <a:latin typeface="Adobe Caslon Pro Bold" panose="0205070206050A020403" pitchFamily="18" charset="0"/>
                <a:sym typeface="Helvetica Neue"/>
              </a:rPr>
              <a:t>OBIETTIVO DI BUSINESS</a:t>
            </a:r>
            <a:endParaRPr lang="en-NL" sz="1350" b="1" dirty="0">
              <a:latin typeface="Adobe Caslon Pro Bold" panose="0205070206050A020403" pitchFamily="18" charset="0"/>
              <a:sym typeface="Helvetica Neue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A84B64-5C3C-4387-6522-2CAF2454538A}"/>
              </a:ext>
            </a:extLst>
          </p:cNvPr>
          <p:cNvSpPr txBox="1"/>
          <p:nvPr/>
        </p:nvSpPr>
        <p:spPr>
          <a:xfrm>
            <a:off x="3667587" y="1909296"/>
            <a:ext cx="1765774" cy="4696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defTabSz="308075"/>
            <a:r>
              <a:rPr lang="en-US" sz="1350" b="1" dirty="0">
                <a:latin typeface="Adobe Caslon Pro Bold" panose="0205070206050A020403" pitchFamily="18" charset="0"/>
                <a:sym typeface="Helvetica Neue"/>
              </a:rPr>
              <a:t>OBIETTIVO DI BRAND</a:t>
            </a:r>
            <a:endParaRPr lang="en-NL" sz="1350" b="1" dirty="0">
              <a:latin typeface="Adobe Caslon Pro Bold" panose="0205070206050A020403" pitchFamily="18" charset="0"/>
              <a:sym typeface="Helvetica Neue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990E31-1790-E26C-42D4-2210B91A46CF}"/>
              </a:ext>
            </a:extLst>
          </p:cNvPr>
          <p:cNvSpPr txBox="1"/>
          <p:nvPr/>
        </p:nvSpPr>
        <p:spPr>
          <a:xfrm>
            <a:off x="6785295" y="1909295"/>
            <a:ext cx="1765774" cy="4696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defTabSz="308075"/>
            <a:r>
              <a:rPr lang="it-IT" sz="1350" b="1" dirty="0">
                <a:latin typeface="Adobe Caslon Pro Bold" panose="0205070206050A020403" pitchFamily="18" charset="0"/>
                <a:sym typeface="Helvetica Neue"/>
              </a:rPr>
              <a:t>OBIETTIVO DI COMUNICAZIONE</a:t>
            </a:r>
            <a:endParaRPr lang="en-NL" sz="1350" b="1" dirty="0">
              <a:latin typeface="Adobe Caslon Pro Bold" panose="0205070206050A020403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4277363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nline Media 6" descr="440 year of craftsmanship .mp4">
            <a:hlinkClick r:id="" action="ppaction://media"/>
            <a:extLst>
              <a:ext uri="{FF2B5EF4-FFF2-40B4-BE49-F238E27FC236}">
                <a16:creationId xmlns:a16="http://schemas.microsoft.com/office/drawing/2014/main" id="{2B2D5903-B370-244C-8A54-67FD1DF565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528.522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0" y="1"/>
            <a:ext cx="9143404" cy="514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0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table, indoor, dining table&#10;&#10;Description automatically generated">
            <a:extLst>
              <a:ext uri="{FF2B5EF4-FFF2-40B4-BE49-F238E27FC236}">
                <a16:creationId xmlns:a16="http://schemas.microsoft.com/office/drawing/2014/main" id="{4E8B2391-A3F3-4B8E-954D-FF3277F2B1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90" t="557" r="15863"/>
          <a:stretch/>
        </p:blipFill>
        <p:spPr>
          <a:xfrm>
            <a:off x="3057893" y="1105133"/>
            <a:ext cx="3167220" cy="3273328"/>
          </a:xfrm>
          <a:prstGeom prst="ellipse">
            <a:avLst/>
          </a:prstGeom>
        </p:spPr>
      </p:pic>
      <p:pic>
        <p:nvPicPr>
          <p:cNvPr id="9" name="Picture 8" descr="A person pouring wine into a glass&#10;&#10;Description automatically generated with low confidence">
            <a:extLst>
              <a:ext uri="{FF2B5EF4-FFF2-40B4-BE49-F238E27FC236}">
                <a16:creationId xmlns:a16="http://schemas.microsoft.com/office/drawing/2014/main" id="{6AF60814-959F-4187-9D61-0C9A4D0609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2486" y="1149201"/>
            <a:ext cx="3100161" cy="318519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13" name="Picture Placeholder 5">
            <a:extLst>
              <a:ext uri="{FF2B5EF4-FFF2-40B4-BE49-F238E27FC236}">
                <a16:creationId xmlns:a16="http://schemas.microsoft.com/office/drawing/2014/main" id="{0FBCBEAC-21C7-4F48-8C60-2BC8C279EC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48" t="4871" r="31648" b="4988"/>
          <a:stretch/>
        </p:blipFill>
        <p:spPr>
          <a:xfrm>
            <a:off x="-111039" y="1234039"/>
            <a:ext cx="3241558" cy="3185191"/>
          </a:xfrm>
          <a:prstGeom prst="ellipse">
            <a:avLst/>
          </a:prstGeom>
        </p:spPr>
      </p:pic>
      <p:sp>
        <p:nvSpPr>
          <p:cNvPr id="15" name="THE FIRST">
            <a:extLst>
              <a:ext uri="{FF2B5EF4-FFF2-40B4-BE49-F238E27FC236}">
                <a16:creationId xmlns:a16="http://schemas.microsoft.com/office/drawing/2014/main" id="{5A04F0FA-7246-44B9-830F-227DDF892134}"/>
              </a:ext>
            </a:extLst>
          </p:cNvPr>
          <p:cNvSpPr txBox="1"/>
          <p:nvPr/>
        </p:nvSpPr>
        <p:spPr>
          <a:xfrm>
            <a:off x="3837046" y="303321"/>
            <a:ext cx="1469956" cy="207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9051" tIns="19051" rIns="19051" bIns="19051" anchor="ctr">
            <a:spAutoFit/>
          </a:bodyPr>
          <a:lstStyle>
            <a:lvl1pPr defTabSz="2438337">
              <a:defRPr sz="1100" spc="300">
                <a:solidFill>
                  <a:srgbClr val="F2B347"/>
                </a:solidFill>
                <a:latin typeface="Brandon Grotesque Bold"/>
                <a:ea typeface="Brandon Grotesque Bold"/>
                <a:cs typeface="Brandon Grotesque Bold"/>
                <a:sym typeface="Brandon Grotesque Bold"/>
              </a:defRPr>
            </a:lvl1pPr>
          </a:lstStyle>
          <a:p>
            <a:r>
              <a:rPr lang="en-US" dirty="0">
                <a:solidFill>
                  <a:srgbClr val="FFFFFF"/>
                </a:solidFill>
                <a:latin typeface="Adobe Caslon Pro" panose="0205050205050A020403" pitchFamily="18" charset="0"/>
              </a:rPr>
              <a:t>Il nostro Focus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EF91D8-77B6-4F57-B071-D70FA9EF7E9F}"/>
              </a:ext>
            </a:extLst>
          </p:cNvPr>
          <p:cNvSpPr txBox="1"/>
          <p:nvPr/>
        </p:nvSpPr>
        <p:spPr>
          <a:xfrm>
            <a:off x="6507600" y="2226469"/>
            <a:ext cx="2636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ATTIVAZIONE DI SIGNATURE COCKTAILS</a:t>
            </a:r>
            <a:endParaRPr lang="en-NL" sz="2400" dirty="0">
              <a:solidFill>
                <a:srgbClr val="FFFFFF"/>
              </a:solidFill>
              <a:latin typeface="Adobe Caslon Pro Bold" panose="0205070206050A0204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59CB48-FD71-4B5A-A314-83C34EA8EFB1}"/>
              </a:ext>
            </a:extLst>
          </p:cNvPr>
          <p:cNvSpPr txBox="1"/>
          <p:nvPr/>
        </p:nvSpPr>
        <p:spPr>
          <a:xfrm>
            <a:off x="3079081" y="1970469"/>
            <a:ext cx="32203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RAFFORZAMENTO INTERNO &amp;</a:t>
            </a:r>
          </a:p>
          <a:p>
            <a:r>
              <a:rPr lang="it-IT" sz="20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CONTINUA ESPANSIONE </a:t>
            </a:r>
          </a:p>
          <a:p>
            <a:endParaRPr lang="en-US" sz="2000" dirty="0">
              <a:solidFill>
                <a:srgbClr val="FFFFFF"/>
              </a:solidFill>
              <a:latin typeface="Adobe Caslon Pro Bold" panose="0205070206050A020403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241D49-E5BE-4E30-B118-D7EB0D016B6F}"/>
              </a:ext>
            </a:extLst>
          </p:cNvPr>
          <p:cNvSpPr txBox="1"/>
          <p:nvPr/>
        </p:nvSpPr>
        <p:spPr>
          <a:xfrm>
            <a:off x="131119" y="1970469"/>
            <a:ext cx="27589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BARTENDERS</a:t>
            </a:r>
          </a:p>
          <a:p>
            <a:r>
              <a:rPr lang="en-US" sz="20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&amp; </a:t>
            </a:r>
          </a:p>
          <a:p>
            <a:r>
              <a:rPr lang="en-US" sz="20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FOCUS</a:t>
            </a:r>
          </a:p>
          <a:p>
            <a:r>
              <a:rPr lang="en-US" sz="20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SUI CONSUMATORI</a:t>
            </a:r>
          </a:p>
        </p:txBody>
      </p:sp>
    </p:spTree>
    <p:extLst>
      <p:ext uri="{BB962C8B-B14F-4D97-AF65-F5344CB8AC3E}">
        <p14:creationId xmlns:p14="http://schemas.microsoft.com/office/powerpoint/2010/main" val="325310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23CAF-5CC2-4AAE-9E95-493A1DF77791}"/>
              </a:ext>
            </a:extLst>
          </p:cNvPr>
          <p:cNvSpPr txBox="1">
            <a:spLocks/>
          </p:cNvSpPr>
          <p:nvPr/>
        </p:nvSpPr>
        <p:spPr>
          <a:xfrm>
            <a:off x="181035" y="148076"/>
            <a:ext cx="8785682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r>
              <a:rPr lang="en-US" sz="2800" cap="all" spc="400" dirty="0">
                <a:solidFill>
                  <a:schemeClr val="tx1"/>
                </a:solidFill>
                <a:latin typeface="Adobe Caslon Pro Bold" panose="0205070206050A020403" pitchFamily="18" charset="0"/>
                <a:ea typeface="Brandon Grotesque Black"/>
                <a:cs typeface="Brandon Grotesque Black"/>
              </a:rPr>
              <a:t>STRATEGIA DI PORTFOLIO &amp; RUOLO</a:t>
            </a:r>
            <a:endParaRPr lang="en-NL" sz="2800" cap="all" spc="400" dirty="0">
              <a:solidFill>
                <a:schemeClr val="tx1"/>
              </a:solidFill>
              <a:latin typeface="Adobe Caslon Pro Bold" panose="0205070206050A020403" pitchFamily="18" charset="0"/>
              <a:ea typeface="Brandon Grotesque Black"/>
              <a:cs typeface="Brandon Grotesque Black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D7EA02-615E-4C44-AB1B-39C26D40A2C8}"/>
              </a:ext>
            </a:extLst>
          </p:cNvPr>
          <p:cNvGrpSpPr/>
          <p:nvPr/>
        </p:nvGrpSpPr>
        <p:grpSpPr>
          <a:xfrm>
            <a:off x="4629951" y="1885774"/>
            <a:ext cx="1805978" cy="1247411"/>
            <a:chOff x="-23527" y="452494"/>
            <a:chExt cx="3408881" cy="24092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163A083-2AC4-4230-8BCA-9F66C697D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527" y="452494"/>
              <a:ext cx="3408881" cy="240926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A383261-1C75-4D6B-82BB-DFEA3AA79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1835" y="1576954"/>
              <a:ext cx="890622" cy="114307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2595045-2F1D-4984-A432-5D61E2BD1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560" y="1630369"/>
              <a:ext cx="890622" cy="103623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7E04832-FD6C-43B9-830E-5B65AFEB8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0205" y="1630369"/>
              <a:ext cx="730816" cy="100579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E58350-2945-4140-BC13-C0D79DF5F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511" y="1602897"/>
              <a:ext cx="599217" cy="1023739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79F3D58-AB40-4453-8A1E-FA350F47651A}"/>
              </a:ext>
            </a:extLst>
          </p:cNvPr>
          <p:cNvSpPr txBox="1"/>
          <p:nvPr/>
        </p:nvSpPr>
        <p:spPr>
          <a:xfrm>
            <a:off x="4687225" y="3200368"/>
            <a:ext cx="1853683" cy="17338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228600" indent="-228600" algn="l">
              <a:buClr>
                <a:srgbClr val="56C1FF"/>
              </a:buClr>
              <a:buFont typeface="+mj-lt"/>
              <a:buAutoNum type="arabicPeriod"/>
            </a:pPr>
            <a:endParaRPr kumimoji="0" lang="en-US" sz="11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  <a:p>
            <a:pPr marL="228600" indent="-228600" algn="l">
              <a:buClr>
                <a:srgbClr val="56C1FF"/>
              </a:buClr>
              <a:buFont typeface="+mj-lt"/>
              <a:buAutoNum type="arabicPeriod"/>
            </a:pPr>
            <a:r>
              <a:rPr kumimoji="0" lang="en-US" sz="11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Fornisce</a:t>
            </a:r>
            <a:r>
              <a:rPr kumimoji="0" lang="en-US" sz="11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</a:t>
            </a:r>
            <a:r>
              <a:rPr kumimoji="0" lang="en-US" sz="11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entrate</a:t>
            </a:r>
            <a:endParaRPr kumimoji="0" lang="en-US" sz="11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  <a:p>
            <a:pPr marL="228600" indent="-228600" algn="l">
              <a:buClr>
                <a:srgbClr val="56C1FF"/>
              </a:buClr>
              <a:buFont typeface="+mj-lt"/>
              <a:buAutoNum type="arabicPeriod"/>
            </a:pPr>
            <a:r>
              <a:rPr lang="en-US" sz="1100" dirty="0" err="1">
                <a:latin typeface="Adobe Caslon Pro" panose="0205050205050A020403" pitchFamily="18" charset="0"/>
              </a:rPr>
              <a:t>Mettere</a:t>
            </a:r>
            <a:r>
              <a:rPr lang="en-US" sz="1100" dirty="0">
                <a:latin typeface="Adobe Caslon Pro" panose="0205050205050A020403" pitchFamily="18" charset="0"/>
              </a:rPr>
              <a:t> il focus </a:t>
            </a:r>
            <a:r>
              <a:rPr lang="en-US" sz="1100" dirty="0" err="1">
                <a:latin typeface="Adobe Caslon Pro" panose="0205050205050A020403" pitchFamily="18" charset="0"/>
              </a:rPr>
              <a:t>sulle</a:t>
            </a:r>
            <a:r>
              <a:rPr lang="en-US" sz="1100" dirty="0">
                <a:latin typeface="Adobe Caslon Pro" panose="0205050205050A020403" pitchFamily="18" charset="0"/>
              </a:rPr>
              <a:t> </a:t>
            </a:r>
            <a:r>
              <a:rPr lang="en-US" sz="1100" dirty="0" err="1">
                <a:latin typeface="Adobe Caslon Pro" panose="0205050205050A020403" pitchFamily="18" charset="0"/>
              </a:rPr>
              <a:t>vendite</a:t>
            </a:r>
            <a:r>
              <a:rPr lang="en-US" sz="1100" dirty="0">
                <a:latin typeface="Adobe Caslon Pro" panose="0205050205050A020403" pitchFamily="18" charset="0"/>
              </a:rPr>
              <a:t> in loco, </a:t>
            </a:r>
            <a:r>
              <a:rPr lang="en-US" sz="1100" dirty="0" err="1">
                <a:latin typeface="Adobe Caslon Pro" panose="0205050205050A020403" pitchFamily="18" charset="0"/>
              </a:rPr>
              <a:t>usando</a:t>
            </a:r>
            <a:r>
              <a:rPr lang="en-US" sz="1100" dirty="0">
                <a:latin typeface="Adobe Caslon Pro" panose="0205050205050A020403" pitchFamily="18" charset="0"/>
              </a:rPr>
              <a:t> la </a:t>
            </a:r>
            <a:r>
              <a:rPr lang="en-US" sz="1100" dirty="0" err="1">
                <a:latin typeface="Adobe Caslon Pro" panose="0205050205050A020403" pitchFamily="18" charset="0"/>
              </a:rPr>
              <a:t>vendita</a:t>
            </a:r>
            <a:r>
              <a:rPr lang="en-US" sz="1100" dirty="0">
                <a:latin typeface="Adobe Caslon Pro" panose="0205050205050A020403" pitchFamily="18" charset="0"/>
              </a:rPr>
              <a:t> al </a:t>
            </a:r>
            <a:r>
              <a:rPr lang="en-US" sz="1100" dirty="0" err="1">
                <a:latin typeface="Adobe Caslon Pro" panose="0205050205050A020403" pitchFamily="18" charset="0"/>
              </a:rPr>
              <a:t>dettaglio</a:t>
            </a:r>
            <a:r>
              <a:rPr lang="en-US" sz="1100" dirty="0">
                <a:latin typeface="Adobe Caslon Pro" panose="0205050205050A020403" pitchFamily="18" charset="0"/>
              </a:rPr>
              <a:t> come </a:t>
            </a:r>
            <a:r>
              <a:rPr lang="en-US" sz="1100" dirty="0" err="1">
                <a:latin typeface="Adobe Caslon Pro" panose="0205050205050A020403" pitchFamily="18" charset="0"/>
              </a:rPr>
              <a:t>supporto</a:t>
            </a:r>
            <a:endParaRPr kumimoji="0" lang="it-IT" sz="1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  <a:p>
            <a:pPr marL="228600" indent="-228600" algn="l">
              <a:buClr>
                <a:srgbClr val="56C1FF"/>
              </a:buClr>
              <a:buFont typeface="+mj-lt"/>
              <a:buAutoNum type="arabicPeriod"/>
            </a:pPr>
            <a:r>
              <a:rPr kumimoji="0" lang="it-IT" sz="1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Costruire credibilità come ingrediente che da il giusto sapore ai cocktail</a:t>
            </a:r>
            <a:endParaRPr kumimoji="0" lang="en-NL" sz="1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  <a:p>
            <a:pPr marL="228600" marR="0" indent="-228600" algn="l" defTabSz="30804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endParaRPr kumimoji="0" lang="en-NL" sz="1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</p:txBody>
      </p:sp>
      <p:pic>
        <p:nvPicPr>
          <p:cNvPr id="14" name="Picture 13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928C2ACF-96E9-43A3-B33A-25D10454805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" b="15948"/>
          <a:stretch/>
        </p:blipFill>
        <p:spPr>
          <a:xfrm>
            <a:off x="7495519" y="2090408"/>
            <a:ext cx="1076982" cy="1312037"/>
          </a:xfrm>
          <a:prstGeom prst="rect">
            <a:avLst/>
          </a:prstGeom>
        </p:spPr>
      </p:pic>
      <p:pic>
        <p:nvPicPr>
          <p:cNvPr id="15" name="Picture 14" descr="A group of bottles&#10;&#10;Description automatically generated with low confidence">
            <a:extLst>
              <a:ext uri="{FF2B5EF4-FFF2-40B4-BE49-F238E27FC236}">
                <a16:creationId xmlns:a16="http://schemas.microsoft.com/office/drawing/2014/main" id="{0F630BC0-7CF1-416F-9968-3FE2A3CF5B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512" b="90616" l="2309" r="20860">
                        <a14:foregroundMark x1="5732" y1="49951" x2="6768" y2="59531"/>
                        <a14:foregroundMark x1="6768" y1="59531" x2="5892" y2="57087"/>
                        <a14:foregroundMark x1="4857" y1="44673" x2="5653" y2="49658"/>
                        <a14:foregroundMark x1="5175" y1="48485" x2="5175" y2="48485"/>
                        <a14:foregroundMark x1="4857" y1="47116" x2="5016" y2="48094"/>
                        <a14:foregroundMark x1="5016" y1="49267" x2="5016" y2="49267"/>
                        <a14:foregroundMark x1="10748" y1="90127" x2="10748" y2="90127"/>
                        <a14:foregroundMark x1="12898" y1="13685" x2="14013" y2="19159"/>
                        <a14:foregroundMark x1="12102" y1="12512" x2="14729" y2="14761"/>
                        <a14:foregroundMark x1="8678" y1="89443" x2="16640" y2="892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49" r="76801"/>
          <a:stretch/>
        </p:blipFill>
        <p:spPr>
          <a:xfrm>
            <a:off x="6917732" y="2019619"/>
            <a:ext cx="455160" cy="148853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377837-66CE-4DBE-B0DE-A6FFFADBE3E5}"/>
              </a:ext>
            </a:extLst>
          </p:cNvPr>
          <p:cNvSpPr txBox="1"/>
          <p:nvPr/>
        </p:nvSpPr>
        <p:spPr>
          <a:xfrm>
            <a:off x="6781988" y="3508155"/>
            <a:ext cx="2023373" cy="11798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228600" indent="-228600" algn="l">
              <a:buClr>
                <a:srgbClr val="56C1FF"/>
              </a:buClr>
              <a:buFont typeface="+mj-lt"/>
              <a:buAutoNum type="arabicPeriod"/>
            </a:pPr>
            <a:r>
              <a:rPr lang="en-US" sz="1400" dirty="0" err="1">
                <a:latin typeface="Adobe Caslon Pro" panose="0205050205050A020403" pitchFamily="18" charset="0"/>
              </a:rPr>
              <a:t>Prodotto</a:t>
            </a:r>
            <a:r>
              <a:rPr lang="en-US" sz="1400" dirty="0">
                <a:latin typeface="Adobe Caslon Pro" panose="0205050205050A020403" pitchFamily="18" charset="0"/>
              </a:rPr>
              <a:t> utile per il barista </a:t>
            </a:r>
          </a:p>
          <a:p>
            <a:pPr marL="228600" marR="0" indent="-228600" algn="l" defTabSz="30804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t-IT" sz="1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Costruisce credibilità attraverso patrimonio e qualità</a:t>
            </a:r>
            <a:endParaRPr kumimoji="0" lang="en-NL" sz="1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EB76A5-F459-4612-9FCF-66744500145E}"/>
              </a:ext>
            </a:extLst>
          </p:cNvPr>
          <p:cNvCxnSpPr>
            <a:cxnSpLocks/>
          </p:cNvCxnSpPr>
          <p:nvPr/>
        </p:nvCxnSpPr>
        <p:spPr>
          <a:xfrm>
            <a:off x="6636472" y="638175"/>
            <a:ext cx="0" cy="455934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B419950-A9FD-4A01-AAA1-091D82CF55D5}"/>
              </a:ext>
            </a:extLst>
          </p:cNvPr>
          <p:cNvSpPr txBox="1"/>
          <p:nvPr/>
        </p:nvSpPr>
        <p:spPr>
          <a:xfrm>
            <a:off x="4496156" y="643052"/>
            <a:ext cx="2105988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30804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80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I liquori aromatizzati agiscono come facilitatore per i cocktail</a:t>
            </a:r>
            <a:endParaRPr kumimoji="0" lang="en-NL" sz="1800" u="sng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436045B-A4C0-4F05-B8E9-BBDA79B970CD}"/>
              </a:ext>
            </a:extLst>
          </p:cNvPr>
          <p:cNvSpPr txBox="1"/>
          <p:nvPr/>
        </p:nvSpPr>
        <p:spPr>
          <a:xfrm>
            <a:off x="6579687" y="692356"/>
            <a:ext cx="2626289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30804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Genever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è un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prodotto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credibile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in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grado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di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essere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il mixer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perfetto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per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rendere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originali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i </a:t>
            </a:r>
            <a:r>
              <a:rPr kumimoji="0" lang="en-US" sz="1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vostri</a:t>
            </a:r>
            <a:r>
              <a:rPr kumimoji="0" lang="en-US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dobe Caslon Pro" panose="0205050205050A020403" pitchFamily="18" charset="0"/>
                <a:sym typeface="Brandon Grotesque Black"/>
              </a:rPr>
              <a:t> cocktail</a:t>
            </a:r>
            <a:endParaRPr kumimoji="0" lang="en-NL" sz="1800" u="sng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dobe Caslon Pro" panose="0205050205050A020403" pitchFamily="18" charset="0"/>
              <a:sym typeface="Brandon Grotesque Black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DD6FD78-5A55-455B-6EDC-27F926BBE66E}"/>
              </a:ext>
            </a:extLst>
          </p:cNvPr>
          <p:cNvGrpSpPr/>
          <p:nvPr/>
        </p:nvGrpSpPr>
        <p:grpSpPr>
          <a:xfrm>
            <a:off x="1625834" y="1325216"/>
            <a:ext cx="1944527" cy="3357078"/>
            <a:chOff x="366001" y="2212550"/>
            <a:chExt cx="2975660" cy="4874631"/>
          </a:xfrm>
        </p:grpSpPr>
        <p:pic>
          <p:nvPicPr>
            <p:cNvPr id="13" name="Picture 11">
              <a:extLst>
                <a:ext uri="{FF2B5EF4-FFF2-40B4-BE49-F238E27FC236}">
                  <a16:creationId xmlns:a16="http://schemas.microsoft.com/office/drawing/2014/main" id="{DB78BFD4-9372-39D6-A6AA-D82BDD24C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001" y="2212550"/>
              <a:ext cx="1643713" cy="4874631"/>
            </a:xfrm>
            <a:prstGeom prst="rect">
              <a:avLst/>
            </a:prstGeom>
          </p:spPr>
        </p:pic>
        <p:pic>
          <p:nvPicPr>
            <p:cNvPr id="16" name="Picture 12">
              <a:extLst>
                <a:ext uri="{FF2B5EF4-FFF2-40B4-BE49-F238E27FC236}">
                  <a16:creationId xmlns:a16="http://schemas.microsoft.com/office/drawing/2014/main" id="{A1C605D7-6180-933A-D877-50E01A955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69419" y="2327348"/>
              <a:ext cx="1572242" cy="4645033"/>
            </a:xfrm>
            <a:prstGeom prst="rect">
              <a:avLst/>
            </a:prstGeom>
          </p:spPr>
        </p:pic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6A5A2148-A85A-572A-0307-9915BEA48E02}"/>
              </a:ext>
            </a:extLst>
          </p:cNvPr>
          <p:cNvSpPr txBox="1"/>
          <p:nvPr/>
        </p:nvSpPr>
        <p:spPr>
          <a:xfrm>
            <a:off x="1692185" y="4482727"/>
            <a:ext cx="74636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350"/>
              </a:lnSpc>
              <a:spcAft>
                <a:spcPts val="450"/>
              </a:spcAft>
              <a:defRPr/>
            </a:pPr>
            <a:r>
              <a:rPr lang="en-US" sz="825" b="1" dirty="0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Liqueurs </a:t>
            </a:r>
          </a:p>
          <a:p>
            <a:pPr defTabSz="685800" hangingPunct="1">
              <a:lnSpc>
                <a:spcPts val="1350"/>
              </a:lnSpc>
              <a:spcAft>
                <a:spcPts val="450"/>
              </a:spcAft>
              <a:defRPr/>
            </a:pPr>
            <a:r>
              <a:rPr lang="en-US" sz="825" b="1" dirty="0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20 </a:t>
            </a:r>
            <a:r>
              <a:rPr lang="en-US" sz="825" b="1" dirty="0" err="1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referenze</a:t>
            </a:r>
            <a:endParaRPr lang="en-US" sz="825" b="1" dirty="0">
              <a:solidFill>
                <a:srgbClr val="0C2340"/>
              </a:solidFill>
              <a:latin typeface="Adobe Caslon Pro Bold" panose="0205050205050A020403" pitchFamily="18" charset="77"/>
              <a:ea typeface="+mn-ea"/>
              <a:cs typeface="+mn-cs"/>
            </a:endParaRP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17A48E42-B3FB-511E-966F-9355D0FDEB90}"/>
              </a:ext>
            </a:extLst>
          </p:cNvPr>
          <p:cNvSpPr txBox="1"/>
          <p:nvPr/>
        </p:nvSpPr>
        <p:spPr>
          <a:xfrm>
            <a:off x="2727978" y="4467432"/>
            <a:ext cx="74636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350"/>
              </a:lnSpc>
              <a:spcAft>
                <a:spcPts val="450"/>
              </a:spcAft>
              <a:defRPr/>
            </a:pPr>
            <a:r>
              <a:rPr lang="en-US" sz="825" b="1" dirty="0" err="1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Genever</a:t>
            </a:r>
            <a:r>
              <a:rPr lang="en-US" sz="825" b="1" dirty="0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 </a:t>
            </a:r>
          </a:p>
          <a:p>
            <a:pPr defTabSz="685800" hangingPunct="1">
              <a:lnSpc>
                <a:spcPts val="1350"/>
              </a:lnSpc>
              <a:spcAft>
                <a:spcPts val="450"/>
              </a:spcAft>
              <a:defRPr/>
            </a:pPr>
            <a:r>
              <a:rPr lang="en-US" sz="825" b="1" dirty="0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2 </a:t>
            </a:r>
            <a:r>
              <a:rPr lang="en-US" sz="825" b="1" dirty="0" err="1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referenze</a:t>
            </a:r>
            <a:endParaRPr lang="en-US" sz="825" b="1" dirty="0">
              <a:solidFill>
                <a:srgbClr val="0C2340"/>
              </a:solidFill>
              <a:latin typeface="Adobe Caslon Pro Bold" panose="0205050205050A020403" pitchFamily="18" charset="77"/>
              <a:ea typeface="+mn-ea"/>
              <a:cs typeface="+mn-cs"/>
            </a:endParaRPr>
          </a:p>
        </p:txBody>
      </p:sp>
      <p:sp>
        <p:nvSpPr>
          <p:cNvPr id="25" name="TextBox 32">
            <a:extLst>
              <a:ext uri="{FF2B5EF4-FFF2-40B4-BE49-F238E27FC236}">
                <a16:creationId xmlns:a16="http://schemas.microsoft.com/office/drawing/2014/main" id="{7D0876B0-3B2A-C69E-707A-AB193A838AA9}"/>
              </a:ext>
            </a:extLst>
          </p:cNvPr>
          <p:cNvSpPr txBox="1"/>
          <p:nvPr/>
        </p:nvSpPr>
        <p:spPr>
          <a:xfrm>
            <a:off x="2157586" y="688141"/>
            <a:ext cx="963880" cy="271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350"/>
              </a:lnSpc>
              <a:spcAft>
                <a:spcPts val="450"/>
              </a:spcAft>
            </a:pPr>
            <a:r>
              <a:rPr lang="en-US" sz="825" b="1" dirty="0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BOLS</a:t>
            </a:r>
          </a:p>
        </p:txBody>
      </p:sp>
      <p:cxnSp>
        <p:nvCxnSpPr>
          <p:cNvPr id="26" name="Straight Connector 34">
            <a:extLst>
              <a:ext uri="{FF2B5EF4-FFF2-40B4-BE49-F238E27FC236}">
                <a16:creationId xmlns:a16="http://schemas.microsoft.com/office/drawing/2014/main" id="{6A15F3E1-5788-6F24-400E-244AA1615A11}"/>
              </a:ext>
            </a:extLst>
          </p:cNvPr>
          <p:cNvCxnSpPr>
            <a:cxnSpLocks/>
          </p:cNvCxnSpPr>
          <p:nvPr/>
        </p:nvCxnSpPr>
        <p:spPr>
          <a:xfrm>
            <a:off x="2254435" y="1111472"/>
            <a:ext cx="770185" cy="0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36">
            <a:extLst>
              <a:ext uri="{FF2B5EF4-FFF2-40B4-BE49-F238E27FC236}">
                <a16:creationId xmlns:a16="http://schemas.microsoft.com/office/drawing/2014/main" id="{604D3485-179D-6DBA-C540-8B880B34F4E3}"/>
              </a:ext>
            </a:extLst>
          </p:cNvPr>
          <p:cNvCxnSpPr>
            <a:cxnSpLocks/>
          </p:cNvCxnSpPr>
          <p:nvPr/>
        </p:nvCxnSpPr>
        <p:spPr>
          <a:xfrm>
            <a:off x="2267313" y="1111472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7">
            <a:extLst>
              <a:ext uri="{FF2B5EF4-FFF2-40B4-BE49-F238E27FC236}">
                <a16:creationId xmlns:a16="http://schemas.microsoft.com/office/drawing/2014/main" id="{01E07484-03AB-4B40-8E6C-E50CE3A8A11E}"/>
              </a:ext>
            </a:extLst>
          </p:cNvPr>
          <p:cNvCxnSpPr>
            <a:cxnSpLocks/>
          </p:cNvCxnSpPr>
          <p:nvPr/>
        </p:nvCxnSpPr>
        <p:spPr>
          <a:xfrm>
            <a:off x="3029313" y="1116540"/>
            <a:ext cx="0" cy="180365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38">
            <a:extLst>
              <a:ext uri="{FF2B5EF4-FFF2-40B4-BE49-F238E27FC236}">
                <a16:creationId xmlns:a16="http://schemas.microsoft.com/office/drawing/2014/main" id="{77801368-2B75-FDE0-6B7B-7EAFDFB479D9}"/>
              </a:ext>
            </a:extLst>
          </p:cNvPr>
          <p:cNvCxnSpPr>
            <a:cxnSpLocks/>
          </p:cNvCxnSpPr>
          <p:nvPr/>
        </p:nvCxnSpPr>
        <p:spPr>
          <a:xfrm>
            <a:off x="2628297" y="945912"/>
            <a:ext cx="0" cy="170628"/>
          </a:xfrm>
          <a:prstGeom prst="line">
            <a:avLst/>
          </a:prstGeom>
          <a:ln w="9525">
            <a:solidFill>
              <a:srgbClr val="3240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98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DDD9A349-0DA7-4395-9A77-AB8F8B8C5EC8}"/>
              </a:ext>
            </a:extLst>
          </p:cNvPr>
          <p:cNvSpPr/>
          <p:nvPr/>
        </p:nvSpPr>
        <p:spPr>
          <a:xfrm>
            <a:off x="-36870" y="2831876"/>
            <a:ext cx="9217741" cy="2588158"/>
          </a:xfrm>
          <a:prstGeom prst="rect">
            <a:avLst/>
          </a:prstGeom>
          <a:gradFill>
            <a:gsLst>
              <a:gs pos="1000">
                <a:schemeClr val="bg2">
                  <a:lumMod val="60000"/>
                  <a:lumOff val="40000"/>
                </a:schemeClr>
              </a:gs>
              <a:gs pos="18000">
                <a:schemeClr val="bg2">
                  <a:lumMod val="40000"/>
                  <a:lumOff val="60000"/>
                </a:schemeClr>
              </a:gs>
              <a:gs pos="74000">
                <a:schemeClr val="bg2">
                  <a:lumMod val="20000"/>
                  <a:lumOff val="80000"/>
                </a:schemeClr>
              </a:gs>
              <a:gs pos="93000">
                <a:srgbClr val="FFFFFF"/>
              </a:gs>
            </a:gsLst>
            <a:lin ang="16200000" scaled="1"/>
          </a:gra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30804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Brandon Grotesque Black"/>
              <a:ea typeface="Brandon Grotesque Black"/>
              <a:cs typeface="Brandon Grotesque Black"/>
              <a:sym typeface="Brandon Grotesque Black"/>
            </a:endParaRPr>
          </a:p>
        </p:txBody>
      </p:sp>
      <p:pic>
        <p:nvPicPr>
          <p:cNvPr id="18" name="Afbeelding" descr="Afbeelding">
            <a:extLst>
              <a:ext uri="{FF2B5EF4-FFF2-40B4-BE49-F238E27FC236}">
                <a16:creationId xmlns:a16="http://schemas.microsoft.com/office/drawing/2014/main" id="{3E60D78D-CFC9-4257-B34A-7293D5515D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85" y="1074683"/>
            <a:ext cx="900665" cy="18013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Afbeelding" descr="Afbeelding">
            <a:extLst>
              <a:ext uri="{FF2B5EF4-FFF2-40B4-BE49-F238E27FC236}">
                <a16:creationId xmlns:a16="http://schemas.microsoft.com/office/drawing/2014/main" id="{DE8CE06E-C972-4EF0-9F5B-0972F11E47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1841" y="964958"/>
            <a:ext cx="1479134" cy="20375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Afbeelding" descr="Afbeelding">
            <a:extLst>
              <a:ext uri="{FF2B5EF4-FFF2-40B4-BE49-F238E27FC236}">
                <a16:creationId xmlns:a16="http://schemas.microsoft.com/office/drawing/2014/main" id="{095900D8-5142-4A1F-8B1A-1DEF8066CA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0951" y="1141339"/>
            <a:ext cx="1513808" cy="1909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Afbeelding" descr="Afbeelding">
            <a:extLst>
              <a:ext uri="{FF2B5EF4-FFF2-40B4-BE49-F238E27FC236}">
                <a16:creationId xmlns:a16="http://schemas.microsoft.com/office/drawing/2014/main" id="{11C1C074-A9CF-45FD-AE01-5B86AC4BB9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128" y="871127"/>
            <a:ext cx="1479134" cy="20375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Image" descr="Image">
            <a:extLst>
              <a:ext uri="{FF2B5EF4-FFF2-40B4-BE49-F238E27FC236}">
                <a16:creationId xmlns:a16="http://schemas.microsoft.com/office/drawing/2014/main" id="{A0CD8784-4A8D-43DF-8B93-DB624687527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2876" y="1469822"/>
            <a:ext cx="1162726" cy="14677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Image" descr="Image">
            <a:extLst>
              <a:ext uri="{FF2B5EF4-FFF2-40B4-BE49-F238E27FC236}">
                <a16:creationId xmlns:a16="http://schemas.microsoft.com/office/drawing/2014/main" id="{A6FE4E95-7F21-49B6-A2C6-16DAFD7FD2A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563" y="1678066"/>
            <a:ext cx="1162726" cy="1464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Picture 25" descr="A picture containing wine, table, glass, container&#10;&#10;Description automatically generated">
            <a:extLst>
              <a:ext uri="{FF2B5EF4-FFF2-40B4-BE49-F238E27FC236}">
                <a16:creationId xmlns:a16="http://schemas.microsoft.com/office/drawing/2014/main" id="{C9921BA5-3749-4BF7-A105-DFEFC241951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75014" y1="18578" x2="72454" y2="18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215" y="1074683"/>
            <a:ext cx="1386650" cy="1909943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C272C168-5E3F-44ED-99BC-577A08907265}"/>
              </a:ext>
            </a:extLst>
          </p:cNvPr>
          <p:cNvSpPr txBox="1">
            <a:spLocks/>
          </p:cNvSpPr>
          <p:nvPr/>
        </p:nvSpPr>
        <p:spPr>
          <a:xfrm>
            <a:off x="656383" y="27346"/>
            <a:ext cx="7993987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r>
              <a:rPr lang="it-IT" sz="2000" cap="all" spc="400" dirty="0">
                <a:solidFill>
                  <a:schemeClr val="tx1"/>
                </a:solidFill>
                <a:latin typeface="Adobe Caslon Pro Bold" panose="0205070206050A020403" pitchFamily="18" charset="0"/>
                <a:ea typeface="Brandon Grotesque Black"/>
                <a:cs typeface="Brandon Grotesque Black"/>
              </a:rPr>
              <a:t>In che modo BOLS Signature Cocktail si adatta ai vostri consumatori?</a:t>
            </a:r>
          </a:p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endParaRPr lang="it-IT" sz="2000" cap="all" spc="400" dirty="0">
              <a:solidFill>
                <a:schemeClr val="tx1"/>
              </a:solidFill>
              <a:latin typeface="Adobe Caslon Pro Bold" panose="0205070206050A020403" pitchFamily="18" charset="0"/>
              <a:ea typeface="Brandon Grotesque Black"/>
              <a:cs typeface="Brandon Grotesque Black"/>
            </a:endParaRPr>
          </a:p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endParaRPr lang="en-NL" sz="2000" cap="all" spc="400" dirty="0">
              <a:solidFill>
                <a:schemeClr val="tx1"/>
              </a:solidFill>
              <a:latin typeface="Adobe Caslon Pro Bold" panose="0205070206050A020403" pitchFamily="18" charset="0"/>
              <a:ea typeface="Brandon Grotesque Black"/>
              <a:cs typeface="Brandon Grotesque Black"/>
            </a:endParaRPr>
          </a:p>
        </p:txBody>
      </p:sp>
      <p:graphicFrame>
        <p:nvGraphicFramePr>
          <p:cNvPr id="30" name="Table 30">
            <a:extLst>
              <a:ext uri="{FF2B5EF4-FFF2-40B4-BE49-F238E27FC236}">
                <a16:creationId xmlns:a16="http://schemas.microsoft.com/office/drawing/2014/main" id="{576FF850-3591-4B77-B8EE-B8A31712F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069902"/>
              </p:ext>
            </p:extLst>
          </p:nvPr>
        </p:nvGraphicFramePr>
        <p:xfrm>
          <a:off x="118929" y="2834457"/>
          <a:ext cx="8855215" cy="22271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2938">
                  <a:extLst>
                    <a:ext uri="{9D8B030D-6E8A-4147-A177-3AD203B41FA5}">
                      <a16:colId xmlns:a16="http://schemas.microsoft.com/office/drawing/2014/main" val="4158374803"/>
                    </a:ext>
                  </a:extLst>
                </a:gridCol>
                <a:gridCol w="1147762">
                  <a:extLst>
                    <a:ext uri="{9D8B030D-6E8A-4147-A177-3AD203B41FA5}">
                      <a16:colId xmlns:a16="http://schemas.microsoft.com/office/drawing/2014/main" val="3911070980"/>
                    </a:ext>
                  </a:extLst>
                </a:gridCol>
                <a:gridCol w="1052646">
                  <a:extLst>
                    <a:ext uri="{9D8B030D-6E8A-4147-A177-3AD203B41FA5}">
                      <a16:colId xmlns:a16="http://schemas.microsoft.com/office/drawing/2014/main" val="3927393591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90858498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7204902"/>
                    </a:ext>
                  </a:extLst>
                </a:gridCol>
                <a:gridCol w="1166812">
                  <a:extLst>
                    <a:ext uri="{9D8B030D-6E8A-4147-A177-3AD203B41FA5}">
                      <a16:colId xmlns:a16="http://schemas.microsoft.com/office/drawing/2014/main" val="87109551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3366329354"/>
                    </a:ext>
                  </a:extLst>
                </a:gridCol>
                <a:gridCol w="1216031">
                  <a:extLst>
                    <a:ext uri="{9D8B030D-6E8A-4147-A177-3AD203B41FA5}">
                      <a16:colId xmlns:a16="http://schemas.microsoft.com/office/drawing/2014/main" val="4205396046"/>
                    </a:ext>
                  </a:extLst>
                </a:gridCol>
              </a:tblGrid>
              <a:tr h="275872">
                <a:tc>
                  <a:txBody>
                    <a:bodyPr/>
                    <a:lstStyle/>
                    <a:p>
                      <a:pPr algn="ctr"/>
                      <a:r>
                        <a:rPr lang="en-US" sz="7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Name</a:t>
                      </a:r>
                      <a:r>
                        <a:rPr lang="en-US" sz="7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:</a:t>
                      </a:r>
                      <a:endParaRPr lang="en-NL" sz="7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 Elderflower Spritz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 Amsterdam Mule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 Margarita Azul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 err="1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700" b="1" dirty="0" err="1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Pornstar</a:t>
                      </a: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Martini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 Espresso Martini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 Negroni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 Very Old Fashioned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186393"/>
                  </a:ext>
                </a:extLst>
              </a:tr>
              <a:tr h="179317">
                <a:tc>
                  <a:txBody>
                    <a:bodyPr/>
                    <a:lstStyle/>
                    <a:p>
                      <a:pPr algn="ctr"/>
                      <a:r>
                        <a:rPr lang="en-US" sz="7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BOLS Hero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Elderflower liqueur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Original Genever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Blue Curaçao liqueur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Vodka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Vodka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Original Genever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Barrel Aged Genever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11967"/>
                  </a:ext>
                </a:extLst>
              </a:tr>
              <a:tr h="179317">
                <a:tc>
                  <a:txBody>
                    <a:bodyPr/>
                    <a:lstStyle/>
                    <a:p>
                      <a:pPr algn="ctr"/>
                      <a:r>
                        <a:rPr lang="en-US" sz="7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Ingredients</a:t>
                      </a:r>
                      <a:endParaRPr lang="en-NL" sz="700" b="1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Elderflower liqueur, Prosecco, Soda</a:t>
                      </a:r>
                      <a:endParaRPr lang="en-NL" sz="700" b="0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Original Genever or </a:t>
                      </a: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Vodka, Lime juice, angostura bitters, ginger beer</a:t>
                      </a:r>
                      <a:endParaRPr lang="en-NL" sz="700" b="0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Tequila, </a:t>
                      </a: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Blue Curacao, lime juice, sugar syrup</a:t>
                      </a:r>
                      <a:endParaRPr lang="en-NL" sz="700" b="0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Vodka, Passoa (passion fruit liqueur), </a:t>
                      </a: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Vanilla liqueur, passionfruit puree, lime juice</a:t>
                      </a:r>
                      <a:endParaRPr lang="en-NL" sz="700" b="0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Vodka, </a:t>
                      </a: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Coffee liqueur, Coffee, sugar syrup</a:t>
                      </a:r>
                      <a:endParaRPr lang="en-NL" sz="700" b="0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 dirty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Original Genever, Sweet vermouth, Italian bitter liqueur</a:t>
                      </a:r>
                      <a:endParaRPr lang="en-NL" sz="700" b="0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Bols</a:t>
                      </a:r>
                      <a:r>
                        <a:rPr lang="en-US" sz="700" b="0">
                          <a:solidFill>
                            <a:srgbClr val="FFFFFF"/>
                          </a:solidFill>
                          <a:latin typeface="Arial Narrow" panose="020B0606020202030204" pitchFamily="34" charset="0"/>
                        </a:rPr>
                        <a:t> Barrel aged Genever, sugar syrup, angostura bitters</a:t>
                      </a:r>
                      <a:endParaRPr lang="en-NL" sz="700" b="0" dirty="0">
                        <a:solidFill>
                          <a:srgbClr val="FFFFF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1B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775681"/>
                  </a:ext>
                </a:extLst>
              </a:tr>
              <a:tr h="640636">
                <a:tc>
                  <a:txBody>
                    <a:bodyPr/>
                    <a:lstStyle/>
                    <a:p>
                      <a:pPr algn="ctr"/>
                      <a:r>
                        <a:rPr lang="en-US" sz="7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Occasion</a:t>
                      </a:r>
                      <a:endParaRPr lang="en-US" sz="7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Aperitivo, At Home or At the park with friends or family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3" marR="0" lvl="0" indent="-190502" algn="ctr" defTabSz="914411" rtl="0" eaLnBrk="1" fontAlgn="auto" latinLnBrk="0" hangingPunct="1">
                        <a:lnSpc>
                          <a:spcPct val="11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>
                          <a:latin typeface="Arial Narrow" panose="020B0606020202030204" pitchFamily="34" charset="0"/>
                        </a:rPr>
                        <a:t>Aperitivo, At Home or At the park with friends or family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3" marR="0" lvl="0" indent="-190502" algn="ctr" defTabSz="914411" rtl="0" eaLnBrk="1" fontAlgn="auto" latinLnBrk="0" hangingPunct="1">
                        <a:lnSpc>
                          <a:spcPct val="11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>
                          <a:latin typeface="Arial Narrow" panose="020B0606020202030204" pitchFamily="34" charset="0"/>
                        </a:rPr>
                        <a:t>Hanging out with friends. Or Party or special celebration at home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3" marR="0" lvl="0" indent="-190502" algn="ctr" defTabSz="914411" rtl="0" eaLnBrk="1" fontAlgn="auto" latinLnBrk="0" hangingPunct="1">
                        <a:lnSpc>
                          <a:spcPct val="11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>
                          <a:latin typeface="Arial Narrow" panose="020B0606020202030204" pitchFamily="34" charset="0"/>
                        </a:rPr>
                        <a:t>Hanging out with friends. Or Party or special celebration at home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After Diner, Indulgence moments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3" marR="0" lvl="0" indent="-190502" algn="ctr" defTabSz="914411" rtl="0" eaLnBrk="1" fontAlgn="auto" latinLnBrk="0" hangingPunct="1">
                        <a:lnSpc>
                          <a:spcPct val="11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>
                          <a:latin typeface="Arial Narrow" panose="020B0606020202030204" pitchFamily="34" charset="0"/>
                        </a:rPr>
                        <a:t>Pre Diner appetizer, Autumn and Winter, with a friends or Alone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3" marR="0" lvl="0" indent="-190502" algn="ctr" defTabSz="914411" rtl="0" eaLnBrk="1" fontAlgn="auto" latinLnBrk="0" hangingPunct="1">
                        <a:lnSpc>
                          <a:spcPct val="11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>
                          <a:latin typeface="Arial Narrow" panose="020B0606020202030204" pitchFamily="34" charset="0"/>
                        </a:rPr>
                        <a:t>Pre Diner appetizer, Autumn and Winter, with a friends or Alone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2630893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r>
                        <a:rPr lang="en-US" sz="7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Complexity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252137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ctr"/>
                      <a:r>
                        <a:rPr lang="en-US" sz="7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ABV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LOW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LOW – MEDIUM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MEDIUM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MEDIUM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MEDIUM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HIGH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Arial Narrow" panose="020B0606020202030204" pitchFamily="34" charset="0"/>
                        </a:rPr>
                        <a:t>HIGH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4705065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r>
                        <a:rPr lang="en-US" sz="7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Preparation</a:t>
                      </a:r>
                      <a:endParaRPr lang="en-NL" sz="700" dirty="0">
                        <a:latin typeface="Arial Narrow" panose="020B0606020202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latin typeface="Arial Narrow" panose="020B0606020202030204" pitchFamily="34" charset="0"/>
                        </a:rPr>
                        <a:t>OOO</a:t>
                      </a:r>
                      <a:endParaRPr lang="en-NL" sz="7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9354288"/>
                  </a:ext>
                </a:extLst>
              </a:tr>
            </a:tbl>
          </a:graphicData>
        </a:graphic>
      </p:graphicFrame>
      <p:sp>
        <p:nvSpPr>
          <p:cNvPr id="25" name="Complete taste experience: sweet, sour, fresh, bitter…">
            <a:extLst>
              <a:ext uri="{FF2B5EF4-FFF2-40B4-BE49-F238E27FC236}">
                <a16:creationId xmlns:a16="http://schemas.microsoft.com/office/drawing/2014/main" id="{33C49B21-CB35-40AE-9E27-8A51DE949D1E}"/>
              </a:ext>
            </a:extLst>
          </p:cNvPr>
          <p:cNvSpPr txBox="1"/>
          <p:nvPr/>
        </p:nvSpPr>
        <p:spPr>
          <a:xfrm>
            <a:off x="281093" y="628751"/>
            <a:ext cx="8744567" cy="1192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algn="l" defTabSz="168596">
              <a:buSzPct val="75000"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4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Di seguito sono riportati i 7 cocktail BOLS Signature, progettati per abbinare i cocktail preferiti a livello mondiale, a HERO un prodotto </a:t>
            </a:r>
            <a:r>
              <a:rPr lang="it-IT" sz="1400" dirty="0" err="1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Bols</a:t>
            </a:r>
            <a:r>
              <a:rPr lang="it-IT" sz="14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, con tutti i dettagli nella tabella. Ogni mercato può trarre ispirazione dalle nostre bevande firmate globali e dovrebbe decidere quale bevanda firmata è rilevante a livello locale. </a:t>
            </a:r>
          </a:p>
          <a:p>
            <a:pPr algn="l" defTabSz="168596">
              <a:buSzPct val="75000"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 lang="en-US" sz="1400" dirty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Adobe Caslon Pro" panose="0205050205050A020403" pitchFamily="18" charset="0"/>
              <a:cs typeface="Helvetica"/>
              <a:sym typeface="Helvetica"/>
            </a:endParaRPr>
          </a:p>
          <a:p>
            <a:pPr algn="l" defTabSz="308079">
              <a:defRPr sz="4900" b="1">
                <a:latin typeface="Helvetica"/>
                <a:ea typeface="Helvetica"/>
                <a:cs typeface="Helvetica"/>
                <a:sym typeface="Helvetica"/>
              </a:defRPr>
            </a:pPr>
            <a:endParaRPr sz="1800" b="1" dirty="0">
              <a:solidFill>
                <a:schemeClr val="tx1"/>
              </a:solidFill>
              <a:latin typeface="Adobe Caslon Pro" panose="0205050205050A020403" pitchFamily="18" charset="0"/>
              <a:cs typeface="Helvetica"/>
              <a:sym typeface="Helvetica"/>
            </a:endParaRPr>
          </a:p>
        </p:txBody>
      </p:sp>
      <p:pic>
        <p:nvPicPr>
          <p:cNvPr id="80" name="Picture 79" descr="A blue bottle of liquid&#10;&#10;Description automatically generated with low confidence">
            <a:extLst>
              <a:ext uri="{FF2B5EF4-FFF2-40B4-BE49-F238E27FC236}">
                <a16:creationId xmlns:a16="http://schemas.microsoft.com/office/drawing/2014/main" id="{D144AB48-417B-C2E7-DB23-D4B08F5011E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876" b="92690" l="12963" r="83704">
                        <a14:foregroundMark x1="44321" y1="8401" x2="48395" y2="28191"/>
                        <a14:foregroundMark x1="48395" y1="28191" x2="23827" y2="73506"/>
                        <a14:foregroundMark x1="23827" y1="73506" x2="30494" y2="85864"/>
                        <a14:foregroundMark x1="30494" y1="85864" x2="60247" y2="87964"/>
                        <a14:foregroundMark x1="60247" y1="87964" x2="83827" y2="74717"/>
                        <a14:foregroundMark x1="83827" y1="74717" x2="78642" y2="63086"/>
                        <a14:foregroundMark x1="17901" y1="82795" x2="50247" y2="90226"/>
                        <a14:foregroundMark x1="50247" y1="90226" x2="56296" y2="90226"/>
                        <a14:foregroundMark x1="58272" y1="92609" x2="51852" y2="92730"/>
                        <a14:foregroundMark x1="13086" y1="68053" x2="15185" y2="71971"/>
                        <a14:foregroundMark x1="55802" y1="45719" x2="59259" y2="61309"/>
                        <a14:foregroundMark x1="59259" y1="61309" x2="21852" y2="58118"/>
                        <a14:foregroundMark x1="21852" y1="58118" x2="35309" y2="50444"/>
                        <a14:foregroundMark x1="35309" y1="50444" x2="35926" y2="50444"/>
                        <a14:foregroundMark x1="47531" y1="50040" x2="75556" y2="58845"/>
                        <a14:foregroundMark x1="75556" y1="58845" x2="63580" y2="49475"/>
                        <a14:foregroundMark x1="63580" y1="49475" x2="63086" y2="49273"/>
                        <a14:foregroundMark x1="46667" y1="50040" x2="34691" y2="60864"/>
                        <a14:foregroundMark x1="42716" y1="7876" x2="58272" y2="10501"/>
                        <a14:foregroundMark x1="38395" y1="55412" x2="55679" y2="54160"/>
                      </a14:backgroundRemoval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32" r="9399" b="4937"/>
          <a:stretch/>
        </p:blipFill>
        <p:spPr>
          <a:xfrm>
            <a:off x="4043540" y="2705891"/>
            <a:ext cx="211949" cy="712636"/>
          </a:xfrm>
          <a:prstGeom prst="rect">
            <a:avLst/>
          </a:prstGeom>
        </p:spPr>
      </p:pic>
      <p:pic>
        <p:nvPicPr>
          <p:cNvPr id="81" name="Picture 2" descr="elderflowerv3_def-1">
            <a:extLst>
              <a:ext uri="{FF2B5EF4-FFF2-40B4-BE49-F238E27FC236}">
                <a16:creationId xmlns:a16="http://schemas.microsoft.com/office/drawing/2014/main" id="{74C723A6-F0D0-CCAC-1061-70ABE396F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762" b="92571" l="9143" r="89143">
                        <a14:foregroundMark x1="42286" y1="8952" x2="50857" y2="12000"/>
                        <a14:foregroundMark x1="38286" y1="48000" x2="21143" y2="57524"/>
                        <a14:foregroundMark x1="21143" y1="57524" x2="29143" y2="58667"/>
                        <a14:foregroundMark x1="29143" y1="90286" x2="65143" y2="90667"/>
                        <a14:foregroundMark x1="65143" y1="90667" x2="73143" y2="90286"/>
                        <a14:foregroundMark x1="65143" y1="49143" x2="73143" y2="64381"/>
                        <a14:foregroundMark x1="73143" y1="64381" x2="73714" y2="64381"/>
                        <a14:foregroundMark x1="31429" y1="92000" x2="64000" y2="92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228" y="2628630"/>
            <a:ext cx="279337" cy="83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Afbeelding 16">
            <a:extLst>
              <a:ext uri="{FF2B5EF4-FFF2-40B4-BE49-F238E27FC236}">
                <a16:creationId xmlns:a16="http://schemas.microsoft.com/office/drawing/2014/main" id="{7CD8D081-6585-8BA7-4341-ADB541EF24A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27250" y="2687816"/>
            <a:ext cx="196704" cy="784372"/>
          </a:xfrm>
          <a:prstGeom prst="rect">
            <a:avLst/>
          </a:prstGeom>
        </p:spPr>
      </p:pic>
      <p:pic>
        <p:nvPicPr>
          <p:cNvPr id="83" name="Picture 82" descr="A group of bottles&#10;&#10;Description automatically generated with low confidence">
            <a:extLst>
              <a:ext uri="{FF2B5EF4-FFF2-40B4-BE49-F238E27FC236}">
                <a16:creationId xmlns:a16="http://schemas.microsoft.com/office/drawing/2014/main" id="{37762973-B034-28AF-0863-769E02DD846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2512" b="90616" l="2309" r="20860">
                        <a14:foregroundMark x1="5732" y1="49951" x2="6768" y2="59531"/>
                        <a14:foregroundMark x1="6768" y1="59531" x2="5892" y2="57087"/>
                        <a14:foregroundMark x1="4857" y1="44673" x2="5653" y2="49658"/>
                        <a14:foregroundMark x1="5175" y1="48485" x2="5175" y2="48485"/>
                        <a14:foregroundMark x1="4857" y1="47116" x2="5016" y2="48094"/>
                        <a14:foregroundMark x1="5016" y1="49267" x2="5016" y2="49267"/>
                        <a14:foregroundMark x1="10748" y1="90127" x2="10748" y2="90127"/>
                        <a14:foregroundMark x1="12898" y1="13685" x2="14013" y2="19159"/>
                        <a14:foregroundMark x1="12102" y1="12512" x2="14729" y2="14761"/>
                        <a14:foregroundMark x1="8678" y1="89443" x2="16640" y2="892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49" r="76801"/>
          <a:stretch/>
        </p:blipFill>
        <p:spPr>
          <a:xfrm>
            <a:off x="2830820" y="2657109"/>
            <a:ext cx="258622" cy="845786"/>
          </a:xfrm>
          <a:prstGeom prst="rect">
            <a:avLst/>
          </a:prstGeom>
        </p:spPr>
      </p:pic>
      <p:pic>
        <p:nvPicPr>
          <p:cNvPr id="84" name="Picture 83" descr="A group of bottles&#10;&#10;Description automatically generated with low confidence">
            <a:extLst>
              <a:ext uri="{FF2B5EF4-FFF2-40B4-BE49-F238E27FC236}">
                <a16:creationId xmlns:a16="http://schemas.microsoft.com/office/drawing/2014/main" id="{D04DAA98-BFA8-217B-A131-3673B0EE882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2512" b="90616" l="2309" r="20860">
                        <a14:foregroundMark x1="5732" y1="49951" x2="6768" y2="59531"/>
                        <a14:foregroundMark x1="6768" y1="59531" x2="5892" y2="57087"/>
                        <a14:foregroundMark x1="4857" y1="44673" x2="5653" y2="49658"/>
                        <a14:foregroundMark x1="5175" y1="48485" x2="5175" y2="48485"/>
                        <a14:foregroundMark x1="4857" y1="47116" x2="5016" y2="48094"/>
                        <a14:foregroundMark x1="5016" y1="49267" x2="5016" y2="49267"/>
                        <a14:foregroundMark x1="10748" y1="90127" x2="10748" y2="90127"/>
                        <a14:foregroundMark x1="12898" y1="13685" x2="14013" y2="19159"/>
                        <a14:foregroundMark x1="12102" y1="12512" x2="14729" y2="14761"/>
                        <a14:foregroundMark x1="8678" y1="89443" x2="16640" y2="892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49" r="76801"/>
          <a:stretch/>
        </p:blipFill>
        <p:spPr>
          <a:xfrm>
            <a:off x="7622463" y="2639316"/>
            <a:ext cx="258622" cy="845786"/>
          </a:xfrm>
          <a:prstGeom prst="rect">
            <a:avLst/>
          </a:prstGeom>
        </p:spPr>
      </p:pic>
      <p:pic>
        <p:nvPicPr>
          <p:cNvPr id="85" name="Picture 84" descr="A group of bottles&#10;&#10;Description automatically generated with low confidence">
            <a:extLst>
              <a:ext uri="{FF2B5EF4-FFF2-40B4-BE49-F238E27FC236}">
                <a16:creationId xmlns:a16="http://schemas.microsoft.com/office/drawing/2014/main" id="{86B7FA27-C3EA-46B9-0649-51B0E9D9C86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948" b="89052" l="25080" r="42596">
                        <a14:foregroundMark x1="30096" y1="80254" x2="40525" y2="89052"/>
                        <a14:foregroundMark x1="40525" y1="89052" x2="40525" y2="89052"/>
                        <a14:foregroundMark x1="34156" y1="10948" x2="35430" y2="19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93" t="8892" r="55094" b="7880"/>
          <a:stretch/>
        </p:blipFill>
        <p:spPr>
          <a:xfrm>
            <a:off x="5283583" y="2715753"/>
            <a:ext cx="228371" cy="706451"/>
          </a:xfrm>
          <a:prstGeom prst="rect">
            <a:avLst/>
          </a:prstGeom>
        </p:spPr>
      </p:pic>
      <p:pic>
        <p:nvPicPr>
          <p:cNvPr id="86" name="Picture 85" descr="A group of bottles&#10;&#10;Description automatically generated with low confidence">
            <a:extLst>
              <a:ext uri="{FF2B5EF4-FFF2-40B4-BE49-F238E27FC236}">
                <a16:creationId xmlns:a16="http://schemas.microsoft.com/office/drawing/2014/main" id="{BD3CDCEA-108E-F42D-480A-7E8AFBCA61F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948" b="89052" l="25080" r="42596">
                        <a14:foregroundMark x1="30096" y1="80254" x2="40525" y2="89052"/>
                        <a14:foregroundMark x1="40525" y1="89052" x2="40525" y2="89052"/>
                        <a14:foregroundMark x1="34156" y1="10948" x2="35430" y2="19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93" t="8892" r="55094" b="7880"/>
          <a:stretch/>
        </p:blipFill>
        <p:spPr>
          <a:xfrm>
            <a:off x="6448377" y="2712660"/>
            <a:ext cx="228371" cy="706451"/>
          </a:xfrm>
          <a:prstGeom prst="rect">
            <a:avLst/>
          </a:prstGeom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8586E45F-7AF1-FE08-893E-91895DA499AF}"/>
              </a:ext>
            </a:extLst>
          </p:cNvPr>
          <p:cNvCxnSpPr/>
          <p:nvPr/>
        </p:nvCxnSpPr>
        <p:spPr>
          <a:xfrm flipH="1">
            <a:off x="5663953" y="1141339"/>
            <a:ext cx="784424" cy="3920266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7FFB8569-84E9-778F-D34E-C6AF8968535F}"/>
              </a:ext>
            </a:extLst>
          </p:cNvPr>
          <p:cNvCxnSpPr/>
          <p:nvPr/>
        </p:nvCxnSpPr>
        <p:spPr>
          <a:xfrm flipH="1">
            <a:off x="4653377" y="1071799"/>
            <a:ext cx="784424" cy="3920266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27523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347417-BAF1-D298-96F9-80C2EDB026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42" t="6398" r="28870" b="14949"/>
          <a:stretch/>
        </p:blipFill>
        <p:spPr>
          <a:xfrm>
            <a:off x="6411505" y="2949934"/>
            <a:ext cx="840343" cy="2193566"/>
          </a:xfrm>
          <a:prstGeom prst="rect">
            <a:avLst/>
          </a:prstGeom>
        </p:spPr>
      </p:pic>
      <p:pic>
        <p:nvPicPr>
          <p:cNvPr id="3" name="Picture 2" descr="A picture containing bottle, wine, beer, empty&#10;&#10;Description automatically generated">
            <a:extLst>
              <a:ext uri="{FF2B5EF4-FFF2-40B4-BE49-F238E27FC236}">
                <a16:creationId xmlns:a16="http://schemas.microsoft.com/office/drawing/2014/main" id="{C656C8BB-CBBD-297F-3597-BE87E95799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" r="6189" b="4039"/>
          <a:stretch/>
        </p:blipFill>
        <p:spPr>
          <a:xfrm>
            <a:off x="247139" y="279977"/>
            <a:ext cx="3146200" cy="226150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35E09A8-7C6B-2DE3-FA01-A100AD13C3AF}"/>
              </a:ext>
            </a:extLst>
          </p:cNvPr>
          <p:cNvSpPr/>
          <p:nvPr/>
        </p:nvSpPr>
        <p:spPr>
          <a:xfrm>
            <a:off x="247139" y="279976"/>
            <a:ext cx="3146200" cy="1344287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24000">
                <a:schemeClr val="tx1">
                  <a:alpha val="3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hangingPunct="1"/>
            <a:endParaRPr lang="en-GB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F2A5CBF0-DBE0-AE5E-5134-AE1D07CDE0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06" r="21482" b="3071"/>
          <a:stretch/>
        </p:blipFill>
        <p:spPr>
          <a:xfrm>
            <a:off x="6436569" y="1087002"/>
            <a:ext cx="2505025" cy="1513202"/>
          </a:xfrm>
          <a:prstGeom prst="rect">
            <a:avLst/>
          </a:prstGeom>
          <a:ln>
            <a:noFill/>
          </a:ln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22EBEA30-2533-A377-24B8-E86B5BF96119}"/>
              </a:ext>
            </a:extLst>
          </p:cNvPr>
          <p:cNvSpPr/>
          <p:nvPr/>
        </p:nvSpPr>
        <p:spPr>
          <a:xfrm>
            <a:off x="3574292" y="279977"/>
            <a:ext cx="2696983" cy="4445847"/>
          </a:xfrm>
          <a:prstGeom prst="rect">
            <a:avLst/>
          </a:prstGeom>
          <a:solidFill>
            <a:srgbClr val="233652"/>
          </a:solidFill>
          <a:ln>
            <a:solidFill>
              <a:srgbClr val="233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hangingPunct="1"/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706E9B-1964-BEEA-EBEA-C4E569BCFA61}"/>
              </a:ext>
            </a:extLst>
          </p:cNvPr>
          <p:cNvGrpSpPr/>
          <p:nvPr/>
        </p:nvGrpSpPr>
        <p:grpSpPr>
          <a:xfrm>
            <a:off x="762496" y="2949934"/>
            <a:ext cx="2054882" cy="2196488"/>
            <a:chOff x="339968" y="0"/>
            <a:chExt cx="5597144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6156CC1-51FD-71EE-9C28-B5725CEA7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034" y="0"/>
              <a:ext cx="4848606" cy="685800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2CEF200-B5CA-F503-34AF-8C8E977D72D7}"/>
                </a:ext>
              </a:extLst>
            </p:cNvPr>
            <p:cNvSpPr/>
            <p:nvPr/>
          </p:nvSpPr>
          <p:spPr>
            <a:xfrm>
              <a:off x="339968" y="3356758"/>
              <a:ext cx="5597144" cy="2188029"/>
            </a:xfrm>
            <a:prstGeom prst="rect">
              <a:avLst/>
            </a:prstGeom>
            <a:solidFill>
              <a:srgbClr val="040D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308042"/>
              <a:endParaRPr lang="en-US">
                <a:solidFill>
                  <a:srgbClr val="FFFFFF"/>
                </a:solidFill>
                <a:latin typeface="Helvetica Neue Medium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705F885-D9E4-6030-128D-5B880EEE9E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1170" t="3219" r="33492" b="44332"/>
            <a:stretch/>
          </p:blipFill>
          <p:spPr>
            <a:xfrm>
              <a:off x="1861457" y="3419713"/>
              <a:ext cx="2373086" cy="134130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3C1AEA-4AD1-7228-EC9A-225DADBAE3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6670" t="43323" r="8513" b="14963"/>
            <a:stretch/>
          </p:blipFill>
          <p:spPr>
            <a:xfrm>
              <a:off x="4245429" y="4445330"/>
              <a:ext cx="1666586" cy="106676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A74EACB-8BCE-D1E6-3A83-265C5498C8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147" t="28425" r="69391" b="14963"/>
            <a:stretch/>
          </p:blipFill>
          <p:spPr>
            <a:xfrm>
              <a:off x="1121229" y="4064330"/>
              <a:ext cx="702541" cy="144776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3EA758-C08F-6003-62B3-E6BFCA2AC6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9385" t="28425" r="79853" b="14963"/>
            <a:stretch/>
          </p:blipFill>
          <p:spPr>
            <a:xfrm>
              <a:off x="398534" y="4064330"/>
              <a:ext cx="722695" cy="144776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48348E-715A-884F-B58F-5256087CAC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9385" t="3219" r="68830" b="71592"/>
            <a:stretch/>
          </p:blipFill>
          <p:spPr>
            <a:xfrm>
              <a:off x="398534" y="3419713"/>
              <a:ext cx="1462923" cy="6441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6DF4494-2DA3-3E19-DB0F-BA922743EC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6670" t="3219" r="8513" b="56694"/>
            <a:stretch/>
          </p:blipFill>
          <p:spPr>
            <a:xfrm>
              <a:off x="4245429" y="3419713"/>
              <a:ext cx="1666586" cy="10251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93D2C3E-44B7-6822-322D-D78FCBF211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1171" t="55636" r="33330" b="14963"/>
            <a:stretch/>
          </p:blipFill>
          <p:spPr>
            <a:xfrm>
              <a:off x="1861457" y="4760203"/>
              <a:ext cx="2383972" cy="751887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58ED637E-5303-F782-7186-A3891CD3A89A}"/>
              </a:ext>
            </a:extLst>
          </p:cNvPr>
          <p:cNvSpPr/>
          <p:nvPr/>
        </p:nvSpPr>
        <p:spPr>
          <a:xfrm>
            <a:off x="317007" y="3682328"/>
            <a:ext cx="998722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308042"/>
            <a:r>
              <a:rPr lang="nl-NL" sz="675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Arial Narrow" panose="020B0604020202020204" pitchFamily="34" charset="0"/>
              </a:rPr>
              <a:t>Descrizione dell’ingredienti principale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4CD1ED-0619-88DF-49B5-B9D88E9DD395}"/>
              </a:ext>
            </a:extLst>
          </p:cNvPr>
          <p:cNvSpPr/>
          <p:nvPr/>
        </p:nvSpPr>
        <p:spPr>
          <a:xfrm>
            <a:off x="194743" y="4658006"/>
            <a:ext cx="735729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308042"/>
            <a:r>
              <a:rPr lang="nl-NL" sz="675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Arial Narrow" panose="020B0604020202020204" pitchFamily="34" charset="0"/>
              </a:rPr>
              <a:t>Scopri le ispirazioni di cocktail inquadrando il </a:t>
            </a:r>
            <a:br>
              <a:rPr lang="nl-NL" sz="675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Arial Narrow" panose="020B0604020202020204" pitchFamily="34" charset="0"/>
              </a:rPr>
            </a:br>
            <a:r>
              <a:rPr lang="nl-NL" sz="675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Arial Narrow" panose="020B0604020202020204" pitchFamily="34" charset="0"/>
              </a:rPr>
              <a:t>QR code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D4EF73-FE3E-25A1-D123-23CAC04EC70E}"/>
              </a:ext>
            </a:extLst>
          </p:cNvPr>
          <p:cNvSpPr/>
          <p:nvPr/>
        </p:nvSpPr>
        <p:spPr>
          <a:xfrm>
            <a:off x="2233183" y="3551597"/>
            <a:ext cx="973229" cy="3116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308042"/>
            <a:r>
              <a:rPr lang="nl-NL" sz="675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Arial Narrow" panose="020B0604020202020204" pitchFamily="34" charset="0"/>
              </a:rPr>
              <a:t>Ricca storia e artigianalità migliorata con la ricetta originale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FAB8EC-131D-89CF-593E-E47474DB2D0D}"/>
              </a:ext>
            </a:extLst>
          </p:cNvPr>
          <p:cNvSpPr txBox="1"/>
          <p:nvPr/>
        </p:nvSpPr>
        <p:spPr>
          <a:xfrm>
            <a:off x="28578" y="2636773"/>
            <a:ext cx="3575367" cy="627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3578" tIns="53578" rIns="53578" bIns="53578" numCol="1" spcCol="38100" rtlCol="0" anchor="ctr">
            <a:spAutoFit/>
          </a:bodyPr>
          <a:lstStyle/>
          <a:p>
            <a:pPr defTabSz="616148"/>
            <a:r>
              <a:rPr lang="en-US" sz="1125" b="1" kern="1200" dirty="0">
                <a:solidFill>
                  <a:srgbClr val="0C2340"/>
                </a:solidFill>
                <a:latin typeface="Adobe Caslon Pro Bold" panose="0205070206050A020403" pitchFamily="18" charset="0"/>
                <a:ea typeface="Helvetica 75"/>
                <a:cs typeface="Helvetica 75"/>
                <a:sym typeface="Helvetica Neue"/>
              </a:rPr>
              <a:t>SULL’ETICHETTA DELLA BOTTIGLIA, PUOI TROVARE RICETTE DI COCKTAIL PER LASCIARTI ISPIRARE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036159-518B-C5E2-3A8E-318B169E92F4}"/>
              </a:ext>
            </a:extLst>
          </p:cNvPr>
          <p:cNvSpPr txBox="1"/>
          <p:nvPr/>
        </p:nvSpPr>
        <p:spPr>
          <a:xfrm>
            <a:off x="233284" y="405759"/>
            <a:ext cx="3258360" cy="4544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 anchorCtr="0">
            <a:noAutofit/>
          </a:bodyPr>
          <a:lstStyle/>
          <a:p>
            <a:pPr defTabSz="685800" hangingPunct="1"/>
            <a:r>
              <a:rPr lang="en-US" sz="1125" kern="1200" dirty="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VARIETA’ DI 40 GUSTI PER CREARE E MIXARE </a:t>
            </a:r>
          </a:p>
          <a:p>
            <a:pPr defTabSz="685800" hangingPunct="1"/>
            <a:r>
              <a:rPr lang="en-US" sz="1125" kern="1200" dirty="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I TUOI COCKTAILS</a:t>
            </a:r>
            <a:br>
              <a:rPr lang="en-US" sz="1125" kern="1200" dirty="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</a:br>
            <a:endParaRPr lang="en-US" sz="1125" b="1" kern="1200" dirty="0">
              <a:solidFill>
                <a:prstClr val="white"/>
              </a:solidFill>
              <a:latin typeface="Adobe Caslon Pro Bold" panose="0205070206050A020403" pitchFamily="18" charset="0"/>
              <a:ea typeface="Helvetica 75"/>
              <a:cs typeface="Helvetica 75"/>
              <a:sym typeface="Helvetica Neue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00C4D3D-07AF-6BA3-DB64-994627130DEF}"/>
              </a:ext>
            </a:extLst>
          </p:cNvPr>
          <p:cNvSpPr txBox="1"/>
          <p:nvPr/>
        </p:nvSpPr>
        <p:spPr>
          <a:xfrm>
            <a:off x="6436569" y="405760"/>
            <a:ext cx="2505025" cy="4544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 anchorCtr="0">
            <a:noAutofit/>
          </a:bodyPr>
          <a:lstStyle/>
          <a:p>
            <a:pPr defTabSz="616148"/>
            <a:r>
              <a:rPr lang="en-US" sz="1125" b="1" kern="1200" dirty="0">
                <a:solidFill>
                  <a:srgbClr val="0C2340"/>
                </a:solidFill>
                <a:latin typeface="Adobe Caslon Pro Bold" panose="0205070206050A020403" pitchFamily="18" charset="0"/>
                <a:ea typeface="Helvetica 75"/>
                <a:cs typeface="Helvetica 75"/>
                <a:sym typeface="Helvetica Neue"/>
              </a:rPr>
              <a:t>CREATI CON BOTANICHE NATURALI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732371B-9F95-F52B-9FB0-87687417D08E}"/>
              </a:ext>
            </a:extLst>
          </p:cNvPr>
          <p:cNvSpPr txBox="1"/>
          <p:nvPr/>
        </p:nvSpPr>
        <p:spPr>
          <a:xfrm>
            <a:off x="6522949" y="2699418"/>
            <a:ext cx="2617857" cy="4544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3578" tIns="53578" rIns="53578" bIns="53578" numCol="1" spcCol="38100" rtlCol="0" anchor="ctr">
            <a:spAutoFit/>
          </a:bodyPr>
          <a:lstStyle/>
          <a:p>
            <a:pPr defTabSz="616148"/>
            <a:r>
              <a:rPr lang="en-US" sz="1125" b="1" kern="1200" dirty="0">
                <a:solidFill>
                  <a:srgbClr val="0C2340"/>
                </a:solidFill>
                <a:latin typeface="Adobe Caslon Pro Bold" panose="0205070206050A020403" pitchFamily="18" charset="0"/>
                <a:ea typeface="Helvetica 75"/>
                <a:cs typeface="Helvetica 75"/>
                <a:sym typeface="Helvetica Neue"/>
              </a:rPr>
              <a:t>CREATO DAI BARTENDERS, </a:t>
            </a:r>
            <a:br>
              <a:rPr lang="en-US" sz="1125" b="1" kern="1200" dirty="0">
                <a:solidFill>
                  <a:srgbClr val="0C2340"/>
                </a:solidFill>
                <a:latin typeface="Adobe Caslon Pro Bold" panose="0205070206050A020403" pitchFamily="18" charset="0"/>
                <a:ea typeface="Helvetica 75"/>
                <a:cs typeface="Helvetica 75"/>
                <a:sym typeface="Helvetica Neue"/>
              </a:rPr>
            </a:br>
            <a:r>
              <a:rPr lang="en-US" sz="1125" b="1" kern="1200" dirty="0">
                <a:solidFill>
                  <a:srgbClr val="0C2340"/>
                </a:solidFill>
                <a:latin typeface="Adobe Caslon Pro Bold" panose="0205070206050A020403" pitchFamily="18" charset="0"/>
                <a:ea typeface="Helvetica 75"/>
                <a:cs typeface="Helvetica 75"/>
                <a:sym typeface="Helvetica Neue"/>
              </a:rPr>
              <a:t>PER I BARTENDERS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2ADCCBE-666E-D074-3306-D2910CD1A745}"/>
              </a:ext>
            </a:extLst>
          </p:cNvPr>
          <p:cNvSpPr txBox="1"/>
          <p:nvPr/>
        </p:nvSpPr>
        <p:spPr>
          <a:xfrm>
            <a:off x="7614831" y="4482447"/>
            <a:ext cx="1436992" cy="5886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defTabSz="685800" hangingPunct="1">
              <a:defRPr/>
            </a:pPr>
            <a:r>
              <a:rPr lang="en-US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La </a:t>
            </a:r>
            <a:r>
              <a:rPr lang="en-US" sz="9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parte</a:t>
            </a:r>
            <a:r>
              <a:rPr lang="en-US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 con rilievo </a:t>
            </a:r>
            <a:r>
              <a:rPr lang="en-US" sz="9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sulla</a:t>
            </a:r>
            <a:r>
              <a:rPr lang="en-US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9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bottiglia</a:t>
            </a:r>
            <a:r>
              <a:rPr lang="en-US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9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regala</a:t>
            </a:r>
            <a:r>
              <a:rPr lang="en-US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9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una</a:t>
            </a:r>
            <a:r>
              <a:rPr lang="en-US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 presa </a:t>
            </a:r>
            <a:r>
              <a:rPr lang="en-US" sz="900" kern="1200" dirty="0" err="1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sicura</a:t>
            </a:r>
            <a:endParaRPr lang="en-US" sz="9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C01DEC8-C38E-2AED-B548-2F0815EAB6B3}"/>
              </a:ext>
            </a:extLst>
          </p:cNvPr>
          <p:cNvSpPr txBox="1"/>
          <p:nvPr/>
        </p:nvSpPr>
        <p:spPr>
          <a:xfrm>
            <a:off x="7614832" y="3295061"/>
            <a:ext cx="1436992" cy="2423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defTabSz="685800" hangingPunct="1">
              <a:defRPr/>
            </a:pPr>
            <a:r>
              <a:rPr lang="it-IT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Adatto ai versatori</a:t>
            </a:r>
            <a:endParaRPr lang="en-US" sz="9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F1B99E-1AC0-DF6E-31E2-1AF925546A94}"/>
              </a:ext>
            </a:extLst>
          </p:cNvPr>
          <p:cNvSpPr txBox="1"/>
          <p:nvPr/>
        </p:nvSpPr>
        <p:spPr>
          <a:xfrm>
            <a:off x="7614831" y="3804283"/>
            <a:ext cx="1436992" cy="58862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l" defTabSz="685800" hangingPunct="1">
              <a:defRPr/>
            </a:pPr>
            <a:r>
              <a:rPr lang="it-IT" sz="900" kern="1200" dirty="0">
                <a:solidFill>
                  <a:srgbClr val="0C2340"/>
                </a:solidFill>
                <a:latin typeface="Adobe Caslon Pro" panose="0205050205050A020403" pitchFamily="18" charset="0"/>
                <a:ea typeface="+mn-ea"/>
                <a:cs typeface="+mn-cs"/>
              </a:rPr>
              <a:t>Il collo lungo lo rende facile da afferrare e inclinare capovolto</a:t>
            </a:r>
          </a:p>
          <a:p>
            <a:pPr algn="l" defTabSz="685800" hangingPunct="1">
              <a:defRPr/>
            </a:pPr>
            <a:endParaRPr lang="en-US" sz="900" kern="1200" dirty="0">
              <a:solidFill>
                <a:srgbClr val="0C234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643DFFF-090A-82B9-AF83-2BA3339F610B}"/>
              </a:ext>
            </a:extLst>
          </p:cNvPr>
          <p:cNvSpPr>
            <a:spLocks noChangeAspect="1"/>
          </p:cNvSpPr>
          <p:nvPr/>
        </p:nvSpPr>
        <p:spPr>
          <a:xfrm>
            <a:off x="7329462" y="3253082"/>
            <a:ext cx="216000" cy="216000"/>
          </a:xfrm>
          <a:prstGeom prst="ellipse">
            <a:avLst/>
          </a:prstGeom>
          <a:solidFill>
            <a:srgbClr val="0C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54000" rtlCol="0" anchor="ctr"/>
          <a:lstStyle/>
          <a:p>
            <a:pPr defTabSz="685800" hangingPunct="1"/>
            <a:r>
              <a:rPr lang="en-US" sz="1200" b="1">
                <a:solidFill>
                  <a:prstClr val="white"/>
                </a:solidFill>
                <a:latin typeface="Adobe Caslon Pro Bold" panose="0205050205050A020403" pitchFamily="18" charset="77"/>
              </a:rPr>
              <a:t>1</a:t>
            </a:r>
            <a:endParaRPr lang="en-GB" sz="1200" b="1" kern="1200">
              <a:solidFill>
                <a:prstClr val="white"/>
              </a:solidFill>
              <a:latin typeface="Adobe Caslon Pro Bold" panose="0205050205050A020403" pitchFamily="18" charset="77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C4C2734-AF29-4E0A-9649-47EB964C66F9}"/>
              </a:ext>
            </a:extLst>
          </p:cNvPr>
          <p:cNvSpPr>
            <a:spLocks noChangeAspect="1"/>
          </p:cNvSpPr>
          <p:nvPr/>
        </p:nvSpPr>
        <p:spPr>
          <a:xfrm>
            <a:off x="7329462" y="3786203"/>
            <a:ext cx="216000" cy="216000"/>
          </a:xfrm>
          <a:prstGeom prst="ellipse">
            <a:avLst/>
          </a:prstGeom>
          <a:solidFill>
            <a:srgbClr val="0C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54000" rtlCol="0" anchor="ctr"/>
          <a:lstStyle/>
          <a:p>
            <a:pPr defTabSz="685800" hangingPunct="1"/>
            <a:r>
              <a:rPr lang="en-US" sz="1200" b="1">
                <a:solidFill>
                  <a:prstClr val="white"/>
                </a:solidFill>
                <a:latin typeface="Adobe Caslon Pro Bold" panose="0205050205050A020403" pitchFamily="18" charset="77"/>
              </a:rPr>
              <a:t>2</a:t>
            </a:r>
            <a:endParaRPr lang="en-GB" sz="1200" b="1" kern="1200">
              <a:solidFill>
                <a:prstClr val="white"/>
              </a:solidFill>
              <a:latin typeface="Adobe Caslon Pro Bold" panose="0205050205050A020403" pitchFamily="18" charset="77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4233609-B1AF-0836-5E64-F09C9E1E96BA}"/>
              </a:ext>
            </a:extLst>
          </p:cNvPr>
          <p:cNvSpPr>
            <a:spLocks noChangeAspect="1"/>
          </p:cNvSpPr>
          <p:nvPr/>
        </p:nvSpPr>
        <p:spPr>
          <a:xfrm>
            <a:off x="7329462" y="4442006"/>
            <a:ext cx="216000" cy="216000"/>
          </a:xfrm>
          <a:prstGeom prst="ellipse">
            <a:avLst/>
          </a:prstGeom>
          <a:solidFill>
            <a:srgbClr val="0C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54000" rtlCol="0" anchor="ctr"/>
          <a:lstStyle/>
          <a:p>
            <a:pPr defTabSz="685800" hangingPunct="1"/>
            <a:r>
              <a:rPr lang="en-US" sz="1200" b="1">
                <a:solidFill>
                  <a:prstClr val="white"/>
                </a:solidFill>
                <a:latin typeface="Adobe Caslon Pro Bold" panose="0205050205050A020403" pitchFamily="18" charset="77"/>
              </a:rPr>
              <a:t>3</a:t>
            </a:r>
            <a:endParaRPr lang="en-GB" sz="1200" b="1" kern="1200">
              <a:solidFill>
                <a:prstClr val="white"/>
              </a:solidFill>
              <a:latin typeface="Adobe Caslon Pro Bold" panose="0205050205050A020403" pitchFamily="18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15E010-667A-8581-8B70-304B289CC336}"/>
              </a:ext>
            </a:extLst>
          </p:cNvPr>
          <p:cNvSpPr txBox="1"/>
          <p:nvPr/>
        </p:nvSpPr>
        <p:spPr>
          <a:xfrm>
            <a:off x="3574291" y="492322"/>
            <a:ext cx="2696983" cy="281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 anchorCtr="0">
            <a:noAutofit/>
          </a:bodyPr>
          <a:lstStyle/>
          <a:p>
            <a:pPr defTabSz="616148"/>
            <a:r>
              <a:rPr lang="en-US" sz="1125" b="1" kern="1200">
                <a:solidFill>
                  <a:prstClr val="white"/>
                </a:solidFill>
                <a:latin typeface="Adobe Caslon Pro Bold" panose="0205070206050A020403" pitchFamily="18" charset="0"/>
                <a:ea typeface="Helvetica 75"/>
                <a:cs typeface="Helvetica 75"/>
                <a:sym typeface="Helvetica Neue"/>
              </a:rPr>
              <a:t>HOW CAN YOU USE BOLS?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4C3C16-5AE2-5F14-547F-C31EFEA31620}"/>
              </a:ext>
            </a:extLst>
          </p:cNvPr>
          <p:cNvSpPr txBox="1"/>
          <p:nvPr/>
        </p:nvSpPr>
        <p:spPr>
          <a:xfrm>
            <a:off x="4638933" y="1005590"/>
            <a:ext cx="1632341" cy="377323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 defTabSz="685800" hangingPunct="1">
              <a:lnSpc>
                <a:spcPct val="110000"/>
              </a:lnSpc>
              <a:spcAft>
                <a:spcPts val="1800"/>
              </a:spcAft>
            </a:pPr>
            <a: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Cocktail</a:t>
            </a:r>
            <a:b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Shaken, stirred, muddled, 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rolled. 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Bols is your partner 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in cocktail creation</a:t>
            </a:r>
          </a:p>
          <a:p>
            <a:pPr algn="l" defTabSz="685800" hangingPunct="1">
              <a:lnSpc>
                <a:spcPct val="110000"/>
              </a:lnSpc>
              <a:spcAft>
                <a:spcPts val="1800"/>
              </a:spcAft>
            </a:pPr>
            <a: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Spritz</a:t>
            </a:r>
            <a:b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1/3 Bols </a:t>
            </a:r>
            <a:r>
              <a:rPr lang="en-US" sz="900" kern="1200" err="1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flavour</a:t>
            </a:r>
            <a:br>
              <a:rPr lang="en-US" sz="900" kern="1200" err="1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1/3 Prosecco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1/3 Soda water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Pour over cubed ice</a:t>
            </a:r>
          </a:p>
          <a:p>
            <a:pPr algn="l" defTabSz="685800" hangingPunct="1">
              <a:lnSpc>
                <a:spcPct val="110000"/>
              </a:lnSpc>
              <a:spcAft>
                <a:spcPts val="1800"/>
              </a:spcAft>
            </a:pPr>
            <a: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Easy Mix</a:t>
            </a:r>
            <a:b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1/4 Bols </a:t>
            </a:r>
            <a:r>
              <a:rPr lang="en-US" sz="900" kern="1200" err="1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flavour</a:t>
            </a:r>
            <a:br>
              <a:rPr lang="en-US" sz="900" kern="1200" err="1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3/4  Mixer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Pour over cubed ice</a:t>
            </a:r>
          </a:p>
          <a:p>
            <a:pPr algn="l" defTabSz="685800" hangingPunct="1">
              <a:lnSpc>
                <a:spcPct val="110000"/>
              </a:lnSpc>
              <a:spcAft>
                <a:spcPts val="1800"/>
              </a:spcAft>
            </a:pPr>
            <a: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Mini Cocktail</a:t>
            </a:r>
            <a:br>
              <a:rPr lang="en-US" sz="1125" kern="1200">
                <a:solidFill>
                  <a:prstClr val="white"/>
                </a:solidFill>
                <a:latin typeface="Adobe Caslon Pro Bold" panose="0205070206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Want to taste more than 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one cocktail for the night? </a:t>
            </a:r>
            <a:b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900" kern="1200">
                <a:solidFill>
                  <a:prstClr val="white"/>
                </a:solidFill>
                <a:latin typeface="Adobe Caslon Pro" panose="0205050205050A020403" pitchFamily="18" charset="0"/>
                <a:ea typeface="+mn-ea"/>
                <a:cs typeface="+mn-cs"/>
              </a:rPr>
              <a:t>Mini cocktails it is!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7A551338-D709-51FD-A6DC-2B30FA67FD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27590" y="1004677"/>
            <a:ext cx="671111" cy="75810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8CFCC138-3429-4D16-5E6E-CF96955E52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09153" y="3162743"/>
            <a:ext cx="323128" cy="641539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05BA05AB-7C37-35C4-DC6D-04DFAAA93C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001581" y="4114387"/>
            <a:ext cx="323128" cy="36041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B632D83C-896B-A91B-F5F6-DF407691D8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821376" y="2076138"/>
            <a:ext cx="683539" cy="75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226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>
            <a:extLst>
              <a:ext uri="{FF2B5EF4-FFF2-40B4-BE49-F238E27FC236}">
                <a16:creationId xmlns:a16="http://schemas.microsoft.com/office/drawing/2014/main" id="{07059CED-541F-4878-952D-B51D96C21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3" y="190696"/>
            <a:ext cx="3610041" cy="195883"/>
          </a:xfrm>
        </p:spPr>
        <p:txBody>
          <a:bodyPr/>
          <a:lstStyle/>
          <a:p>
            <a:r>
              <a:rPr lang="en-US" dirty="0"/>
              <a:t>BRAND POSITIONING &amp; PRICING</a:t>
            </a:r>
            <a:endParaRPr lang="en-NL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7745F71-5DD7-582B-B301-864C288501F8}"/>
              </a:ext>
            </a:extLst>
          </p:cNvPr>
          <p:cNvSpPr txBox="1"/>
          <p:nvPr/>
        </p:nvSpPr>
        <p:spPr>
          <a:xfrm>
            <a:off x="146373" y="480645"/>
            <a:ext cx="2763628" cy="40395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buClr>
                <a:srgbClr val="56C1FF"/>
              </a:buClr>
            </a:pPr>
            <a:r>
              <a:rPr lang="it-IT" sz="1350" i="1" kern="1200" dirty="0">
                <a:solidFill>
                  <a:srgbClr val="0D7BC0"/>
                </a:solidFill>
                <a:latin typeface="Adobe Caslon Pro" panose="0205050205050A020403" pitchFamily="18" charset="77"/>
                <a:ea typeface="+mn-ea"/>
                <a:cs typeface="+mn-cs"/>
              </a:rPr>
              <a:t>I Liquori </a:t>
            </a:r>
            <a:r>
              <a:rPr lang="it-IT" sz="1350" i="1" kern="1200" dirty="0" err="1">
                <a:solidFill>
                  <a:srgbClr val="0D7BC0"/>
                </a:solidFill>
                <a:latin typeface="Adobe Caslon Pro" panose="0205050205050A020403" pitchFamily="18" charset="77"/>
                <a:ea typeface="+mn-ea"/>
                <a:cs typeface="+mn-cs"/>
              </a:rPr>
              <a:t>Bols</a:t>
            </a:r>
            <a:r>
              <a:rPr lang="it-IT" sz="1350" i="1" kern="1200" dirty="0">
                <a:solidFill>
                  <a:srgbClr val="0D7BC0"/>
                </a:solidFill>
                <a:latin typeface="Adobe Caslon Pro" panose="0205050205050A020403" pitchFamily="18" charset="77"/>
                <a:ea typeface="+mn-ea"/>
                <a:cs typeface="+mn-cs"/>
              </a:rPr>
              <a:t> agiscono come ingrediente prezioso per la creazione di  cocktail, aggiungendogli il giusto sapore. È il prodotto principale della gamma e genera guadagno posizionandosi a un livello mainstream. Con l'ambizione di diventare premium a prezzi accessibili utilizzando il proprio posizionamento mondiale del marchio dei cocktail, mentre la propria credibilità come ingrediente per creare il giusto sapore nei cocktail. </a:t>
            </a:r>
          </a:p>
          <a:p>
            <a:pPr algn="l">
              <a:buClr>
                <a:srgbClr val="56C1FF"/>
              </a:buClr>
            </a:pPr>
            <a:r>
              <a:rPr lang="it-IT" sz="1350" i="1" kern="1200" dirty="0">
                <a:solidFill>
                  <a:srgbClr val="0D7BC0"/>
                </a:solidFill>
                <a:latin typeface="Adobe Caslon Pro" panose="0205050205050A020403" pitchFamily="18" charset="77"/>
                <a:ea typeface="+mn-ea"/>
                <a:cs typeface="+mn-cs"/>
              </a:rPr>
              <a:t>Il nostro Cocktail </a:t>
            </a:r>
            <a:r>
              <a:rPr lang="it-IT" sz="1350" i="1" kern="1200" dirty="0" err="1">
                <a:solidFill>
                  <a:srgbClr val="0D7BC0"/>
                </a:solidFill>
                <a:latin typeface="Adobe Caslon Pro" panose="0205050205050A020403" pitchFamily="18" charset="77"/>
                <a:ea typeface="+mn-ea"/>
                <a:cs typeface="+mn-cs"/>
              </a:rPr>
              <a:t>Liqueur</a:t>
            </a:r>
            <a:r>
              <a:rPr lang="it-IT" sz="1350" i="1" kern="1200" dirty="0">
                <a:solidFill>
                  <a:srgbClr val="0D7BC0"/>
                </a:solidFill>
                <a:latin typeface="Adobe Caslon Pro" panose="0205050205050A020403" pitchFamily="18" charset="77"/>
                <a:ea typeface="+mn-ea"/>
                <a:cs typeface="+mn-cs"/>
              </a:rPr>
              <a:t> ha un forte focus on-premise prima mentre il canale di dettaglio è di supporto nella maggior parte dei mercati. (Nota: questo dipende fortemente dalle dinamiche del mercato locale)</a:t>
            </a:r>
          </a:p>
          <a:p>
            <a:pPr algn="l">
              <a:buClr>
                <a:srgbClr val="56C1FF"/>
              </a:buClr>
            </a:pPr>
            <a:endParaRPr lang="en-US" sz="1350" i="1" kern="1200" dirty="0">
              <a:solidFill>
                <a:srgbClr val="0D7BC0"/>
              </a:solidFill>
              <a:latin typeface="Adobe Caslon Pro" panose="0205050205050A020403" pitchFamily="18" charset="77"/>
              <a:ea typeface="+mn-ea"/>
              <a:cs typeface="+mn-cs"/>
            </a:endParaRPr>
          </a:p>
        </p:txBody>
      </p:sp>
      <p:sp>
        <p:nvSpPr>
          <p:cNvPr id="12" name="Oval 34">
            <a:extLst>
              <a:ext uri="{FF2B5EF4-FFF2-40B4-BE49-F238E27FC236}">
                <a16:creationId xmlns:a16="http://schemas.microsoft.com/office/drawing/2014/main" id="{5E300691-C343-DC72-7342-006FDE110574}"/>
              </a:ext>
            </a:extLst>
          </p:cNvPr>
          <p:cNvSpPr/>
          <p:nvPr/>
        </p:nvSpPr>
        <p:spPr>
          <a:xfrm>
            <a:off x="4894500" y="1900444"/>
            <a:ext cx="1407319" cy="1314579"/>
          </a:xfrm>
          <a:prstGeom prst="ellipse">
            <a:avLst/>
          </a:prstGeom>
          <a:ln>
            <a:solidFill>
              <a:srgbClr val="0D7B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sp>
        <p:nvSpPr>
          <p:cNvPr id="22" name="Oval 19">
            <a:extLst>
              <a:ext uri="{FF2B5EF4-FFF2-40B4-BE49-F238E27FC236}">
                <a16:creationId xmlns:a16="http://schemas.microsoft.com/office/drawing/2014/main" id="{B907D955-789B-97C8-73C3-54922B8A7BA9}"/>
              </a:ext>
            </a:extLst>
          </p:cNvPr>
          <p:cNvSpPr/>
          <p:nvPr/>
        </p:nvSpPr>
        <p:spPr>
          <a:xfrm>
            <a:off x="4681370" y="3233197"/>
            <a:ext cx="1306652" cy="1270397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sp>
        <p:nvSpPr>
          <p:cNvPr id="23" name="AutoShape 14" descr="data:image/jpeg;base64,/9j/4AAQSkZJRgABAQAAAQABAAD/2wCEAAkGBg8QEA8QEA8QDw8QEA8QEBAQDw8PEA8QFBAVFBUQFBIXHTIfFxkjGRISHy8jJSc1LSwsFR4xNTAqNSYrLCoBCQoKDgwOGg8PGiwcHB0sKSkqLCksKSwsNSkqLCwpKSkpLCkpKSwpLC8sKikpKSkpLSkpKSkpLCkpKSksLCwpLP/AABEIAOEA4QMBIgACEQEDEQH/xAAbAAEAAwEBAQEAAAAAAAAAAAAAAQQFBgMCB//EAEUQAAIBAgMEBgQLBgQHAAAAAAECAAMRBBIhBTFBUQYTImFxgTIzkcEjUlNzgpKhsbKz0RQkQsLD4QdDYvAVNFRyk6K0/8QAGAEBAQEBAQAAAAAAAAAAAAAAAAECAwT/xAAiEQEAAwACAQQDAQAAAAAAAAAAAQIRAxIxISIjUWGRoRP/2gAMAwEAAhEDEQA/AP3CTEQERECIkxAiJMQIiTECIkxAiJyLbWrNjWQuwRahQICQthpqOJ4zc6xuZ9pma27a1avXGlExNo1WFKocxuANxI4iZ9Da1UEHMTqL3JIIvxktfrOLWk2jXVxJibYREmIERJiBESYgREmIERJiBEmIgIiICIiAiIgIiICIiAiIgcBimdNpWAR0et6SvqpJ1UjmDedVOS2gf33CkWH71ir82viWWdHRxoZgvxwxTQjRbXv7bzHHGTLpediHnturkw9Zt9k3XA/iE57ZuL62oqaJ2lBLMLC5HKa/SsBsJUFxbNSza8OsXQ+yc7slPhXO8BKOvI/tFIfcZy5J+SIdKR8cy/T4iJ6HnIiICIiAiIgIiICIiAiIgIiICIiAiIgIiICIgwESIgcBt/DlMfg1sLHFFg1rZjUc1Su/hr9k1cbTFF2qhC2ank0zFVudeeQHQ7rHjwnn0pt+27O7q9Y+Yw4t98v7Tpkootf4RS2tjls17c/CWIwmdYeJwR/ZsTRIBcgZQotqhVstgO/vNjqeEz+i+Bd6oW4yulBixuSFzmoNOPqSO686PZeCytWqa5avVsite6Ai5FuFzYkCZ/Q0g1l+YS3h1+Iy/YTMzSJns1F5ivV3MSIlZTEiTAREQEREBERAREQEREBERAREQEREBERAQYgwIiIgcZ0uNsXgDyxFX/5lPumpjKTPZcoZSwLEkCwHIcTK/SDZL161JkZQaNXrCpv2lahk0PMb5qBZpFKicorkqVALONAMwCDtC2nAzG6Ej4Qd2GwI+suJedHXolkdfjKy7uake+ZnR3ZTUKgzEG64amBlI0pUqq3ueefcN1t8DqYiJlSTIkwEREBERAREQEREBERAREQEREBEReAiLxeAgxeRASGYAXJsBxMobV2zTw/Vqe3Wqtlo0l9Kow1J7lA1LcB5CfCoz2NQ37hoo8BAqK7mvVqLco+QKrWsMotmHHX9Jo061S24DyJ989KdHuntkhFZqtTgAfL+8pVRVL02KiyOG00NrEHjyJmvlM+GXugeisDqDeTKboRqhyn2g+Inhs3bS1Kj0Kg6vEUwGKXutSmTYVaZ4rwI3g6HgSVpyZFpMBERAREQEREBERAREQEREBERASJMiAiIgJ81aoVWZjZVBZidwAFyZ9TB6dYgps7FldCaYT67qh/FA5nojiGxuKxW0Kt7E9RhlP8Al0RqQOV+zfvvznd0qgG4TkOglEDCU7c6n4yPuAnW01m89GXsKpn0Kk+FWfdpFT1kjrItIKwIdwd4nH9NqZQUcVRbLXw1QFDzVtGpnmp0nXMs5Pp0P3c97D7iYxHV7Nxy16NOsno1EVgOIuNQe8G48pZnMf4eVy2Dt8SrUUeBCv8AzmdPMtEREBERAREQEREBERAREQEREBIkyICIiAmX0mw61MLURxmVjSuNdfhUPDwmpM/bvqH8af5qwMvZOEWmmWn2FUmwGtr6nf4zQDP8c/VX9JTwxsjm9rBje17dnfbjKWGxtQnDKxKscQ9OoA61FcDCvUGV7XKkhGG4i5BlRtB6nyh+qn6Sc9T5Q/UT9Jz+ExeKNNnDqwuUTrGpqXqDGMmVWVezemAtyPSI03z0rbWdUoVszKivVGJSotPMKa1Ordjl0vTLBrqbEIecDc6yp8ofqJ+kg1Knyh+qn6TAxG06wpbRfOVai6ilonwanD0agBuNTeob3l3HM4rUKYrOoqmuNBT0yUbra6/GF/PlAvln+Ub2L+kz9qYcOAtT4RTc2YAi/wDsym+Nq9ay5zkGPp0b51FkOGRzTy23ZmJve8vYtAoQAmwBGrFjw3k6mBc6L4dEpVFRQq9adALD1aTZmV0e9Cp86fy0mrIpERAREQEREBERAREQEREBERASJMiAiIgJQ276h/Gn+Ysvyht3/l6n0PzFgUMDuPj7p94imcvYVM4IK5gLDXU/fPjA7j4+6VztRrkZRoSN54GZtaK+Wq0m3h5MuKUhRToWfeoHYuoYk23C/YHn3XP1Uo4k2tSoDLbKRpYEjMm/cRm8fO4912kfij2zwx22mpqCtHrHJAVQ4FzfcTbTxkjkq1/lb6RWFdVqs1Cg17dkKD1rFgMzc7D7+6eWJr11K5v2UOu4s1MFbcr6gEeye9OtVrkA/BJYEhGJL6a9vQ27t5G+17T4p7QwdI1EzBGpnK4YZTffe3EHnOjkv0TTcXXq2N7sUyHt8yRx+2eWO/h8/dM9cdTquMiVaNWzGk7oU6zKAShvvB5HXjoZdxFUMtNhuZcw8wDIS0ej3q6nzp/LSakyuj3oVPnT+Wk1YUiIgIiICIiAiIgIiICIiAiIgJEmRAREQEo7b9RU+h+NZelLbPqKn0fxiBnYPcfH3TLVgzMToLkk8hfMfsvNTDMANeJt9k58sVWsrG7ItVT32DEHzVl9hnLkjcdeK2au0GuAeB1Hgdff5buE5TbXTNlr1qFLDs6UGYV6mpbIjAOVAHYW9hcnceF50SbRpKEVqiq3Vo3a4LYAGw1Phx5zltq1KlY46pSAFKqiUOtKlAaSEsxY2u9QtYaaAADTcMUrnus6clpn21bfR7a+KxNRXQNSwpAK3S+gJDC5G+4GoNt44XNmrg6dXGVMRa/VgUkJ3FwSS/eQCBfgc3KVej9dqtFVLv1SEU0RCqK2QcCNbWtfXlzE06pItTp2QgC+mqAi9gOBsVJP+oAam66vbtGQzSnWdn9PjEXNSmqgl1cvYbw/VOiof/IWPILra4mrUoZEpIDfIgW/OygX+yVNloFqKOYIvxPHWaOLG7zmuOYz0Y5YmLeq3sD0Knzp/LSakzdhDsVPnD+Wk0p0cyIiAiIgIiICIiAiIgIkSYCIiAkSYgREmIESntf1NT6P4hLsp7X9TU8B+IQMZsMKiMpZk5MnpKbekDbS05vFM6McxLtqhYaiquovf4wufInlrv4rCh0N2dQtzdH6sgjW5fgJzmJrDUK5qjXVs7HfvD218e+Zlapo0aTqMyBmHYBF1NRBmORmBGZbaZSba8ry9tDDuaRVUUEAAAAFRbhl3W7pjVMYApVXAq2J7IuAd2Y8ONvO2pte9VerWoMugqFSAwYgnkSLCx8DOV6fjXel4+8evR+mVp00fKGXrTUCgBUL1C1tNNFAJtoNOUuYd8zOx0LZW7wrlmXTwKj6ImVsLDVKVBkqIXYOHqrozVKADXXfrqASOIBHcdDG4rNiM9IZkSgOs+J2rMq+IvmPd4iIrtZJtloaGB9YPA8ft75fxPDzmHs7aiAqzZsrO9Omygt1gDBc5IFuPnwm5ieHnN8cZDnzTs6ubD9Cp84fy0mlM3YfoVPnP6aTSnRzIiICIiAiIgIiICIiBEmRJgIiICIiAiIgJS2x6mp4D8Ql2UtseoqeA/EIGQKIqLkYZkY9oa6gC4HttMh6YD3AATM4CgAAG4yD2BvO828GdD4zMxFE5nGViCzcDqL6EHunLk8O3DmqOP2YlUAbjnaohBK3cXLKedwWNzy8bjUFJGZ9Qu8gHXhe2++mvgd/C1SBJUEElWzA5SM3ZK7j/wB5v/eMeoFKpmRmUo4IyknUfrr4kzEXmIyW544mdhS2PXLA1AaYBFQ9aG+DWmth1uut+1ax4qb23H7XFJQZVFQPSZ1CvYo9OoyAgMCBmVgtwwmTgaSdTSpVRVRGok5iA1RXNaoQxS1ithu7/Oe20gHq0HpsXZaiF26s0gqKCAFDEliSSeWmltZvrHVz7TF/49sUxSqiglileklBcgVUqODUAJ53NMX0/iB7+sxJ3ecw8JRU4hWIuOutYklesFEDNYjRhly7+J4zbxZ3ec6R4creV7Yfo1PnP6aTSmZsE9ip85/TSacoREQEREBERAREQERECJMiTAREQEREBERASltn1FTwH4hLsz9vVMuHqnkB+IQM7BNofGWrzO2VikdWZTpmK66dobxrNEQipiMSt0YNbqyxcm6gKUYZSTuJYpp3TxpbfTUPo4scqgnsmmHvc92b6smvjKy9d2c3V2deybMjBQu7eVIqk21so5ifNTGENl+Cy/tCUutKDKyvRLsd9rgixN7awPJsTha7q1QFiS1NLhsrDOACDz0B09xl1dj0AVYJlKm4IZuRGuveZmLtD4WgzotMGkjFshK02eo9O9rggMAADbTOL8Jp4bHFqtRCOyAHpsP41uUa/eGX2MO+BI2dRBQrTVShLLkGSxIsdBvuJ84w7vP3S2ZWxNEtutpv1gW+j57FT53+mk1ZidFa4enVYAgdbpfeR1aazbhSIiAiIgIiICIiAiIgRJkSYCIiAiIgIiICZfSdwMJWJNgAtyeAzrNSZvSSiHwmIUi4NNrju3wOYwGDUh1ObK7ioLZbhspU2043v5TYwmERCSuckixzEt5/795n5dsXa1eliaVAVSaLVVQpfOACbdkHUHwn6WuCLDsuV+/2/wBohHv+z1uFdvOihE+mo19bVRxteje3LjrwngdkV+GKYeVO4/8AUT6Gy8Xa37WT4pSMuD26qt8oN3yPG+/fITD1rjNVLC9yBRC3HKeY2Xi/+qt9CnH/AAbEH0sUx8BSH8kD5xOALvmapVCgqVQEKqkce+88aoyUnRGY5sxLNUDPqLE38BLH/ByvpVC/ja/t/tOG/wAQ8SFNGklQrdmNQBjqLC2YDz0kkd10LdTSrZSCBWA0Nx6mnpfjvE6Gcn/hslsI+t71ib2I06mkOPhOshSIiAiIgIiICIiAiIgRJkSYCIiAiIgIiICeOLw4qU3pnQOrITyuLXntED8t25surSP7zgetAOlehmZd/pFl7S+BB85t7IruUXJU0/1OKhHdc6+2dvPk01O8A+IEQjGpGt8ZT40j7jPbrKtv4Cfm395ml1KfFX2CR1K8hLpjOR6535By+CY/c0M1f/QfoOP5ppdUvISerXkI0xzO0qmIAJLKqj4pVPazXI8py9HC1KlQCjs81WP+a4IRe81XH3T9OFNeQ9gn1JPqYz9h7OahSCsQXJLuVvlzG2gvrYAAeU0IiFIiICIiAiIgIiICIiAiIgIiICIiAiIgIiICIiAiIgIiICIiAiIgIiICIiAiIgIiICIiB//Z">
            <a:extLst>
              <a:ext uri="{FF2B5EF4-FFF2-40B4-BE49-F238E27FC236}">
                <a16:creationId xmlns:a16="http://schemas.microsoft.com/office/drawing/2014/main" id="{7AAC1C49-2D71-FF9C-DF67-A035185CC3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05975" y="242153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sp>
        <p:nvSpPr>
          <p:cNvPr id="26" name="Oval 29">
            <a:extLst>
              <a:ext uri="{FF2B5EF4-FFF2-40B4-BE49-F238E27FC236}">
                <a16:creationId xmlns:a16="http://schemas.microsoft.com/office/drawing/2014/main" id="{14111B8F-582F-53B9-1181-ED8C48CCF0C6}"/>
              </a:ext>
            </a:extLst>
          </p:cNvPr>
          <p:cNvSpPr/>
          <p:nvPr/>
        </p:nvSpPr>
        <p:spPr>
          <a:xfrm>
            <a:off x="3392800" y="287776"/>
            <a:ext cx="1148596" cy="113956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sp>
        <p:nvSpPr>
          <p:cNvPr id="27" name="Oval 30">
            <a:extLst>
              <a:ext uri="{FF2B5EF4-FFF2-40B4-BE49-F238E27FC236}">
                <a16:creationId xmlns:a16="http://schemas.microsoft.com/office/drawing/2014/main" id="{55FDD654-78D1-BD1D-9590-32011F662BD7}"/>
              </a:ext>
            </a:extLst>
          </p:cNvPr>
          <p:cNvSpPr/>
          <p:nvPr/>
        </p:nvSpPr>
        <p:spPr>
          <a:xfrm>
            <a:off x="3882662" y="2605235"/>
            <a:ext cx="1126666" cy="1175665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solidFill>
                  <a:srgbClr val="1F497D"/>
                </a:solidFill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sp>
        <p:nvSpPr>
          <p:cNvPr id="31" name="Oval 38">
            <a:extLst>
              <a:ext uri="{FF2B5EF4-FFF2-40B4-BE49-F238E27FC236}">
                <a16:creationId xmlns:a16="http://schemas.microsoft.com/office/drawing/2014/main" id="{330B171A-2A61-FD5A-7D96-125CB1A288B6}"/>
              </a:ext>
            </a:extLst>
          </p:cNvPr>
          <p:cNvSpPr/>
          <p:nvPr/>
        </p:nvSpPr>
        <p:spPr>
          <a:xfrm>
            <a:off x="3178039" y="4007171"/>
            <a:ext cx="1143881" cy="104159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cxnSp>
        <p:nvCxnSpPr>
          <p:cNvPr id="34" name="Rechte verbindingslijn met pijl 24">
            <a:extLst>
              <a:ext uri="{FF2B5EF4-FFF2-40B4-BE49-F238E27FC236}">
                <a16:creationId xmlns:a16="http://schemas.microsoft.com/office/drawing/2014/main" id="{E0BEBB13-50A1-DCC4-98B3-CCB066B523C8}"/>
              </a:ext>
            </a:extLst>
          </p:cNvPr>
          <p:cNvCxnSpPr/>
          <p:nvPr/>
        </p:nvCxnSpPr>
        <p:spPr bwMode="auto">
          <a:xfrm flipV="1">
            <a:off x="3083204" y="1251150"/>
            <a:ext cx="0" cy="35242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Tekstvak 27">
            <a:extLst>
              <a:ext uri="{FF2B5EF4-FFF2-40B4-BE49-F238E27FC236}">
                <a16:creationId xmlns:a16="http://schemas.microsoft.com/office/drawing/2014/main" id="{AB0D2A34-6054-FDB1-C912-83FD1F4A99AF}"/>
              </a:ext>
            </a:extLst>
          </p:cNvPr>
          <p:cNvSpPr txBox="1"/>
          <p:nvPr/>
        </p:nvSpPr>
        <p:spPr>
          <a:xfrm>
            <a:off x="2684029" y="818564"/>
            <a:ext cx="392415" cy="417015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sym typeface="Brandon Grotesque Black"/>
              </a:rPr>
              <a:t>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sym typeface="Brandon Grotesque Black"/>
              </a:rPr>
              <a:t>LOW 		Perceived Quality		HIGH</a:t>
            </a:r>
          </a:p>
        </p:txBody>
      </p:sp>
      <p:pic>
        <p:nvPicPr>
          <p:cNvPr id="37" name="Picture 36" descr="A blue bottle of liquid&#10;&#10;Description automatically generated with low confidence">
            <a:extLst>
              <a:ext uri="{FF2B5EF4-FFF2-40B4-BE49-F238E27FC236}">
                <a16:creationId xmlns:a16="http://schemas.microsoft.com/office/drawing/2014/main" id="{83D145CD-F0D2-46A3-B081-92995F00B1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32" r="9399" b="4937"/>
          <a:stretch/>
        </p:blipFill>
        <p:spPr>
          <a:xfrm>
            <a:off x="7582058" y="13006"/>
            <a:ext cx="1517491" cy="5102249"/>
          </a:xfrm>
          <a:prstGeom prst="rect">
            <a:avLst/>
          </a:prstGeom>
        </p:spPr>
      </p:pic>
      <p:pic>
        <p:nvPicPr>
          <p:cNvPr id="9218" name="Picture 2" descr="See the source image">
            <a:extLst>
              <a:ext uri="{FF2B5EF4-FFF2-40B4-BE49-F238E27FC236}">
                <a16:creationId xmlns:a16="http://schemas.microsoft.com/office/drawing/2014/main" id="{F7E3D4FB-8BDC-56C0-01C5-351DD89E5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793" y="2805127"/>
            <a:ext cx="517087" cy="92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 descr="A blue bottle of liquid&#10;&#10;Description automatically generated with low confidence">
            <a:extLst>
              <a:ext uri="{FF2B5EF4-FFF2-40B4-BE49-F238E27FC236}">
                <a16:creationId xmlns:a16="http://schemas.microsoft.com/office/drawing/2014/main" id="{F2BD832D-907D-3C8C-8330-5F79488801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32" r="9399" b="4937"/>
          <a:stretch/>
        </p:blipFill>
        <p:spPr>
          <a:xfrm>
            <a:off x="5428483" y="2038266"/>
            <a:ext cx="300229" cy="1005906"/>
          </a:xfrm>
          <a:prstGeom prst="rect">
            <a:avLst/>
          </a:prstGeom>
        </p:spPr>
      </p:pic>
      <p:pic>
        <p:nvPicPr>
          <p:cNvPr id="9226" name="Picture 10" descr="See the source image">
            <a:extLst>
              <a:ext uri="{FF2B5EF4-FFF2-40B4-BE49-F238E27FC236}">
                <a16:creationId xmlns:a16="http://schemas.microsoft.com/office/drawing/2014/main" id="{286336D0-624F-2A50-2D45-434067C1C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613" y="4054516"/>
            <a:ext cx="723323" cy="96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See the source image">
            <a:extLst>
              <a:ext uri="{FF2B5EF4-FFF2-40B4-BE49-F238E27FC236}">
                <a16:creationId xmlns:a16="http://schemas.microsoft.com/office/drawing/2014/main" id="{E813D59E-914A-B44F-45C2-81BC2B120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129" y="401027"/>
            <a:ext cx="465693" cy="92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See the source image">
            <a:extLst>
              <a:ext uri="{FF2B5EF4-FFF2-40B4-BE49-F238E27FC236}">
                <a16:creationId xmlns:a16="http://schemas.microsoft.com/office/drawing/2014/main" id="{5AE06A44-FC3A-D1AA-D324-702FE1EDA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238" y="2668309"/>
            <a:ext cx="703213" cy="108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See the source image">
            <a:extLst>
              <a:ext uri="{FF2B5EF4-FFF2-40B4-BE49-F238E27FC236}">
                <a16:creationId xmlns:a16="http://schemas.microsoft.com/office/drawing/2014/main" id="{F00A652C-7E87-317D-7D59-A786662589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1184" r="29990"/>
          <a:stretch/>
        </p:blipFill>
        <p:spPr bwMode="auto">
          <a:xfrm>
            <a:off x="5036461" y="3409019"/>
            <a:ext cx="297854" cy="99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See the source image">
            <a:extLst>
              <a:ext uri="{FF2B5EF4-FFF2-40B4-BE49-F238E27FC236}">
                <a16:creationId xmlns:a16="http://schemas.microsoft.com/office/drawing/2014/main" id="{76157A7E-24CE-4143-B09C-B46C399B3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995" y="1463197"/>
            <a:ext cx="1078022" cy="107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Oval 30">
            <a:extLst>
              <a:ext uri="{FF2B5EF4-FFF2-40B4-BE49-F238E27FC236}">
                <a16:creationId xmlns:a16="http://schemas.microsoft.com/office/drawing/2014/main" id="{9FB46B47-D0F0-ACDD-1294-941C32BF38ED}"/>
              </a:ext>
            </a:extLst>
          </p:cNvPr>
          <p:cNvSpPr/>
          <p:nvPr/>
        </p:nvSpPr>
        <p:spPr>
          <a:xfrm>
            <a:off x="6234631" y="1357580"/>
            <a:ext cx="1126666" cy="1270397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solidFill>
                  <a:srgbClr val="1F497D"/>
                </a:solidFill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pic>
        <p:nvPicPr>
          <p:cNvPr id="9238" name="Picture 22" descr="See the source image">
            <a:extLst>
              <a:ext uri="{FF2B5EF4-FFF2-40B4-BE49-F238E27FC236}">
                <a16:creationId xmlns:a16="http://schemas.microsoft.com/office/drawing/2014/main" id="{A559F2CB-729B-6F5C-A379-406BB3C8D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6" t="2993" r="19588" b="3541"/>
          <a:stretch/>
        </p:blipFill>
        <p:spPr bwMode="auto">
          <a:xfrm>
            <a:off x="6096304" y="3663831"/>
            <a:ext cx="423968" cy="106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Oval 19">
            <a:extLst>
              <a:ext uri="{FF2B5EF4-FFF2-40B4-BE49-F238E27FC236}">
                <a16:creationId xmlns:a16="http://schemas.microsoft.com/office/drawing/2014/main" id="{818F7B30-E8DF-2570-C749-4425F2ABC670}"/>
              </a:ext>
            </a:extLst>
          </p:cNvPr>
          <p:cNvSpPr/>
          <p:nvPr/>
        </p:nvSpPr>
        <p:spPr>
          <a:xfrm>
            <a:off x="5794930" y="3626623"/>
            <a:ext cx="1039892" cy="1154906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pic>
        <p:nvPicPr>
          <p:cNvPr id="9242" name="Picture 26" descr="See the source image">
            <a:extLst>
              <a:ext uri="{FF2B5EF4-FFF2-40B4-BE49-F238E27FC236}">
                <a16:creationId xmlns:a16="http://schemas.microsoft.com/office/drawing/2014/main" id="{AD5EA777-F7EC-9D6C-5F7D-3BE9C6860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6" t="9200" r="30403" b="9797"/>
          <a:stretch/>
        </p:blipFill>
        <p:spPr bwMode="auto">
          <a:xfrm>
            <a:off x="5350183" y="3491375"/>
            <a:ext cx="335820" cy="90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22">
            <a:extLst>
              <a:ext uri="{FF2B5EF4-FFF2-40B4-BE49-F238E27FC236}">
                <a16:creationId xmlns:a16="http://schemas.microsoft.com/office/drawing/2014/main" id="{9958DD2D-61F6-4C01-EFD5-D51FF7F7E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5286" y="130615"/>
            <a:ext cx="10717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sym typeface="Brandon Grotesque Black"/>
              </a:rPr>
              <a:t>Hyper premium look &amp; feel</a:t>
            </a:r>
          </a:p>
        </p:txBody>
      </p:sp>
      <p:sp>
        <p:nvSpPr>
          <p:cNvPr id="53" name="TextBox 22">
            <a:extLst>
              <a:ext uri="{FF2B5EF4-FFF2-40B4-BE49-F238E27FC236}">
                <a16:creationId xmlns:a16="http://schemas.microsoft.com/office/drawing/2014/main" id="{FAB36C2E-CE97-9C8E-F985-6A5C50F39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065" y="4747715"/>
            <a:ext cx="121180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900" kern="1200" dirty="0">
                <a:solidFill>
                  <a:srgbClr val="1F497D"/>
                </a:solidFill>
                <a:latin typeface="Arial Narrow" panose="020B0606020202030204" pitchFamily="34" charset="0"/>
              </a:rPr>
              <a:t>Cheap mixers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sp>
        <p:nvSpPr>
          <p:cNvPr id="54" name="TextBox 22">
            <a:extLst>
              <a:ext uri="{FF2B5EF4-FFF2-40B4-BE49-F238E27FC236}">
                <a16:creationId xmlns:a16="http://schemas.microsoft.com/office/drawing/2014/main" id="{746A1E2B-7A27-D873-DE87-1D5CCFA84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8879" y="3386704"/>
            <a:ext cx="121180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900" kern="1200" dirty="0">
                <a:solidFill>
                  <a:schemeClr val="tx2"/>
                </a:solidFill>
                <a:latin typeface="Arial Narrow" panose="020B0606020202030204" pitchFamily="34" charset="0"/>
              </a:rPr>
              <a:t>Mainstream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  <p:sp>
        <p:nvSpPr>
          <p:cNvPr id="55" name="TextBox 22">
            <a:extLst>
              <a:ext uri="{FF2B5EF4-FFF2-40B4-BE49-F238E27FC236}">
                <a16:creationId xmlns:a16="http://schemas.microsoft.com/office/drawing/2014/main" id="{1A7F7308-F407-E986-506D-BC0563586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9925" y="1716006"/>
            <a:ext cx="107178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sym typeface="Brandon Grotesque Black"/>
              </a:rPr>
              <a:t>Upper mainstream</a:t>
            </a:r>
          </a:p>
        </p:txBody>
      </p:sp>
      <p:sp>
        <p:nvSpPr>
          <p:cNvPr id="56" name="TextBox 22">
            <a:extLst>
              <a:ext uri="{FF2B5EF4-FFF2-40B4-BE49-F238E27FC236}">
                <a16:creationId xmlns:a16="http://schemas.microsoft.com/office/drawing/2014/main" id="{60AF8E6A-E2AC-CA80-F3F0-5872DF99D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228" y="1272782"/>
            <a:ext cx="107178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sym typeface="Brandon Grotesque Black"/>
              </a:rPr>
              <a:t>Affordable premium</a:t>
            </a:r>
          </a:p>
        </p:txBody>
      </p:sp>
      <p:sp>
        <p:nvSpPr>
          <p:cNvPr id="57" name="TextBox 22">
            <a:extLst>
              <a:ext uri="{FF2B5EF4-FFF2-40B4-BE49-F238E27FC236}">
                <a16:creationId xmlns:a16="http://schemas.microsoft.com/office/drawing/2014/main" id="{F1154CC3-2A06-29B9-F650-B52DD9C7F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4297" y="159030"/>
            <a:ext cx="128772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sym typeface="Brandon Grotesque Black"/>
              </a:rPr>
              <a:t>Premium / super premium</a:t>
            </a:r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0D165063-8C02-A9B5-8E92-055CD0C9C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469" y="772644"/>
            <a:ext cx="841004" cy="84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e the source image">
            <a:extLst>
              <a:ext uri="{FF2B5EF4-FFF2-40B4-BE49-F238E27FC236}">
                <a16:creationId xmlns:a16="http://schemas.microsoft.com/office/drawing/2014/main" id="{F0C6C05B-473D-A105-C418-D82D304C2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102" y="710966"/>
            <a:ext cx="299802" cy="92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val 30">
            <a:extLst>
              <a:ext uri="{FF2B5EF4-FFF2-40B4-BE49-F238E27FC236}">
                <a16:creationId xmlns:a16="http://schemas.microsoft.com/office/drawing/2014/main" id="{3A85DC82-04D2-C675-CA64-4E140749463E}"/>
              </a:ext>
            </a:extLst>
          </p:cNvPr>
          <p:cNvSpPr/>
          <p:nvPr/>
        </p:nvSpPr>
        <p:spPr>
          <a:xfrm>
            <a:off x="4864579" y="643599"/>
            <a:ext cx="1240238" cy="11232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solidFill>
                  <a:srgbClr val="1F497D"/>
                </a:solidFill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sym typeface="Brandon Grotesque Black"/>
            </a:endParaRPr>
          </a:p>
        </p:txBody>
      </p:sp>
    </p:spTree>
    <p:extLst>
      <p:ext uri="{BB962C8B-B14F-4D97-AF65-F5344CB8AC3E}">
        <p14:creationId xmlns:p14="http://schemas.microsoft.com/office/powerpoint/2010/main" val="283076344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AA8C12A4-7E57-5B0D-0728-0BA5937345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532" y="-347665"/>
            <a:ext cx="4496999" cy="404768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C078528-5767-B87F-C611-61961AE73432}"/>
              </a:ext>
            </a:extLst>
          </p:cNvPr>
          <p:cNvSpPr/>
          <p:nvPr/>
        </p:nvSpPr>
        <p:spPr>
          <a:xfrm>
            <a:off x="0" y="4957743"/>
            <a:ext cx="9144000" cy="1857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hangingPunct="1"/>
            <a:endParaRPr lang="en-GB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4761CB8-A5EA-3FFD-1881-F1A0370094FA}"/>
              </a:ext>
            </a:extLst>
          </p:cNvPr>
          <p:cNvSpPr/>
          <p:nvPr/>
        </p:nvSpPr>
        <p:spPr>
          <a:xfrm>
            <a:off x="1306793" y="939588"/>
            <a:ext cx="7837207" cy="670616"/>
          </a:xfrm>
          <a:prstGeom prst="rect">
            <a:avLst/>
          </a:prstGeom>
          <a:gradFill>
            <a:gsLst>
              <a:gs pos="2800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0070C0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hangingPunct="1"/>
            <a:endParaRPr lang="en-GB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INSIGHT…">
            <a:extLst>
              <a:ext uri="{FF2B5EF4-FFF2-40B4-BE49-F238E27FC236}">
                <a16:creationId xmlns:a16="http://schemas.microsoft.com/office/drawing/2014/main" id="{323A929D-1BCA-B7B3-684B-3DA9878CC8D0}"/>
              </a:ext>
            </a:extLst>
          </p:cNvPr>
          <p:cNvSpPr txBox="1"/>
          <p:nvPr/>
        </p:nvSpPr>
        <p:spPr>
          <a:xfrm>
            <a:off x="0" y="378000"/>
            <a:ext cx="9143999" cy="423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 anchorCtr="0">
            <a:no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defTabSz="825479">
              <a:lnSpc>
                <a:spcPct val="100000"/>
              </a:lnSpc>
              <a:defRPr/>
            </a:pPr>
            <a:r>
              <a:rPr lang="en-US" sz="2400" cap="none" spc="0">
                <a:solidFill>
                  <a:srgbClr val="0C2340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BLUE CURACAO </a:t>
            </a:r>
            <a:r>
              <a:rPr lang="en-US" sz="1800" cap="none" spc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  <a:cs typeface="+mn-cs"/>
              </a:rPr>
              <a:t>– 21% ABV</a:t>
            </a:r>
            <a:endParaRPr lang="en-US" sz="2400" cap="none" spc="0">
              <a:solidFill>
                <a:srgbClr val="0C2340"/>
              </a:solidFill>
              <a:latin typeface="Adobe Caslon Pro" panose="0205050205050A020403" pitchFamily="18" charset="77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C7AA2C6-C85C-0ADA-40EA-72D43CD4EECA}"/>
              </a:ext>
            </a:extLst>
          </p:cNvPr>
          <p:cNvSpPr txBox="1"/>
          <p:nvPr/>
        </p:nvSpPr>
        <p:spPr>
          <a:xfrm>
            <a:off x="7489852" y="1844763"/>
            <a:ext cx="743387" cy="3462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685800" hangingPunct="1"/>
            <a:r>
              <a:rPr lang="en-US" sz="675" kern="120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Scan for </a:t>
            </a:r>
          </a:p>
          <a:p>
            <a:pPr algn="r" defTabSz="685800" hangingPunct="1"/>
            <a:r>
              <a:rPr lang="en-US" sz="675" kern="120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more cocktail inspiration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779ECA44-8D8C-E871-0370-96F00140C0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1035" y="1858169"/>
            <a:ext cx="404234" cy="404234"/>
          </a:xfrm>
          <a:prstGeom prst="rect">
            <a:avLst/>
          </a:prstGeom>
        </p:spPr>
      </p:pic>
      <p:graphicFrame>
        <p:nvGraphicFramePr>
          <p:cNvPr id="4" name="Table 28">
            <a:extLst>
              <a:ext uri="{FF2B5EF4-FFF2-40B4-BE49-F238E27FC236}">
                <a16:creationId xmlns:a16="http://schemas.microsoft.com/office/drawing/2014/main" id="{4FCAF3B2-2CCE-034A-C991-9D642858833D}"/>
              </a:ext>
            </a:extLst>
          </p:cNvPr>
          <p:cNvGraphicFramePr>
            <a:graphicFrameLocks noGrp="1"/>
          </p:cNvGraphicFramePr>
          <p:nvPr/>
        </p:nvGraphicFramePr>
        <p:xfrm>
          <a:off x="4054579" y="1061205"/>
          <a:ext cx="4654573" cy="429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4671">
                  <a:extLst>
                    <a:ext uri="{9D8B030D-6E8A-4147-A177-3AD203B41FA5}">
                      <a16:colId xmlns:a16="http://schemas.microsoft.com/office/drawing/2014/main" val="2766655694"/>
                    </a:ext>
                  </a:extLst>
                </a:gridCol>
                <a:gridCol w="897255">
                  <a:extLst>
                    <a:ext uri="{9D8B030D-6E8A-4147-A177-3AD203B41FA5}">
                      <a16:colId xmlns:a16="http://schemas.microsoft.com/office/drawing/2014/main" val="4208268503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154315022"/>
                    </a:ext>
                  </a:extLst>
                </a:gridCol>
                <a:gridCol w="1096772">
                  <a:extLst>
                    <a:ext uri="{9D8B030D-6E8A-4147-A177-3AD203B41FA5}">
                      <a16:colId xmlns:a16="http://schemas.microsoft.com/office/drawing/2014/main" val="947762647"/>
                    </a:ext>
                  </a:extLst>
                </a:gridCol>
              </a:tblGrid>
              <a:tr h="173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1" i="0" u="none" strike="noStrike" kern="1200" cap="none" spc="100" normalizeH="0" baseline="0" noProof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dobe Caslon Pro Bold" panose="0205050205050A020403" pitchFamily="18" charset="77"/>
                          <a:ea typeface="+mn-ea"/>
                          <a:cs typeface="+mn-cs"/>
                        </a:rPr>
                        <a:t>FLAVOUR</a:t>
                      </a:r>
                      <a:r>
                        <a:rPr kumimoji="0" lang="en-US" sz="700" b="1" i="0" u="none" strike="noStrike" kern="1200" cap="none" spc="10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dobe Caslon Pro Bold" panose="0205050205050A020403" pitchFamily="18" charset="77"/>
                          <a:ea typeface="+mn-ea"/>
                          <a:cs typeface="+mn-cs"/>
                        </a:rPr>
                        <a:t> PROFILE</a:t>
                      </a:r>
                      <a:endParaRPr lang="en-GB" sz="700" b="1" i="0" spc="100" baseline="0">
                        <a:solidFill>
                          <a:schemeClr val="bg1"/>
                        </a:solidFill>
                        <a:latin typeface="Adobe Caslon Pro Bold" panose="0205050205050A020403" pitchFamily="18" charset="77"/>
                      </a:endParaRPr>
                    </a:p>
                  </a:txBody>
                  <a:tcPr marL="0" marR="0" marT="2700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23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1" i="0" u="none" strike="noStrike" kern="1200" cap="none" spc="100" normalizeH="0" baseline="0" noProof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dobe Caslon Pro Bold" panose="0205050205050A020403" pitchFamily="18" charset="77"/>
                          <a:ea typeface="+mn-ea"/>
                          <a:cs typeface="+mn-cs"/>
                        </a:rPr>
                        <a:t>COLOUR</a:t>
                      </a:r>
                      <a:endParaRPr lang="en-GB" sz="700" b="1" i="0" spc="100" baseline="0">
                        <a:solidFill>
                          <a:schemeClr val="bg1"/>
                        </a:solidFill>
                        <a:latin typeface="Adobe Caslon Pro Bold" panose="0205050205050A020403" pitchFamily="18" charset="77"/>
                      </a:endParaRPr>
                    </a:p>
                  </a:txBody>
                  <a:tcPr marL="0" marR="0" marT="27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23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1" i="0" u="none" strike="noStrike" kern="1200" cap="none" spc="100" normalizeH="0" baseline="0" noProof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dobe Caslon Pro Bold" panose="0205050205050A020403" pitchFamily="18" charset="77"/>
                          <a:ea typeface="+mn-ea"/>
                          <a:cs typeface="+mn-cs"/>
                        </a:rPr>
                        <a:t>FLAVOUR</a:t>
                      </a:r>
                      <a:endParaRPr lang="en-GB" sz="700" b="1" i="0" spc="100" baseline="0">
                        <a:solidFill>
                          <a:schemeClr val="bg1"/>
                        </a:solidFill>
                        <a:latin typeface="Adobe Caslon Pro Bold" panose="0205050205050A020403" pitchFamily="18" charset="77"/>
                      </a:endParaRPr>
                    </a:p>
                  </a:txBody>
                  <a:tcPr marL="0" marR="0" marT="27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23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1" i="0" u="none" strike="noStrike" kern="1200" cap="none" spc="10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dobe Caslon Pro Bold" panose="0205050205050A020403" pitchFamily="18" charset="77"/>
                          <a:ea typeface="+mn-ea"/>
                          <a:cs typeface="+mn-cs"/>
                        </a:rPr>
                        <a:t>THE NOSE</a:t>
                      </a:r>
                      <a:endParaRPr lang="en-GB" sz="700" b="1" i="0" spc="100" baseline="0">
                        <a:solidFill>
                          <a:schemeClr val="bg1"/>
                        </a:solidFill>
                        <a:latin typeface="Adobe Caslon Pro Bold" panose="0205050205050A020403" pitchFamily="18" charset="77"/>
                      </a:endParaRPr>
                    </a:p>
                  </a:txBody>
                  <a:tcPr marL="0" marR="0" marT="27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23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170520"/>
                  </a:ext>
                </a:extLst>
              </a:tr>
              <a:tr h="2568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  <a:t>Tangy</a:t>
                      </a:r>
                      <a:endParaRPr lang="en-GB" sz="70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  <a:t>Blue</a:t>
                      </a:r>
                      <a:endParaRPr lang="en-GB" sz="70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  <a:t>Fresh, tangy orange </a:t>
                      </a:r>
                      <a:r>
                        <a:rPr kumimoji="0" lang="en-US" sz="7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  <a:t>flavour</a:t>
                      </a: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  <a:t> </a:t>
                      </a:r>
                      <a:b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</a:b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  <a:t>with a unique finish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dobe Caslon Pro" panose="0205050205050A020403" pitchFamily="18" charset="0"/>
                          <a:ea typeface="+mn-ea"/>
                          <a:cs typeface="+mn-cs"/>
                        </a:rPr>
                        <a:t>Fresh, mandarin-like scent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442387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F66F61F-0C31-146F-C0CC-8976E9ACA480}"/>
              </a:ext>
            </a:extLst>
          </p:cNvPr>
          <p:cNvSpPr txBox="1"/>
          <p:nvPr/>
        </p:nvSpPr>
        <p:spPr>
          <a:xfrm>
            <a:off x="4488026" y="2697644"/>
            <a:ext cx="1770869" cy="2718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685800" hangingPunct="1">
              <a:lnSpc>
                <a:spcPct val="110000"/>
              </a:lnSpc>
              <a:spcAft>
                <a:spcPts val="375"/>
              </a:spcAft>
              <a:defRPr/>
            </a:pPr>
            <a:r>
              <a:rPr lang="en-US" sz="1425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Scelta</a:t>
            </a:r>
            <a:r>
              <a:rPr lang="en-US" sz="1425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 da Mixologist</a:t>
            </a:r>
          </a:p>
          <a:p>
            <a:pPr algn="l" defTabSz="685800" hangingPunct="1">
              <a:lnSpc>
                <a:spcPct val="110000"/>
              </a:lnSpc>
              <a:spcAft>
                <a:spcPts val="150"/>
              </a:spcAft>
              <a:defRPr/>
            </a:pPr>
            <a:r>
              <a:rPr lang="en-US" sz="825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Blue Hawaii:</a:t>
            </a: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  <a:spcAft>
                <a:spcPts val="375"/>
              </a:spcAft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Harold Yee lo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inventò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nel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1953 dopo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che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Bols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chiese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ad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alcuni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bartender di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creare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un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iconico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cocktail Blue in 1953, after </a:t>
            </a:r>
            <a:b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Bols asked a couple of bartenders </a:t>
            </a:r>
            <a:b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</a:b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to create an iconic Blue cocktail.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30ml Bols Blue Curacao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30ml Bols Vodka 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15ml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succo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di Limone fresco 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10ml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Sciroppo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di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zucchero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</a:p>
          <a:p>
            <a:pPr marL="80963" indent="-80963" algn="l" defTabSz="685800" hangingPunct="1">
              <a:lnSpc>
                <a:spcPct val="110000"/>
              </a:lnSpc>
              <a:spcAft>
                <a:spcPts val="375"/>
              </a:spcAft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60ml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succo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di Ananas</a:t>
            </a:r>
          </a:p>
          <a:p>
            <a:pPr algn="l" defTabSz="685800" hangingPunct="1">
              <a:lnSpc>
                <a:spcPct val="110000"/>
              </a:lnSpc>
              <a:defRPr/>
            </a:pP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Shakerare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tutti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gli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ingredient e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versare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il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tutto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in un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bicchiere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high ball.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Guarnire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con uno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spicchio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di ananas.</a:t>
            </a:r>
          </a:p>
          <a:p>
            <a:pPr algn="l" defTabSz="685800" hangingPunct="1">
              <a:lnSpc>
                <a:spcPct val="110000"/>
              </a:lnSpc>
              <a:defRPr/>
            </a:pP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.</a:t>
            </a:r>
          </a:p>
          <a:p>
            <a:pPr algn="l" defTabSz="685800" hangingPunct="1">
              <a:lnSpc>
                <a:spcPct val="110000"/>
              </a:lnSpc>
              <a:defRPr/>
            </a:pP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  <a:defRPr/>
            </a:pP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3744280-2EFE-F2C1-8103-DB4F86A59908}"/>
              </a:ext>
            </a:extLst>
          </p:cNvPr>
          <p:cNvCxnSpPr/>
          <p:nvPr/>
        </p:nvCxnSpPr>
        <p:spPr>
          <a:xfrm>
            <a:off x="1786275" y="2571750"/>
            <a:ext cx="0" cy="235286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72A6697-199A-9F51-4379-F9E45A79DD32}"/>
              </a:ext>
            </a:extLst>
          </p:cNvPr>
          <p:cNvCxnSpPr/>
          <p:nvPr/>
        </p:nvCxnSpPr>
        <p:spPr>
          <a:xfrm>
            <a:off x="4321898" y="2571750"/>
            <a:ext cx="0" cy="235286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5DB51E7-071E-0323-5F90-CDE414E26A19}"/>
              </a:ext>
            </a:extLst>
          </p:cNvPr>
          <p:cNvCxnSpPr/>
          <p:nvPr/>
        </p:nvCxnSpPr>
        <p:spPr>
          <a:xfrm>
            <a:off x="6857521" y="2571750"/>
            <a:ext cx="0" cy="235286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72DA05B-0041-A40B-F420-A3043C3D0FCE}"/>
              </a:ext>
            </a:extLst>
          </p:cNvPr>
          <p:cNvSpPr txBox="1"/>
          <p:nvPr/>
        </p:nvSpPr>
        <p:spPr>
          <a:xfrm>
            <a:off x="4054579" y="1890000"/>
            <a:ext cx="2277133" cy="78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685800" hangingPunct="1"/>
            <a:r>
              <a:rPr lang="en-US" sz="1050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Come </a:t>
            </a:r>
            <a:r>
              <a:rPr lang="en-US" sz="1050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berlo</a:t>
            </a:r>
            <a:r>
              <a:rPr lang="en-US" sz="1050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:</a:t>
            </a:r>
          </a:p>
          <a:p>
            <a:pPr algn="l" defTabSz="685800" hangingPunct="1"/>
            <a:r>
              <a:rPr lang="en-US" sz="1050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Liscio</a:t>
            </a:r>
            <a:r>
              <a:rPr lang="en-US" sz="1050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, on the rocks o in cocktail </a:t>
            </a:r>
            <a:r>
              <a:rPr lang="en-US" sz="1050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deliziosi</a:t>
            </a:r>
            <a:r>
              <a:rPr lang="en-US" sz="1050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. Qui sotto i nostril </a:t>
            </a:r>
            <a:r>
              <a:rPr lang="en-US" sz="1050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suggerimenti</a:t>
            </a:r>
            <a:r>
              <a:rPr lang="en-US" sz="1050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:</a:t>
            </a:r>
            <a:r>
              <a:rPr lang="en-US" sz="90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</a:p>
          <a:p>
            <a:pPr algn="l" defTabSz="685800" hangingPunct="1"/>
            <a:endParaRPr lang="en-US" sz="90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540C98-6E64-006E-5DCF-AE204858C775}"/>
              </a:ext>
            </a:extLst>
          </p:cNvPr>
          <p:cNvSpPr txBox="1"/>
          <p:nvPr/>
        </p:nvSpPr>
        <p:spPr>
          <a:xfrm>
            <a:off x="7007154" y="2781976"/>
            <a:ext cx="1643050" cy="851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685800" hangingPunct="1">
              <a:lnSpc>
                <a:spcPct val="110000"/>
              </a:lnSpc>
              <a:spcAft>
                <a:spcPts val="375"/>
              </a:spcAft>
              <a:defRPr/>
            </a:pPr>
            <a:r>
              <a:rPr lang="en-US" sz="1425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Mix Semplice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1/3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Bols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Blue Curacao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2/3 Ginger Beer</a:t>
            </a:r>
          </a:p>
          <a:p>
            <a:pPr marL="80963" indent="-80963" algn="l" defTabSz="685800" hangingPunct="1">
              <a:lnSpc>
                <a:spcPct val="110000"/>
              </a:lnSpc>
              <a:spcAft>
                <a:spcPts val="375"/>
              </a:spcAft>
              <a:buFont typeface="Wingdings" pitchFamily="2" charset="2"/>
              <a:buChar char="§"/>
              <a:defRPr/>
            </a:pP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Aggiunta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di lime</a:t>
            </a:r>
          </a:p>
          <a:p>
            <a:pPr algn="l" defTabSz="685800" hangingPunct="1">
              <a:lnSpc>
                <a:spcPct val="110000"/>
              </a:lnSpc>
              <a:defRPr/>
            </a:pP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Versare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con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cubetti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di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ghiaccio</a:t>
            </a: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pic>
        <p:nvPicPr>
          <p:cNvPr id="5" name="Picture 4" descr="A bottle of water&#10;&#10;Description automatically generated with medium confidence">
            <a:extLst>
              <a:ext uri="{FF2B5EF4-FFF2-40B4-BE49-F238E27FC236}">
                <a16:creationId xmlns:a16="http://schemas.microsoft.com/office/drawing/2014/main" id="{403E17CF-E440-11DA-57CD-EFE753E260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4"/>
          <a:stretch/>
        </p:blipFill>
        <p:spPr>
          <a:xfrm>
            <a:off x="-1061338" y="218883"/>
            <a:ext cx="3798023" cy="492461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DA284A3-DA1B-608C-9CAE-0CC728A0588E}"/>
              </a:ext>
            </a:extLst>
          </p:cNvPr>
          <p:cNvSpPr txBox="1"/>
          <p:nvPr/>
        </p:nvSpPr>
        <p:spPr>
          <a:xfrm>
            <a:off x="1306794" y="849409"/>
            <a:ext cx="2219362" cy="91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685800" hangingPunct="1">
              <a:lnSpc>
                <a:spcPct val="110000"/>
              </a:lnSpc>
              <a:tabLst>
                <a:tab pos="498872" algn="l"/>
              </a:tabLst>
            </a:pPr>
            <a:r>
              <a:rPr lang="it-IT" sz="900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Bols</a:t>
            </a:r>
            <a:r>
              <a:rPr lang="it-IT" sz="900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 Blue, L'originale Blue Curacao è il primo e il più venduto al mondo. Nonostante il colore blu, questo liquore ha una base che rimanda alle arance </a:t>
            </a:r>
            <a:r>
              <a:rPr lang="it-IT" sz="900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Laraha</a:t>
            </a:r>
            <a:r>
              <a:rPr lang="it-IT" sz="900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, che sono secche e sapide.</a:t>
            </a:r>
          </a:p>
          <a:p>
            <a:pPr algn="l" defTabSz="685800" hangingPunct="1">
              <a:lnSpc>
                <a:spcPct val="110000"/>
              </a:lnSpc>
              <a:tabLst>
                <a:tab pos="498872" algn="l"/>
              </a:tabLst>
            </a:pPr>
            <a:endParaRPr lang="en-GB" sz="900" b="1" kern="1200" dirty="0">
              <a:solidFill>
                <a:srgbClr val="002060"/>
              </a:solidFill>
              <a:latin typeface="Adobe Caslon Pro Bold" panose="0205050205050A020403" pitchFamily="18" charset="77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52E53F8-C766-5E07-ADA3-9796A492700C}"/>
              </a:ext>
            </a:extLst>
          </p:cNvPr>
          <p:cNvSpPr txBox="1"/>
          <p:nvPr/>
        </p:nvSpPr>
        <p:spPr>
          <a:xfrm>
            <a:off x="1840511" y="2742848"/>
            <a:ext cx="1908798" cy="1576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685800" hangingPunct="1">
              <a:lnSpc>
                <a:spcPct val="110000"/>
              </a:lnSpc>
              <a:spcAft>
                <a:spcPts val="375"/>
              </a:spcAft>
              <a:defRPr/>
            </a:pPr>
            <a:r>
              <a:rPr lang="en-US" sz="1425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Scelta</a:t>
            </a:r>
            <a:r>
              <a:rPr lang="en-US" sz="1425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 </a:t>
            </a:r>
            <a:r>
              <a:rPr lang="en-US" sz="1425" b="1" kern="1200" dirty="0" err="1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Popolare</a:t>
            </a:r>
            <a:endParaRPr lang="en-US" sz="1425" b="1" kern="1200" dirty="0">
              <a:solidFill>
                <a:srgbClr val="002060"/>
              </a:solidFill>
              <a:latin typeface="Adobe Caslon Pro Bold" panose="0205050205050A020403" pitchFamily="18" charset="77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  <a:spcAft>
                <a:spcPts val="150"/>
              </a:spcAft>
              <a:defRPr/>
            </a:pPr>
            <a:r>
              <a:rPr lang="en-US" sz="825" b="1" kern="1200" dirty="0">
                <a:solidFill>
                  <a:srgbClr val="00206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Margarita Azul:</a:t>
            </a: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  <a:spcAft>
                <a:spcPts val="375"/>
              </a:spcAft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La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versione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blu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del cocktail Margarita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30ml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Bols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Blue Curacao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45ml Tequila Blanco </a:t>
            </a:r>
          </a:p>
          <a:p>
            <a:pPr marL="80963" indent="-80963" algn="l" defTabSz="685800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25ml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succo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fresco di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limone</a:t>
            </a: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marL="80963" indent="-80963" algn="l" defTabSz="685800" hangingPunct="1">
              <a:lnSpc>
                <a:spcPct val="110000"/>
              </a:lnSpc>
              <a:spcAft>
                <a:spcPts val="375"/>
              </a:spcAft>
              <a:buFont typeface="Wingdings" pitchFamily="2" charset="2"/>
              <a:buChar char="§"/>
              <a:defRPr/>
            </a:pP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10ml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sciroppo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di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zucchero</a:t>
            </a: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  <a:p>
            <a:pPr algn="l" defTabSz="685800" hangingPunct="1">
              <a:lnSpc>
                <a:spcPct val="110000"/>
              </a:lnSpc>
            </a:pP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Shakerare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tutti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gli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ingrendieti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e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versare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tutto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in un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bicchiere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Margarita, </a:t>
            </a:r>
            <a:r>
              <a:rPr lang="en-US" sz="750" kern="1200" dirty="0" err="1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guarnire</a:t>
            </a:r>
            <a:r>
              <a:rPr lang="en-US" sz="750" kern="1200" dirty="0">
                <a:solidFill>
                  <a:srgbClr val="002060"/>
                </a:solidFill>
                <a:latin typeface="Adobe Caslon Pro" panose="0205050205050A020403" pitchFamily="18" charset="0"/>
                <a:ea typeface="+mn-ea"/>
                <a:cs typeface="+mn-cs"/>
              </a:rPr>
              <a:t> con lime.</a:t>
            </a:r>
          </a:p>
          <a:p>
            <a:pPr algn="l" defTabSz="685800" hangingPunct="1">
              <a:lnSpc>
                <a:spcPct val="110000"/>
              </a:lnSpc>
              <a:defRPr/>
            </a:pPr>
            <a:endParaRPr lang="en-US" sz="750" kern="1200" dirty="0">
              <a:solidFill>
                <a:srgbClr val="002060"/>
              </a:solidFill>
              <a:latin typeface="Adobe Caslon Pro" panose="0205050205050A020403" pitchFamily="18" charset="0"/>
              <a:ea typeface="+mn-ea"/>
              <a:cs typeface="+mn-cs"/>
            </a:endParaRPr>
          </a:p>
        </p:txBody>
      </p:sp>
      <p:pic>
        <p:nvPicPr>
          <p:cNvPr id="7" name="Picture 6" descr="A picture containing cup, drink&#10;&#10;Description automatically generated">
            <a:extLst>
              <a:ext uri="{FF2B5EF4-FFF2-40B4-BE49-F238E27FC236}">
                <a16:creationId xmlns:a16="http://schemas.microsoft.com/office/drawing/2014/main" id="{D6673ABD-AE43-9FFD-8C83-4FF45A7349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860" y="3223838"/>
            <a:ext cx="1027283" cy="2023130"/>
          </a:xfrm>
          <a:prstGeom prst="rect">
            <a:avLst/>
          </a:prstGeom>
        </p:spPr>
      </p:pic>
      <p:pic>
        <p:nvPicPr>
          <p:cNvPr id="8" name="Picture 7" descr="A glass of blue liquid with a banana on top&#10;&#10;Description automatically generated with low confidence">
            <a:extLst>
              <a:ext uri="{FF2B5EF4-FFF2-40B4-BE49-F238E27FC236}">
                <a16:creationId xmlns:a16="http://schemas.microsoft.com/office/drawing/2014/main" id="{7A2D0AD8-EB05-F6D8-411C-DF87FEE36E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236" y="3199802"/>
            <a:ext cx="1027283" cy="2023128"/>
          </a:xfrm>
          <a:prstGeom prst="rect">
            <a:avLst/>
          </a:prstGeom>
        </p:spPr>
      </p:pic>
      <p:pic>
        <p:nvPicPr>
          <p:cNvPr id="9" name="Picture 8" descr="A glass of blue liquid with a lemon slice on top&#10;&#10;Description automatically generated with low confidence">
            <a:extLst>
              <a:ext uri="{FF2B5EF4-FFF2-40B4-BE49-F238E27FC236}">
                <a16:creationId xmlns:a16="http://schemas.microsoft.com/office/drawing/2014/main" id="{CF3C2227-F90D-7B6A-AA8F-F13F8866BC7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683" y="3061530"/>
            <a:ext cx="1472150" cy="202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65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9154F-75FC-539D-1AA2-720D0C22A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10" y="185163"/>
            <a:ext cx="5857472" cy="195883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2400" cap="all" spc="400" dirty="0">
                <a:latin typeface="Adobe Caslon Pro Bold" panose="0205070206050A020403" pitchFamily="18" charset="0"/>
                <a:cs typeface="Brandon Grotesque Black"/>
                <a:sym typeface="Brandon Grotesque Black"/>
              </a:rPr>
              <a:t>L’ECOSISTEMA DIGITALE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4235F3-BCDB-8915-2162-9807ABA2A39F}"/>
              </a:ext>
            </a:extLst>
          </p:cNvPr>
          <p:cNvSpPr txBox="1"/>
          <p:nvPr/>
        </p:nvSpPr>
        <p:spPr>
          <a:xfrm>
            <a:off x="260310" y="733372"/>
            <a:ext cx="311678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Quest'anno abbiamo iniziato ad elevare l'ecosistema digitale e l'impronta di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Bols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 con contenuti di impatto e pertinenti per raggiungere il pubblico di destinazione e migliorare la consapevolezza del brand.</a:t>
            </a: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Adobe Caslon Pro" panose="0205050205050A020403" pitchFamily="18" charset="0"/>
              <a:cs typeface="Helvetica"/>
              <a:sym typeface="Helvetica"/>
            </a:endParaRP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 lang="it-IT" sz="1000" dirty="0">
              <a:uFill>
                <a:solidFill>
                  <a:srgbClr val="000000"/>
                </a:solidFill>
              </a:uFill>
              <a:latin typeface="Adobe Caslon Pro" panose="0205050205050A020403" pitchFamily="18" charset="0"/>
              <a:cs typeface="Helvetica"/>
              <a:sym typeface="Helvetica"/>
            </a:endParaRP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000" dirty="0"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Ci sarà una rinnovata attenzione su: </a:t>
            </a: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000" dirty="0"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- La nostra pagina Global INSTAGRAM come piattaforma per guidare i clienti alla consapevolezza.</a:t>
            </a: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000" dirty="0"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- Facebook avrà gli stessi contenuti di IG con un target di utenti differente.</a:t>
            </a: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000" dirty="0"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- PINTEREST per ottenere facili vittorie e migliorare il SEO off-site </a:t>
            </a: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000" dirty="0"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- Migliorare il SITO WEB su contenuti, targeting per parole chiave e SEO</a:t>
            </a:r>
          </a:p>
          <a:p>
            <a:pPr marL="0" marR="0" lvl="0" indent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 lang="en-US" sz="1000" b="1" dirty="0">
              <a:uFill>
                <a:solidFill>
                  <a:srgbClr val="000000"/>
                </a:solidFill>
              </a:uFill>
              <a:latin typeface="Adobe Caslon Pro" panose="0205050205050A020403" pitchFamily="18" charset="0"/>
              <a:cs typeface="Helvetica"/>
              <a:sym typeface="Helvetica"/>
            </a:endParaRPr>
          </a:p>
          <a:p>
            <a:pPr marR="0" lvl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kumimoji="0" lang="it-IT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Mercati locali:</a:t>
            </a:r>
          </a:p>
          <a:p>
            <a:pPr marR="0" lvl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Non ci saranno nuovi account Instagram aperti con il nome BOLS.</a:t>
            </a:r>
          </a:p>
          <a:p>
            <a:pPr marR="0" lvl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Discutere con il team globale di Social Media e l'inclusione di messaggi nel calendario globale o tramite l’opzione di pubblicazione in dark. </a:t>
            </a:r>
          </a:p>
          <a:p>
            <a:pPr marR="0" lvl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dobe Caslon Pro" panose="0205050205050A020403" pitchFamily="18" charset="0"/>
                <a:cs typeface="Helvetica"/>
                <a:sym typeface="Helvetica"/>
              </a:rPr>
              <a:t>Per la pubblicazione locale usare sempre il tag @BOLSCOCKTAILS e gli hashtag</a:t>
            </a:r>
          </a:p>
          <a:p>
            <a:pPr marR="0" lvl="0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Adobe Caslon Pro" panose="0205050205050A020403" pitchFamily="18" charset="0"/>
              <a:cs typeface="Helvetica"/>
              <a:sym typeface="Helvetica"/>
            </a:endParaRPr>
          </a:p>
          <a:p>
            <a:pPr marL="171446" marR="0" lvl="0" indent="-171446" algn="l" defTabSz="16859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-"/>
              <a:tabLst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A2FF"/>
              </a:solidFill>
              <a:effectLst/>
              <a:uLnTx/>
              <a:uFill>
                <a:solidFill>
                  <a:srgbClr val="000000"/>
                </a:solidFill>
              </a:uFill>
              <a:latin typeface="Adobe Caslon Pro" panose="0205050205050A020403" pitchFamily="18" charset="0"/>
              <a:cs typeface="Helvetica"/>
              <a:sym typeface="Helvetica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EA61A37-0D88-4851-2C10-F804B792E6B2}"/>
              </a:ext>
            </a:extLst>
          </p:cNvPr>
          <p:cNvSpPr/>
          <p:nvPr/>
        </p:nvSpPr>
        <p:spPr>
          <a:xfrm>
            <a:off x="3348467" y="826092"/>
            <a:ext cx="2021685" cy="3960242"/>
          </a:xfrm>
          <a:prstGeom prst="roundRect">
            <a:avLst>
              <a:gd name="adj" fmla="val 2313"/>
            </a:avLst>
          </a:prstGeom>
          <a:noFill/>
          <a:ln w="127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sym typeface="Brandon Grotesque Black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D563CDE-145C-BF73-5E43-940989175308}"/>
              </a:ext>
            </a:extLst>
          </p:cNvPr>
          <p:cNvSpPr/>
          <p:nvPr/>
        </p:nvSpPr>
        <p:spPr>
          <a:xfrm>
            <a:off x="8113185" y="882931"/>
            <a:ext cx="306490" cy="3043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sym typeface="Brandon Grotesque Black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3057CE4-293F-6A52-7C28-3EABE7E69630}"/>
              </a:ext>
            </a:extLst>
          </p:cNvPr>
          <p:cNvSpPr/>
          <p:nvPr/>
        </p:nvSpPr>
        <p:spPr>
          <a:xfrm>
            <a:off x="3611937" y="613892"/>
            <a:ext cx="1304377" cy="45204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defTabSz="8215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latin typeface="Adobe Caslon Pro" panose="0205050205050A020403" pitchFamily="18" charset="0"/>
                <a:sym typeface="Helvetica Neue Medium"/>
              </a:rPr>
              <a:t>PIATTAFORMA PRINCIPALE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0"/>
              <a:cs typeface="Brandon Grotesque Black"/>
              <a:sym typeface="Helvetica Neue Medium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726A7DD-F3A5-92D1-EAF6-77584F79516B}"/>
              </a:ext>
            </a:extLst>
          </p:cNvPr>
          <p:cNvSpPr/>
          <p:nvPr/>
        </p:nvSpPr>
        <p:spPr>
          <a:xfrm>
            <a:off x="5528375" y="3094069"/>
            <a:ext cx="3386274" cy="1692265"/>
          </a:xfrm>
          <a:prstGeom prst="roundRect">
            <a:avLst>
              <a:gd name="adj" fmla="val 2313"/>
            </a:avLst>
          </a:prstGeom>
          <a:noFill/>
          <a:ln w="127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sym typeface="Brandon Grotesque Black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C35FC81-9B2E-28C4-624C-45E97D4293AF}"/>
              </a:ext>
            </a:extLst>
          </p:cNvPr>
          <p:cNvSpPr/>
          <p:nvPr/>
        </p:nvSpPr>
        <p:spPr>
          <a:xfrm>
            <a:off x="5709676" y="3071037"/>
            <a:ext cx="837824" cy="305852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l" defTabSz="8215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0"/>
                <a:cs typeface="Brandon Grotesque Black"/>
                <a:sym typeface="Helvetica Neue Medium"/>
              </a:rPr>
              <a:t>SUPPORT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0"/>
              <a:cs typeface="Brandon Grotesque Black"/>
              <a:sym typeface="Helvetica Neue Medium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34AB259-7FD8-9CEE-27F8-6E24B20FFF44}"/>
              </a:ext>
            </a:extLst>
          </p:cNvPr>
          <p:cNvSpPr/>
          <p:nvPr/>
        </p:nvSpPr>
        <p:spPr>
          <a:xfrm>
            <a:off x="5497416" y="825073"/>
            <a:ext cx="3386274" cy="2156839"/>
          </a:xfrm>
          <a:prstGeom prst="roundRect">
            <a:avLst>
              <a:gd name="adj" fmla="val 2313"/>
            </a:avLst>
          </a:prstGeom>
          <a:noFill/>
          <a:ln w="127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sym typeface="Brandon Grotesque Black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E6F8DDC-C76D-2EF9-E632-F822E660AB6E}"/>
              </a:ext>
            </a:extLst>
          </p:cNvPr>
          <p:cNvSpPr/>
          <p:nvPr/>
        </p:nvSpPr>
        <p:spPr>
          <a:xfrm>
            <a:off x="5661871" y="722194"/>
            <a:ext cx="1473014" cy="29815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l" defTabSz="8215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0"/>
                <a:cs typeface="Brandon Grotesque Black"/>
                <a:sym typeface="Helvetica Neue Medium"/>
              </a:rPr>
              <a:t>FOCUS PLATFORMS</a:t>
            </a: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0"/>
              <a:cs typeface="Brandon Grotesque Black"/>
              <a:sym typeface="Helvetica Neue Medium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218E95-9C23-2288-593F-56A8B4CD0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636" y="860565"/>
            <a:ext cx="5651482" cy="402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9033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01."/>
          <p:cNvSpPr txBox="1"/>
          <p:nvPr/>
        </p:nvSpPr>
        <p:spPr>
          <a:xfrm>
            <a:off x="15781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75" b="0" i="0" u="none" strike="noStrike" kern="0" cap="none" spc="75" normalizeH="0" baseline="0" noProof="0" dirty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01.</a:t>
            </a:r>
          </a:p>
        </p:txBody>
      </p:sp>
      <p:sp>
        <p:nvSpPr>
          <p:cNvPr id="289" name="02."/>
          <p:cNvSpPr txBox="1"/>
          <p:nvPr/>
        </p:nvSpPr>
        <p:spPr>
          <a:xfrm>
            <a:off x="238048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75" b="0" i="0" u="none" strike="noStrike" kern="0" cap="none" spc="75" normalizeH="0" baseline="0" noProof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02.</a:t>
            </a:r>
          </a:p>
        </p:txBody>
      </p:sp>
      <p:sp>
        <p:nvSpPr>
          <p:cNvPr id="291" name="03."/>
          <p:cNvSpPr txBox="1"/>
          <p:nvPr/>
        </p:nvSpPr>
        <p:spPr>
          <a:xfrm>
            <a:off x="460315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75" b="0" i="0" u="none" strike="noStrike" kern="0" cap="none" spc="75" normalizeH="0" baseline="0" noProof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03.</a:t>
            </a:r>
          </a:p>
        </p:txBody>
      </p:sp>
      <p:sp>
        <p:nvSpPr>
          <p:cNvPr id="292" name="Eos tota constituam ea, urbanitas efficiendi referrentur at pro. Sed ei brute debitis antiopam, vis omnes constituto"/>
          <p:cNvSpPr txBox="1"/>
          <p:nvPr/>
        </p:nvSpPr>
        <p:spPr>
          <a:xfrm>
            <a:off x="4613067" y="1189987"/>
            <a:ext cx="1761970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BATW 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revamp</a:t>
            </a:r>
          </a:p>
        </p:txBody>
      </p:sp>
      <p:sp>
        <p:nvSpPr>
          <p:cNvPr id="293" name="04."/>
          <p:cNvSpPr txBox="1"/>
          <p:nvPr/>
        </p:nvSpPr>
        <p:spPr>
          <a:xfrm>
            <a:off x="6825825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75" b="0" i="0" u="none" strike="noStrike" kern="0" cap="none" spc="75" normalizeH="0" baseline="0" noProof="0" dirty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04.</a:t>
            </a:r>
          </a:p>
        </p:txBody>
      </p:sp>
      <p:sp>
        <p:nvSpPr>
          <p:cNvPr id="294" name="Eos tota constituam ea, urbanitas efficiendi referrentur at pro. Sed ei brute debitis antiopam, vis omnes constituto"/>
          <p:cNvSpPr txBox="1"/>
          <p:nvPr/>
        </p:nvSpPr>
        <p:spPr>
          <a:xfrm>
            <a:off x="6839849" y="1189987"/>
            <a:ext cx="1761970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Cocktail 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Inspiration 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QR code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Caslon Pro" panose="0205050205050A020403" pitchFamily="18" charset="0"/>
              <a:sym typeface="Söhne"/>
            </a:endParaRPr>
          </a:p>
        </p:txBody>
      </p:sp>
      <p:grpSp>
        <p:nvGrpSpPr>
          <p:cNvPr id="300" name="Group"/>
          <p:cNvGrpSpPr/>
          <p:nvPr/>
        </p:nvGrpSpPr>
        <p:grpSpPr>
          <a:xfrm>
            <a:off x="180697" y="1673956"/>
            <a:ext cx="2155564" cy="2478860"/>
            <a:chOff x="0" y="0"/>
            <a:chExt cx="5748170" cy="6610291"/>
          </a:xfrm>
        </p:grpSpPr>
        <p:sp>
          <p:nvSpPr>
            <p:cNvPr id="298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299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3" name="Group"/>
          <p:cNvGrpSpPr/>
          <p:nvPr/>
        </p:nvGrpSpPr>
        <p:grpSpPr>
          <a:xfrm>
            <a:off x="2386109" y="1665011"/>
            <a:ext cx="2155564" cy="2478860"/>
            <a:chOff x="0" y="0"/>
            <a:chExt cx="5748170" cy="6610291"/>
          </a:xfrm>
        </p:grpSpPr>
        <p:sp>
          <p:nvSpPr>
            <p:cNvPr id="301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302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6" name="Group"/>
          <p:cNvGrpSpPr/>
          <p:nvPr/>
        </p:nvGrpSpPr>
        <p:grpSpPr>
          <a:xfrm>
            <a:off x="4602328" y="1665011"/>
            <a:ext cx="2155564" cy="2478860"/>
            <a:chOff x="0" y="0"/>
            <a:chExt cx="5748170" cy="6610291"/>
          </a:xfrm>
        </p:grpSpPr>
        <p:sp>
          <p:nvSpPr>
            <p:cNvPr id="304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305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9" name="Group"/>
          <p:cNvGrpSpPr/>
          <p:nvPr/>
        </p:nvGrpSpPr>
        <p:grpSpPr>
          <a:xfrm>
            <a:off x="6809547" y="1665011"/>
            <a:ext cx="2155564" cy="2478860"/>
            <a:chOff x="0" y="0"/>
            <a:chExt cx="5748170" cy="6610291"/>
          </a:xfrm>
        </p:grpSpPr>
        <p:sp>
          <p:nvSpPr>
            <p:cNvPr id="307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308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sp>
        <p:nvSpPr>
          <p:cNvPr id="32" name="Eos tota constituam ea, urbanitas efficiendi referrentur at pro. Sed ei brute debitis antiopam, vis omnes constituto">
            <a:extLst>
              <a:ext uri="{FF2B5EF4-FFF2-40B4-BE49-F238E27FC236}">
                <a16:creationId xmlns:a16="http://schemas.microsoft.com/office/drawing/2014/main" id="{C0AFFD31-500D-42D3-BB18-C466F2A597AA}"/>
              </a:ext>
            </a:extLst>
          </p:cNvPr>
          <p:cNvSpPr txBox="1"/>
          <p:nvPr/>
        </p:nvSpPr>
        <p:spPr>
          <a:xfrm>
            <a:off x="167727" y="1189987"/>
            <a:ext cx="1761970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defTabSz="821531"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BOLS</a:t>
            </a:r>
          </a:p>
          <a:p>
            <a:pPr defTabSz="821531"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Bartending </a:t>
            </a:r>
          </a:p>
          <a:p>
            <a:pPr defTabSz="821531"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Academy</a:t>
            </a:r>
            <a:endParaRPr lang="en-NL" sz="1100" dirty="0">
              <a:latin typeface="Adobe Caslon Pro" panose="0205050205050A020403" pitchFamily="18" charset="0"/>
              <a:sym typeface="Helvetica Neue"/>
            </a:endParaRPr>
          </a:p>
        </p:txBody>
      </p:sp>
      <p:sp>
        <p:nvSpPr>
          <p:cNvPr id="33" name="Eos tota constituam ea, urbanitas efficiendi referrentur at pro. Sed ei brute debitis antiopam, vis omnes constituto">
            <a:extLst>
              <a:ext uri="{FF2B5EF4-FFF2-40B4-BE49-F238E27FC236}">
                <a16:creationId xmlns:a16="http://schemas.microsoft.com/office/drawing/2014/main" id="{288F7B40-5309-498E-A0DE-2E5C48414352}"/>
              </a:ext>
            </a:extLst>
          </p:cNvPr>
          <p:cNvSpPr txBox="1"/>
          <p:nvPr/>
        </p:nvSpPr>
        <p:spPr>
          <a:xfrm>
            <a:off x="2390397" y="1189987"/>
            <a:ext cx="1761970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House 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of Bols 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Experience</a:t>
            </a:r>
            <a:endParaRPr lang="en-NL" sz="1100" dirty="0">
              <a:latin typeface="Adobe Caslon Pro" panose="0205050205050A020403" pitchFamily="18" charset="0"/>
              <a:sym typeface="Helvetica Neue"/>
            </a:endParaRPr>
          </a:p>
        </p:txBody>
      </p:sp>
      <p:pic>
        <p:nvPicPr>
          <p:cNvPr id="35" name="Picture 34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4E624210-46EF-4E33-87E0-131F9EBD5A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73" t="238" r="15205" b="1593"/>
          <a:stretch/>
        </p:blipFill>
        <p:spPr>
          <a:xfrm>
            <a:off x="4615205" y="1688873"/>
            <a:ext cx="2160000" cy="2480836"/>
          </a:xfrm>
          <a:prstGeom prst="rect">
            <a:avLst/>
          </a:prstGeom>
          <a:ln>
            <a:solidFill>
              <a:srgbClr val="56C1FF"/>
            </a:solidFill>
          </a:ln>
        </p:spPr>
      </p:pic>
      <p:sp>
        <p:nvSpPr>
          <p:cNvPr id="36" name="Title 1">
            <a:extLst>
              <a:ext uri="{FF2B5EF4-FFF2-40B4-BE49-F238E27FC236}">
                <a16:creationId xmlns:a16="http://schemas.microsoft.com/office/drawing/2014/main" id="{C3BBF74A-9C0D-428B-8E07-4B66613F7453}"/>
              </a:ext>
            </a:extLst>
          </p:cNvPr>
          <p:cNvSpPr txBox="1">
            <a:spLocks/>
          </p:cNvSpPr>
          <p:nvPr/>
        </p:nvSpPr>
        <p:spPr>
          <a:xfrm>
            <a:off x="181035" y="225442"/>
            <a:ext cx="10067859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r>
              <a:rPr lang="en-US" sz="2400" cap="all" spc="400" dirty="0">
                <a:solidFill>
                  <a:srgbClr val="FFFFFF"/>
                </a:solidFill>
                <a:latin typeface="Adobe Caslon Pro Bold" panose="0205070206050A020403" pitchFamily="18" charset="0"/>
                <a:ea typeface="Brandon Grotesque Black"/>
                <a:cs typeface="Brandon Grotesque Black"/>
              </a:rPr>
              <a:t>Toolkits &amp; Activations (1/3)</a:t>
            </a:r>
            <a:endParaRPr lang="en-NL" sz="2400" cap="all" spc="400" dirty="0">
              <a:solidFill>
                <a:srgbClr val="FFFFFF"/>
              </a:solidFill>
              <a:latin typeface="Adobe Caslon Pro Bold" panose="0205070206050A020403" pitchFamily="18" charset="0"/>
              <a:ea typeface="Brandon Grotesque Black"/>
              <a:cs typeface="Brandon Grotesque Black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1433F6B-C339-788C-2259-456FF07FA7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06" r="26806"/>
          <a:stretch/>
        </p:blipFill>
        <p:spPr>
          <a:xfrm>
            <a:off x="133801" y="1690279"/>
            <a:ext cx="2147850" cy="2478024"/>
          </a:xfrm>
          <a:prstGeom prst="rect">
            <a:avLst/>
          </a:prstGeom>
          <a:ln>
            <a:solidFill>
              <a:srgbClr val="56C1FF"/>
            </a:solidFill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F4EE2D8-2579-A357-60C2-551A6FDAC3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 r="21111"/>
          <a:stretch/>
        </p:blipFill>
        <p:spPr>
          <a:xfrm>
            <a:off x="2373538" y="1690279"/>
            <a:ext cx="2149780" cy="2478024"/>
          </a:xfrm>
          <a:prstGeom prst="rect">
            <a:avLst/>
          </a:prstGeom>
          <a:ln>
            <a:solidFill>
              <a:srgbClr val="56C1FF"/>
            </a:solidFill>
          </a:ln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9FC282F-21B1-5D1C-71B3-D8C93B86E8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9" b="23359"/>
          <a:stretch/>
        </p:blipFill>
        <p:spPr>
          <a:xfrm>
            <a:off x="6867093" y="1690279"/>
            <a:ext cx="2149673" cy="2478024"/>
          </a:xfrm>
          <a:prstGeom prst="rect">
            <a:avLst/>
          </a:prstGeom>
          <a:ln>
            <a:solidFill>
              <a:srgbClr val="56C1FF"/>
            </a:solidFill>
          </a:ln>
        </p:spPr>
      </p:pic>
    </p:spTree>
    <p:extLst>
      <p:ext uri="{BB962C8B-B14F-4D97-AF65-F5344CB8AC3E}">
        <p14:creationId xmlns:p14="http://schemas.microsoft.com/office/powerpoint/2010/main" val="204565757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8F2D2C-194C-E81F-D917-B8C35A08E958}"/>
              </a:ext>
            </a:extLst>
          </p:cNvPr>
          <p:cNvSpPr/>
          <p:nvPr/>
        </p:nvSpPr>
        <p:spPr>
          <a:xfrm>
            <a:off x="4603473" y="1654514"/>
            <a:ext cx="2167095" cy="2486254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2" name="01."/>
          <p:cNvSpPr txBox="1"/>
          <p:nvPr/>
        </p:nvSpPr>
        <p:spPr>
          <a:xfrm>
            <a:off x="15781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defTabSz="308074"/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0</a:t>
            </a: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5</a:t>
            </a:r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283" name="Eos tota constituam ea, urbanitas efficiendi referrentur at pro. Sed ei brute debitis antiopam, vis omnes constituto"/>
          <p:cNvSpPr txBox="1"/>
          <p:nvPr/>
        </p:nvSpPr>
        <p:spPr>
          <a:xfrm>
            <a:off x="167727" y="1189987"/>
            <a:ext cx="1761970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defTabSz="821531"/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POSM</a:t>
            </a:r>
            <a:endParaRPr lang="en-NL" sz="1100" dirty="0">
              <a:latin typeface="Adobe Caslon Pro" panose="0205050205050A020403" pitchFamily="18" charset="0"/>
              <a:sym typeface="Helvetica Neue"/>
            </a:endParaRPr>
          </a:p>
        </p:txBody>
      </p:sp>
      <p:sp>
        <p:nvSpPr>
          <p:cNvPr id="287" name="Rectangle"/>
          <p:cNvSpPr/>
          <p:nvPr/>
        </p:nvSpPr>
        <p:spPr>
          <a:xfrm>
            <a:off x="6809546" y="1672404"/>
            <a:ext cx="2159178" cy="2481964"/>
          </a:xfrm>
          <a:prstGeom prst="rect">
            <a:avLst/>
          </a:prstGeom>
          <a:solidFill>
            <a:srgbClr val="5E5E5E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defTabSz="308074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289" name="02."/>
          <p:cNvSpPr txBox="1"/>
          <p:nvPr/>
        </p:nvSpPr>
        <p:spPr>
          <a:xfrm>
            <a:off x="238048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defTabSz="308074"/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0</a:t>
            </a: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6</a:t>
            </a:r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290" name="Eos tota constituam ea, urbanitas efficiendi referrentur at pro. Sed ei brute debitis antiopam, vis omnes constituto"/>
          <p:cNvSpPr txBox="1"/>
          <p:nvPr/>
        </p:nvSpPr>
        <p:spPr>
          <a:xfrm>
            <a:off x="2390397" y="1189987"/>
            <a:ext cx="1761970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defTabSz="821531"/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BOLS </a:t>
            </a:r>
          </a:p>
          <a:p>
            <a:pPr defTabSz="821531"/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Signature </a:t>
            </a:r>
          </a:p>
          <a:p>
            <a:pPr defTabSz="821531"/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drinks</a:t>
            </a:r>
            <a:endParaRPr sz="1100" dirty="0">
              <a:latin typeface="Adobe Caslon Pro" panose="0205050205050A020403" pitchFamily="18" charset="0"/>
            </a:endParaRPr>
          </a:p>
        </p:txBody>
      </p:sp>
      <p:sp>
        <p:nvSpPr>
          <p:cNvPr id="291" name="03."/>
          <p:cNvSpPr txBox="1"/>
          <p:nvPr/>
        </p:nvSpPr>
        <p:spPr>
          <a:xfrm>
            <a:off x="460315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defTabSz="308074"/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0</a:t>
            </a: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7</a:t>
            </a:r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293" name="04."/>
          <p:cNvSpPr txBox="1"/>
          <p:nvPr/>
        </p:nvSpPr>
        <p:spPr>
          <a:xfrm>
            <a:off x="6825825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defTabSz="308074"/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0</a:t>
            </a: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8</a:t>
            </a:r>
            <a:r>
              <a:rPr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.</a:t>
            </a:r>
          </a:p>
        </p:txBody>
      </p:sp>
      <p:grpSp>
        <p:nvGrpSpPr>
          <p:cNvPr id="300" name="Group"/>
          <p:cNvGrpSpPr/>
          <p:nvPr/>
        </p:nvGrpSpPr>
        <p:grpSpPr>
          <a:xfrm>
            <a:off x="180697" y="1673956"/>
            <a:ext cx="2155564" cy="2478860"/>
            <a:chOff x="0" y="0"/>
            <a:chExt cx="5748170" cy="6610291"/>
          </a:xfrm>
        </p:grpSpPr>
        <p:sp>
          <p:nvSpPr>
            <p:cNvPr id="298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defTabSz="308074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125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299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defTabSz="308074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125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3" name="Group"/>
          <p:cNvGrpSpPr/>
          <p:nvPr/>
        </p:nvGrpSpPr>
        <p:grpSpPr>
          <a:xfrm>
            <a:off x="2386109" y="1665011"/>
            <a:ext cx="2155564" cy="2478860"/>
            <a:chOff x="0" y="0"/>
            <a:chExt cx="5748170" cy="6610291"/>
          </a:xfrm>
        </p:grpSpPr>
        <p:sp>
          <p:nvSpPr>
            <p:cNvPr id="301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defTabSz="308074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125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302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defTabSz="308074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125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9" name="Group"/>
          <p:cNvGrpSpPr/>
          <p:nvPr/>
        </p:nvGrpSpPr>
        <p:grpSpPr>
          <a:xfrm>
            <a:off x="6809547" y="1665011"/>
            <a:ext cx="2155564" cy="2478860"/>
            <a:chOff x="0" y="0"/>
            <a:chExt cx="5748170" cy="6610291"/>
          </a:xfrm>
        </p:grpSpPr>
        <p:sp>
          <p:nvSpPr>
            <p:cNvPr id="307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defTabSz="308074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125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308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defTabSz="308074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125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</p:grpSp>
      <p:sp>
        <p:nvSpPr>
          <p:cNvPr id="36" name="Eos tota constituam ea, urbanitas efficiendi referrentur at pro. Sed ei brute debitis antiopam, vis omnes constituto">
            <a:extLst>
              <a:ext uri="{FF2B5EF4-FFF2-40B4-BE49-F238E27FC236}">
                <a16:creationId xmlns:a16="http://schemas.microsoft.com/office/drawing/2014/main" id="{15A12F99-7E00-41CC-87CB-E507B3A3F0DC}"/>
              </a:ext>
            </a:extLst>
          </p:cNvPr>
          <p:cNvSpPr txBox="1"/>
          <p:nvPr/>
        </p:nvSpPr>
        <p:spPr>
          <a:xfrm>
            <a:off x="4613067" y="1189987"/>
            <a:ext cx="1761970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Sales</a:t>
            </a:r>
            <a:endParaRPr lang="en-US" sz="1100" dirty="0">
              <a:latin typeface="Adobe Caslon Pro" panose="0205050205050A020403" pitchFamily="18" charset="0"/>
              <a:sym typeface="Helvetica Neue"/>
            </a:endParaRP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Sheets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Caslon Pro" panose="0205050205050A020403" pitchFamily="18" charset="0"/>
              <a:sym typeface="Söhne"/>
            </a:endParaRPr>
          </a:p>
        </p:txBody>
      </p:sp>
      <p:sp>
        <p:nvSpPr>
          <p:cNvPr id="37" name="Eos tota constituam ea, urbanitas efficiendi referrentur at pro. Sed ei brute debitis antiopam, vis omnes constituto">
            <a:extLst>
              <a:ext uri="{FF2B5EF4-FFF2-40B4-BE49-F238E27FC236}">
                <a16:creationId xmlns:a16="http://schemas.microsoft.com/office/drawing/2014/main" id="{D0B214D2-BCC3-4648-AE8E-027D4620825F}"/>
              </a:ext>
            </a:extLst>
          </p:cNvPr>
          <p:cNvSpPr txBox="1"/>
          <p:nvPr/>
        </p:nvSpPr>
        <p:spPr>
          <a:xfrm>
            <a:off x="6835738" y="1189987"/>
            <a:ext cx="2126420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RTE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&amp; DIY </a:t>
            </a: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movies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Caslon Pro" panose="0205050205050A020403" pitchFamily="18" charset="0"/>
              <a:sym typeface="Söhne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F87D6025-B86E-4CF8-8D7A-88AFDDE93627}"/>
              </a:ext>
            </a:extLst>
          </p:cNvPr>
          <p:cNvSpPr txBox="1">
            <a:spLocks/>
          </p:cNvSpPr>
          <p:nvPr/>
        </p:nvSpPr>
        <p:spPr>
          <a:xfrm>
            <a:off x="181035" y="225442"/>
            <a:ext cx="10067859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r>
              <a:rPr lang="en-US" sz="2400" cap="all" spc="400" dirty="0">
                <a:solidFill>
                  <a:srgbClr val="FFFFFF"/>
                </a:solidFill>
                <a:latin typeface="Adobe Caslon Pro Bold" panose="0205070206050A020403" pitchFamily="18" charset="0"/>
                <a:ea typeface="Brandon Grotesque Black"/>
                <a:cs typeface="Brandon Grotesque Black"/>
              </a:rPr>
              <a:t>Toolkits &amp; Activations (2/3)</a:t>
            </a:r>
            <a:endParaRPr lang="en-NL" sz="2400" cap="all" spc="400" dirty="0">
              <a:solidFill>
                <a:srgbClr val="FFFFFF"/>
              </a:solidFill>
              <a:latin typeface="Adobe Caslon Pro Bold" panose="0205070206050A020403" pitchFamily="18" charset="0"/>
              <a:ea typeface="Brandon Grotesque Black"/>
              <a:cs typeface="Brandon Grotesque Black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5457785-D40B-B72D-5B61-A189D54F0E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847" t="-529" r="24828" b="529"/>
          <a:stretch/>
        </p:blipFill>
        <p:spPr>
          <a:xfrm>
            <a:off x="2359628" y="1676344"/>
            <a:ext cx="2137680" cy="2478024"/>
          </a:xfrm>
          <a:prstGeom prst="rect">
            <a:avLst/>
          </a:prstGeom>
          <a:ln>
            <a:solidFill>
              <a:srgbClr val="56C1FF"/>
            </a:solidFill>
          </a:ln>
        </p:spPr>
      </p:pic>
      <p:pic>
        <p:nvPicPr>
          <p:cNvPr id="32" name="Picture 31" descr="A picture containing indoor&#10;&#10;Description automatically generated">
            <a:extLst>
              <a:ext uri="{FF2B5EF4-FFF2-40B4-BE49-F238E27FC236}">
                <a16:creationId xmlns:a16="http://schemas.microsoft.com/office/drawing/2014/main" id="{0794974D-E103-1975-D083-4901A2EEFE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0" t="25707"/>
          <a:stretch/>
        </p:blipFill>
        <p:spPr>
          <a:xfrm>
            <a:off x="6814933" y="1654514"/>
            <a:ext cx="2149724" cy="2478024"/>
          </a:xfrm>
          <a:prstGeom prst="rect">
            <a:avLst/>
          </a:prstGeom>
          <a:ln>
            <a:solidFill>
              <a:srgbClr val="56C1FF"/>
            </a:solidFill>
          </a:ln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E1D59EB-7A04-4D7F-04A8-8BC694F571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5022" y="1751440"/>
            <a:ext cx="1612699" cy="22824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AA105BD-F7A8-DB69-A8F8-D04B0CCE19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3693" y="1335538"/>
            <a:ext cx="2566638" cy="283488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01."/>
          <p:cNvSpPr txBox="1"/>
          <p:nvPr/>
        </p:nvSpPr>
        <p:spPr>
          <a:xfrm>
            <a:off x="15781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75" b="0" i="0" u="none" strike="noStrike" kern="0" cap="none" spc="75" normalizeH="0" baseline="0" noProof="0" dirty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0</a:t>
            </a: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9</a:t>
            </a:r>
            <a:r>
              <a:rPr kumimoji="0" sz="1875" b="0" i="0" u="none" strike="noStrike" kern="0" cap="none" spc="75" normalizeH="0" baseline="0" noProof="0" dirty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.</a:t>
            </a:r>
          </a:p>
        </p:txBody>
      </p:sp>
      <p:sp>
        <p:nvSpPr>
          <p:cNvPr id="283" name="Eos tota constituam ea, urbanitas efficiendi referrentur at pro. Sed ei brute debitis antiopam, vis omnes constituto"/>
          <p:cNvSpPr txBox="1"/>
          <p:nvPr/>
        </p:nvSpPr>
        <p:spPr>
          <a:xfrm>
            <a:off x="167727" y="1189987"/>
            <a:ext cx="1761970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Social Media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Toolkit &amp;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Guidance</a:t>
            </a:r>
          </a:p>
        </p:txBody>
      </p:sp>
      <p:sp>
        <p:nvSpPr>
          <p:cNvPr id="289" name="02."/>
          <p:cNvSpPr txBox="1"/>
          <p:nvPr/>
        </p:nvSpPr>
        <p:spPr>
          <a:xfrm>
            <a:off x="2380484" y="956150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10</a:t>
            </a:r>
            <a:r>
              <a:rPr kumimoji="0" sz="1875" b="0" i="0" u="none" strike="noStrike" kern="0" cap="none" spc="75" normalizeH="0" baseline="0" noProof="0" dirty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.</a:t>
            </a:r>
          </a:p>
        </p:txBody>
      </p:sp>
      <p:sp>
        <p:nvSpPr>
          <p:cNvPr id="290" name="Eos tota constituam ea, urbanitas efficiendi referrentur at pro. Sed ei brute debitis antiopam, vis omnes constituto"/>
          <p:cNvSpPr txBox="1"/>
          <p:nvPr/>
        </p:nvSpPr>
        <p:spPr>
          <a:xfrm>
            <a:off x="2390397" y="1189987"/>
            <a:ext cx="1761970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Global Assets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Caslon Pro" panose="0205050205050A020403" pitchFamily="18" charset="0"/>
              <a:sym typeface="Söhne"/>
            </a:endParaRPr>
          </a:p>
        </p:txBody>
      </p:sp>
      <p:grpSp>
        <p:nvGrpSpPr>
          <p:cNvPr id="300" name="Group"/>
          <p:cNvGrpSpPr/>
          <p:nvPr/>
        </p:nvGrpSpPr>
        <p:grpSpPr>
          <a:xfrm>
            <a:off x="180697" y="1673956"/>
            <a:ext cx="2155564" cy="2478860"/>
            <a:chOff x="0" y="0"/>
            <a:chExt cx="5748170" cy="6610291"/>
          </a:xfrm>
        </p:grpSpPr>
        <p:sp>
          <p:nvSpPr>
            <p:cNvPr id="298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299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3" name="Group"/>
          <p:cNvGrpSpPr/>
          <p:nvPr/>
        </p:nvGrpSpPr>
        <p:grpSpPr>
          <a:xfrm>
            <a:off x="2386109" y="1665011"/>
            <a:ext cx="2155564" cy="2478860"/>
            <a:chOff x="0" y="0"/>
            <a:chExt cx="5748170" cy="6610291"/>
          </a:xfrm>
        </p:grpSpPr>
        <p:sp>
          <p:nvSpPr>
            <p:cNvPr id="301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302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6" name="Group"/>
          <p:cNvGrpSpPr/>
          <p:nvPr/>
        </p:nvGrpSpPr>
        <p:grpSpPr>
          <a:xfrm>
            <a:off x="4602328" y="1665011"/>
            <a:ext cx="2155564" cy="2478860"/>
            <a:chOff x="0" y="0"/>
            <a:chExt cx="5748170" cy="6610291"/>
          </a:xfrm>
        </p:grpSpPr>
        <p:sp>
          <p:nvSpPr>
            <p:cNvPr id="304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305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grpSp>
        <p:nvGrpSpPr>
          <p:cNvPr id="309" name="Group"/>
          <p:cNvGrpSpPr/>
          <p:nvPr/>
        </p:nvGrpSpPr>
        <p:grpSpPr>
          <a:xfrm>
            <a:off x="6809547" y="1665011"/>
            <a:ext cx="2155564" cy="2478860"/>
            <a:chOff x="0" y="0"/>
            <a:chExt cx="5748170" cy="6610291"/>
          </a:xfrm>
        </p:grpSpPr>
        <p:sp>
          <p:nvSpPr>
            <p:cNvPr id="307" name="Line"/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308" name="Line"/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F87D6025-B86E-4CF8-8D7A-88AFDDE93627}"/>
              </a:ext>
            </a:extLst>
          </p:cNvPr>
          <p:cNvSpPr txBox="1">
            <a:spLocks/>
          </p:cNvSpPr>
          <p:nvPr/>
        </p:nvSpPr>
        <p:spPr>
          <a:xfrm>
            <a:off x="181035" y="225442"/>
            <a:ext cx="10067859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marL="0" marR="0" lvl="0" indent="0" algn="l" defTabSz="3095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cap="all" spc="400">
                <a:solidFill>
                  <a:srgbClr val="FFB347"/>
                </a:solidFill>
              </a:defRPr>
            </a:pPr>
            <a:r>
              <a:rPr kumimoji="0" lang="en-US" sz="2400" b="0" i="0" u="none" strike="noStrike" kern="1200" cap="all" spc="4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 Bold" panose="0205070206050A020403" pitchFamily="18" charset="0"/>
                <a:ea typeface="Brandon Grotesque Black"/>
                <a:cs typeface="Brandon Grotesque Black"/>
                <a:sym typeface="Brandon Grotesque Black"/>
              </a:rPr>
              <a:t>Toolkits &amp; Activations (3/3)</a:t>
            </a:r>
            <a:endParaRPr kumimoji="0" lang="en-NL" sz="2400" b="0" i="0" u="none" strike="noStrike" kern="1200" cap="all" spc="4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Caslon Pro Bold" panose="0205070206050A020403" pitchFamily="18" charset="0"/>
              <a:ea typeface="Brandon Grotesque Black"/>
              <a:cs typeface="Brandon Grotesque Black"/>
              <a:sym typeface="Brandon Grotesque Black"/>
            </a:endParaRPr>
          </a:p>
        </p:txBody>
      </p:sp>
      <p:sp>
        <p:nvSpPr>
          <p:cNvPr id="41" name="Rectangle">
            <a:extLst>
              <a:ext uri="{FF2B5EF4-FFF2-40B4-BE49-F238E27FC236}">
                <a16:creationId xmlns:a16="http://schemas.microsoft.com/office/drawing/2014/main" id="{1597B182-7A34-47FB-B161-4EF8CE5E7DC1}"/>
              </a:ext>
            </a:extLst>
          </p:cNvPr>
          <p:cNvSpPr/>
          <p:nvPr/>
        </p:nvSpPr>
        <p:spPr>
          <a:xfrm>
            <a:off x="4668592" y="1652832"/>
            <a:ext cx="2159178" cy="2481964"/>
          </a:xfrm>
          <a:prstGeom prst="rect">
            <a:avLst/>
          </a:prstGeom>
          <a:solidFill>
            <a:srgbClr val="5E5E5E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42" name="02.">
            <a:extLst>
              <a:ext uri="{FF2B5EF4-FFF2-40B4-BE49-F238E27FC236}">
                <a16:creationId xmlns:a16="http://schemas.microsoft.com/office/drawing/2014/main" id="{4E189DD8-A4C0-4174-ABC6-57AA3456E2E0}"/>
              </a:ext>
            </a:extLst>
          </p:cNvPr>
          <p:cNvSpPr txBox="1"/>
          <p:nvPr/>
        </p:nvSpPr>
        <p:spPr>
          <a:xfrm>
            <a:off x="4683014" y="966328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11</a:t>
            </a:r>
            <a:r>
              <a:rPr kumimoji="0" sz="1875" b="0" i="0" u="none" strike="noStrike" kern="0" cap="none" spc="75" normalizeH="0" baseline="0" noProof="0" dirty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.</a:t>
            </a:r>
          </a:p>
        </p:txBody>
      </p:sp>
      <p:sp>
        <p:nvSpPr>
          <p:cNvPr id="43" name="Eos tota constituam ea, urbanitas efficiendi referrentur at pro. Sed ei brute debitis antiopam, vis omnes constituto">
            <a:extLst>
              <a:ext uri="{FF2B5EF4-FFF2-40B4-BE49-F238E27FC236}">
                <a16:creationId xmlns:a16="http://schemas.microsoft.com/office/drawing/2014/main" id="{3BBE9EAB-5BFC-421A-9B98-05DD2A97B22E}"/>
              </a:ext>
            </a:extLst>
          </p:cNvPr>
          <p:cNvSpPr txBox="1"/>
          <p:nvPr/>
        </p:nvSpPr>
        <p:spPr>
          <a:xfrm>
            <a:off x="4692927" y="1200165"/>
            <a:ext cx="1761970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E-commerce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Strategy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Caslon Pro" panose="0205050205050A020403" pitchFamily="18" charset="0"/>
              <a:sym typeface="Söhne"/>
            </a:endParaRPr>
          </a:p>
        </p:txBody>
      </p:sp>
      <p:grpSp>
        <p:nvGrpSpPr>
          <p:cNvPr id="44" name="Group">
            <a:extLst>
              <a:ext uri="{FF2B5EF4-FFF2-40B4-BE49-F238E27FC236}">
                <a16:creationId xmlns:a16="http://schemas.microsoft.com/office/drawing/2014/main" id="{4CE2FD78-AB01-47F1-A506-A8EEEB625A2F}"/>
              </a:ext>
            </a:extLst>
          </p:cNvPr>
          <p:cNvGrpSpPr/>
          <p:nvPr/>
        </p:nvGrpSpPr>
        <p:grpSpPr>
          <a:xfrm>
            <a:off x="4688639" y="1675189"/>
            <a:ext cx="2155564" cy="2478860"/>
            <a:chOff x="0" y="0"/>
            <a:chExt cx="5748170" cy="6610291"/>
          </a:xfrm>
        </p:grpSpPr>
        <p:sp>
          <p:nvSpPr>
            <p:cNvPr id="45" name="Line">
              <a:extLst>
                <a:ext uri="{FF2B5EF4-FFF2-40B4-BE49-F238E27FC236}">
                  <a16:creationId xmlns:a16="http://schemas.microsoft.com/office/drawing/2014/main" id="{E6A3AFE4-00B5-4048-B3F0-14FA54BD5E38}"/>
                </a:ext>
              </a:extLst>
            </p:cNvPr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46" name="Line">
              <a:extLst>
                <a:ext uri="{FF2B5EF4-FFF2-40B4-BE49-F238E27FC236}">
                  <a16:creationId xmlns:a16="http://schemas.microsoft.com/office/drawing/2014/main" id="{E7CC2D5C-F313-4CCD-9FAB-66BCB2C3A698}"/>
                </a:ext>
              </a:extLst>
            </p:cNvPr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sp>
        <p:nvSpPr>
          <p:cNvPr id="48" name="02.">
            <a:extLst>
              <a:ext uri="{FF2B5EF4-FFF2-40B4-BE49-F238E27FC236}">
                <a16:creationId xmlns:a16="http://schemas.microsoft.com/office/drawing/2014/main" id="{540A80F9-C2AD-4456-833F-5DF8922CB06E}"/>
              </a:ext>
            </a:extLst>
          </p:cNvPr>
          <p:cNvSpPr txBox="1"/>
          <p:nvPr/>
        </p:nvSpPr>
        <p:spPr>
          <a:xfrm>
            <a:off x="6995457" y="969094"/>
            <a:ext cx="511175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80000"/>
              </a:lnSpc>
              <a:defRPr sz="5000" b="0" spc="200">
                <a:solidFill>
                  <a:schemeClr val="accent1">
                    <a:lumOff val="16847"/>
                  </a:schemeClr>
                </a:solidFill>
                <a:latin typeface="Söhne Breit"/>
                <a:ea typeface="Söhne Breit"/>
                <a:cs typeface="Söhne Breit"/>
                <a:sym typeface="Söhne Breit"/>
              </a:defRPr>
            </a:lvl1pPr>
          </a:lstStyle>
          <a:p>
            <a:pPr marL="0" marR="0" lvl="0" indent="0" algn="l" defTabSz="308074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75" spc="75" dirty="0">
                <a:solidFill>
                  <a:srgbClr val="00A2FF">
                    <a:lumOff val="16847"/>
                  </a:srgbClr>
                </a:solidFill>
                <a:latin typeface="Arial Narrow" panose="020B0606020202030204" pitchFamily="34" charset="0"/>
              </a:rPr>
              <a:t>12</a:t>
            </a:r>
            <a:r>
              <a:rPr kumimoji="0" sz="1875" b="0" i="0" u="none" strike="noStrike" kern="0" cap="none" spc="75" normalizeH="0" baseline="0" noProof="0" dirty="0">
                <a:ln>
                  <a:noFill/>
                </a:ln>
                <a:solidFill>
                  <a:srgbClr val="00A2FF">
                    <a:lumOff val="16847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sym typeface="Söhne Breit"/>
              </a:rPr>
              <a:t>.</a:t>
            </a:r>
          </a:p>
        </p:txBody>
      </p:sp>
      <p:sp>
        <p:nvSpPr>
          <p:cNvPr id="49" name="Eos tota constituam ea, urbanitas efficiendi referrentur at pro. Sed ei brute debitis antiopam, vis omnes constituto">
            <a:extLst>
              <a:ext uri="{FF2B5EF4-FFF2-40B4-BE49-F238E27FC236}">
                <a16:creationId xmlns:a16="http://schemas.microsoft.com/office/drawing/2014/main" id="{18BE9D8D-CA84-4AEE-B1A7-EAB892036766}"/>
              </a:ext>
            </a:extLst>
          </p:cNvPr>
          <p:cNvSpPr txBox="1"/>
          <p:nvPr/>
        </p:nvSpPr>
        <p:spPr>
          <a:xfrm>
            <a:off x="7005370" y="1202931"/>
            <a:ext cx="1761970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2000" b="0">
                <a:solidFill>
                  <a:srgbClr val="FFFFFF"/>
                </a:solidFill>
                <a:latin typeface="Söhne"/>
                <a:ea typeface="Söhne"/>
                <a:cs typeface="Söhne"/>
                <a:sym typeface="Söhne"/>
              </a:defRPr>
            </a:lvl1pPr>
          </a:lstStyle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Pro" panose="0205050205050A020403" pitchFamily="18" charset="0"/>
                <a:sym typeface="Helvetica Neue"/>
              </a:rPr>
              <a:t>Visual Identity</a:t>
            </a:r>
          </a:p>
          <a:p>
            <a:pPr marL="0" marR="0" lvl="0" indent="0" algn="l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latin typeface="Adobe Caslon Pro" panose="0205050205050A020403" pitchFamily="18" charset="0"/>
                <a:sym typeface="Helvetica Neue"/>
              </a:rPr>
              <a:t>toolkit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Caslon Pro" panose="0205050205050A020403" pitchFamily="18" charset="0"/>
              <a:sym typeface="Söhne"/>
            </a:endParaRPr>
          </a:p>
        </p:txBody>
      </p:sp>
      <p:grpSp>
        <p:nvGrpSpPr>
          <p:cNvPr id="47" name="Group">
            <a:extLst>
              <a:ext uri="{FF2B5EF4-FFF2-40B4-BE49-F238E27FC236}">
                <a16:creationId xmlns:a16="http://schemas.microsoft.com/office/drawing/2014/main" id="{94D821CA-9387-4422-B641-6BEA07A6BB2D}"/>
              </a:ext>
            </a:extLst>
          </p:cNvPr>
          <p:cNvGrpSpPr/>
          <p:nvPr/>
        </p:nvGrpSpPr>
        <p:grpSpPr>
          <a:xfrm>
            <a:off x="6843057" y="1660576"/>
            <a:ext cx="2155564" cy="2478860"/>
            <a:chOff x="0" y="0"/>
            <a:chExt cx="5748170" cy="6610291"/>
          </a:xfrm>
        </p:grpSpPr>
        <p:sp>
          <p:nvSpPr>
            <p:cNvPr id="51" name="Line">
              <a:extLst>
                <a:ext uri="{FF2B5EF4-FFF2-40B4-BE49-F238E27FC236}">
                  <a16:creationId xmlns:a16="http://schemas.microsoft.com/office/drawing/2014/main" id="{49D0DE54-A6CD-4BDA-88A4-608E0F03CBFC}"/>
                </a:ext>
              </a:extLst>
            </p:cNvPr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52" name="Line">
              <a:extLst>
                <a:ext uri="{FF2B5EF4-FFF2-40B4-BE49-F238E27FC236}">
                  <a16:creationId xmlns:a16="http://schemas.microsoft.com/office/drawing/2014/main" id="{37007228-D7AF-48D9-AC81-B9739A5AC89F}"/>
                </a:ext>
              </a:extLst>
            </p:cNvPr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sp>
        <p:nvSpPr>
          <p:cNvPr id="53" name="Rectangle">
            <a:extLst>
              <a:ext uri="{FF2B5EF4-FFF2-40B4-BE49-F238E27FC236}">
                <a16:creationId xmlns:a16="http://schemas.microsoft.com/office/drawing/2014/main" id="{C0591C11-F15D-44D9-8D38-DB287BC291AE}"/>
              </a:ext>
            </a:extLst>
          </p:cNvPr>
          <p:cNvSpPr/>
          <p:nvPr/>
        </p:nvSpPr>
        <p:spPr>
          <a:xfrm>
            <a:off x="6909321" y="1648397"/>
            <a:ext cx="2157984" cy="2478024"/>
          </a:xfrm>
          <a:prstGeom prst="rect">
            <a:avLst/>
          </a:prstGeom>
          <a:solidFill>
            <a:srgbClr val="5E5E5E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grpSp>
        <p:nvGrpSpPr>
          <p:cNvPr id="54" name="Group">
            <a:extLst>
              <a:ext uri="{FF2B5EF4-FFF2-40B4-BE49-F238E27FC236}">
                <a16:creationId xmlns:a16="http://schemas.microsoft.com/office/drawing/2014/main" id="{B14C5B68-760F-44AB-9A51-54B043662471}"/>
              </a:ext>
            </a:extLst>
          </p:cNvPr>
          <p:cNvGrpSpPr/>
          <p:nvPr/>
        </p:nvGrpSpPr>
        <p:grpSpPr>
          <a:xfrm>
            <a:off x="6929368" y="1663024"/>
            <a:ext cx="2155564" cy="2478860"/>
            <a:chOff x="0" y="0"/>
            <a:chExt cx="5748170" cy="6610291"/>
          </a:xfrm>
        </p:grpSpPr>
        <p:sp>
          <p:nvSpPr>
            <p:cNvPr id="55" name="Line">
              <a:extLst>
                <a:ext uri="{FF2B5EF4-FFF2-40B4-BE49-F238E27FC236}">
                  <a16:creationId xmlns:a16="http://schemas.microsoft.com/office/drawing/2014/main" id="{5E2EB9A7-6248-45D6-838D-D06B32B0C764}"/>
                </a:ext>
              </a:extLst>
            </p:cNvPr>
            <p:cNvSpPr/>
            <p:nvPr/>
          </p:nvSpPr>
          <p:spPr>
            <a:xfrm flipV="1">
              <a:off x="3054" y="15924"/>
              <a:ext cx="5742062" cy="657016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56" name="Line">
              <a:extLst>
                <a:ext uri="{FF2B5EF4-FFF2-40B4-BE49-F238E27FC236}">
                  <a16:creationId xmlns:a16="http://schemas.microsoft.com/office/drawing/2014/main" id="{47E9A5A1-F371-44E1-BB2B-9CB326F39B26}"/>
                </a:ext>
              </a:extLst>
            </p:cNvPr>
            <p:cNvSpPr/>
            <p:nvPr/>
          </p:nvSpPr>
          <p:spPr>
            <a:xfrm flipH="1" flipV="1">
              <a:off x="0" y="0"/>
              <a:ext cx="5748171" cy="661029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</p:grpSp>
      <p:pic>
        <p:nvPicPr>
          <p:cNvPr id="5" name="Picture 4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E6A0C4F1-E51E-30A9-1D36-064A9F4A07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 t="3160" r="-313" b="10466"/>
          <a:stretch/>
        </p:blipFill>
        <p:spPr>
          <a:xfrm>
            <a:off x="2430558" y="1651073"/>
            <a:ext cx="2151723" cy="24780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8A0C2D1B-23D2-EF1D-0BD8-E7136FAF7400}"/>
              </a:ext>
            </a:extLst>
          </p:cNvPr>
          <p:cNvGrpSpPr/>
          <p:nvPr/>
        </p:nvGrpSpPr>
        <p:grpSpPr>
          <a:xfrm>
            <a:off x="201186" y="1660576"/>
            <a:ext cx="2159178" cy="2486622"/>
            <a:chOff x="7336977" y="1877276"/>
            <a:chExt cx="2159178" cy="2486622"/>
          </a:xfrm>
        </p:grpSpPr>
        <p:sp>
          <p:nvSpPr>
            <p:cNvPr id="59" name="Rectangle">
              <a:extLst>
                <a:ext uri="{FF2B5EF4-FFF2-40B4-BE49-F238E27FC236}">
                  <a16:creationId xmlns:a16="http://schemas.microsoft.com/office/drawing/2014/main" id="{DCE56505-1431-304B-96F7-4C38DC8793D8}"/>
                </a:ext>
              </a:extLst>
            </p:cNvPr>
            <p:cNvSpPr/>
            <p:nvPr/>
          </p:nvSpPr>
          <p:spPr>
            <a:xfrm>
              <a:off x="7336977" y="1877276"/>
              <a:ext cx="2159178" cy="24819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miter lim="400000"/>
            </a:ln>
          </p:spPr>
          <p:txBody>
            <a:bodyPr lIns="26789" tIns="26789" rIns="26789" bIns="26789" anchor="ctr"/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C7ABA51-DB76-41BC-514D-AF59CAAE09FA}"/>
                </a:ext>
              </a:extLst>
            </p:cNvPr>
            <p:cNvGrpSpPr/>
            <p:nvPr/>
          </p:nvGrpSpPr>
          <p:grpSpPr>
            <a:xfrm>
              <a:off x="7618873" y="1940266"/>
              <a:ext cx="1595387" cy="2423632"/>
              <a:chOff x="3902248" y="406302"/>
              <a:chExt cx="3108960" cy="4722971"/>
            </a:xfrm>
          </p:grpSpPr>
          <p:pic>
            <p:nvPicPr>
              <p:cNvPr id="61" name="Picture 60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5C5541E2-B1E9-866B-EFF3-1E63B0CBCD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82826" y="518063"/>
                <a:ext cx="2000024" cy="4328257"/>
              </a:xfrm>
              <a:prstGeom prst="rect">
                <a:avLst/>
              </a:prstGeom>
            </p:spPr>
          </p:pic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7A310D1D-7409-B8E4-A67E-B73EEE782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02248" y="406302"/>
                <a:ext cx="3108960" cy="4722971"/>
              </a:xfrm>
              <a:prstGeom prst="rect">
                <a:avLst/>
              </a:prstGeom>
            </p:spPr>
          </p:pic>
        </p:grp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979126C4-0B84-4238-7EC4-73A0C9F65D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385" t="456" r="56580" b="2172"/>
          <a:stretch/>
        </p:blipFill>
        <p:spPr>
          <a:xfrm>
            <a:off x="6910466" y="1668996"/>
            <a:ext cx="2152127" cy="24574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" name="Group 63">
            <a:extLst>
              <a:ext uri="{FF2B5EF4-FFF2-40B4-BE49-F238E27FC236}">
                <a16:creationId xmlns:a16="http://schemas.microsoft.com/office/drawing/2014/main" id="{B2C5EF4D-1954-FA93-01BB-FA63313820A3}"/>
              </a:ext>
            </a:extLst>
          </p:cNvPr>
          <p:cNvGrpSpPr/>
          <p:nvPr/>
        </p:nvGrpSpPr>
        <p:grpSpPr>
          <a:xfrm>
            <a:off x="4659369" y="1642654"/>
            <a:ext cx="2159178" cy="2481964"/>
            <a:chOff x="8133152" y="2188018"/>
            <a:chExt cx="2159178" cy="2481964"/>
          </a:xfrm>
        </p:grpSpPr>
        <p:sp>
          <p:nvSpPr>
            <p:cNvPr id="3" name="Rectangle">
              <a:extLst>
                <a:ext uri="{FF2B5EF4-FFF2-40B4-BE49-F238E27FC236}">
                  <a16:creationId xmlns:a16="http://schemas.microsoft.com/office/drawing/2014/main" id="{761CC5FC-3DDD-0EEE-9620-50C5CF9DCAA8}"/>
                </a:ext>
              </a:extLst>
            </p:cNvPr>
            <p:cNvSpPr/>
            <p:nvPr/>
          </p:nvSpPr>
          <p:spPr>
            <a:xfrm>
              <a:off x="8133152" y="2188018"/>
              <a:ext cx="2159178" cy="24819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B0F0"/>
              </a:solidFill>
              <a:miter lim="400000"/>
            </a:ln>
          </p:spPr>
          <p:txBody>
            <a:bodyPr lIns="26789" tIns="26789" rIns="26789" bIns="26789" anchor="ctr"/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2E30295-799B-8847-E312-7B94F47FB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12741" y="2320169"/>
              <a:ext cx="892733" cy="2217661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B5B02445-E0D6-44BB-AB50-6EF1DFA8D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57951" y="2614752"/>
              <a:ext cx="854790" cy="1628493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C656451-70C6-90D3-AC4C-DB11DD3074E9}"/>
              </a:ext>
            </a:extLst>
          </p:cNvPr>
          <p:cNvGrpSpPr/>
          <p:nvPr/>
        </p:nvGrpSpPr>
        <p:grpSpPr>
          <a:xfrm>
            <a:off x="6895561" y="1648397"/>
            <a:ext cx="2159178" cy="2481964"/>
            <a:chOff x="8133152" y="2188018"/>
            <a:chExt cx="2159178" cy="2481964"/>
          </a:xfrm>
        </p:grpSpPr>
        <p:sp>
          <p:nvSpPr>
            <p:cNvPr id="69" name="Rectangle">
              <a:extLst>
                <a:ext uri="{FF2B5EF4-FFF2-40B4-BE49-F238E27FC236}">
                  <a16:creationId xmlns:a16="http://schemas.microsoft.com/office/drawing/2014/main" id="{C96B53E4-5713-7124-95AD-6923645A42C1}"/>
                </a:ext>
              </a:extLst>
            </p:cNvPr>
            <p:cNvSpPr/>
            <p:nvPr/>
          </p:nvSpPr>
          <p:spPr>
            <a:xfrm>
              <a:off x="8133152" y="2188018"/>
              <a:ext cx="2159178" cy="24819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B0F0"/>
              </a:solidFill>
              <a:miter lim="400000"/>
            </a:ln>
          </p:spPr>
          <p:txBody>
            <a:bodyPr lIns="26789" tIns="26789" rIns="26789" bIns="26789" anchor="ctr"/>
            <a:lstStyle/>
            <a:p>
              <a:pPr marL="0" marR="0" lvl="0" indent="0" algn="ctr" defTabSz="30807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3E5FC9F4-CBC9-E450-EF61-E99BA552D1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3431" t="7699" r="34069" b="12495"/>
            <a:stretch/>
          </p:blipFill>
          <p:spPr>
            <a:xfrm>
              <a:off x="8395208" y="2228920"/>
              <a:ext cx="1635065" cy="2416785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5618802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8" name="Onze geschiedenis.jpeg" descr="Onze geschiedenis.jpeg"/>
          <p:cNvPicPr>
            <a:picLocks noChangeAspect="1"/>
          </p:cNvPicPr>
          <p:nvPr/>
        </p:nvPicPr>
        <p:blipFill>
          <a:blip r:embed="rId3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730" name="INSIGHT…"/>
          <p:cNvSpPr txBox="1"/>
          <p:nvPr/>
        </p:nvSpPr>
        <p:spPr>
          <a:xfrm>
            <a:off x="970503" y="1921455"/>
            <a:ext cx="7203001" cy="1300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r>
              <a:rPr sz="44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 </a:t>
            </a:r>
            <a:r>
              <a:rPr lang="en-US" sz="4400" dirty="0" err="1">
                <a:solidFill>
                  <a:srgbClr val="FFFFFF"/>
                </a:solidFill>
                <a:latin typeface="Adobe Caslon Pro Bold" panose="0205070206050A020403" pitchFamily="18" charset="0"/>
              </a:rPr>
              <a:t>esperti</a:t>
            </a:r>
            <a:r>
              <a:rPr lang="en-US" sz="44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 di </a:t>
            </a:r>
            <a:r>
              <a:rPr lang="en-US" sz="4400" dirty="0" err="1">
                <a:solidFill>
                  <a:srgbClr val="FFFFFF"/>
                </a:solidFill>
                <a:latin typeface="Adobe Caslon Pro Bold" panose="0205070206050A020403" pitchFamily="18" charset="0"/>
              </a:rPr>
              <a:t>liquOri</a:t>
            </a:r>
            <a:r>
              <a:rPr lang="en-US" sz="44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 dal </a:t>
            </a:r>
            <a:r>
              <a:rPr sz="44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1575</a:t>
            </a: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F3434098-7C3F-4D8C-B327-65C5EEF6DF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…The World’s First Cocktail Brand">
            <a:extLst>
              <a:ext uri="{FF2B5EF4-FFF2-40B4-BE49-F238E27FC236}">
                <a16:creationId xmlns:a16="http://schemas.microsoft.com/office/drawing/2014/main" id="{5C8B484E-57B9-4468-8DE8-46439A7044A7}"/>
              </a:ext>
            </a:extLst>
          </p:cNvPr>
          <p:cNvSpPr txBox="1"/>
          <p:nvPr/>
        </p:nvSpPr>
        <p:spPr>
          <a:xfrm>
            <a:off x="7679176" y="4893806"/>
            <a:ext cx="1274324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defTabSz="171450">
              <a:lnSpc>
                <a:spcPts val="525"/>
              </a:lnSpc>
              <a:tabLst>
                <a:tab pos="38100" algn="l"/>
              </a:tabLst>
            </a:pPr>
            <a:r>
              <a:rPr sz="750" spc="-11" dirty="0"/>
              <a:t>…The World’s First Cocktail Brand</a:t>
            </a:r>
          </a:p>
        </p:txBody>
      </p:sp>
      <p:sp>
        <p:nvSpPr>
          <p:cNvPr id="7" name="Bols Heritage">
            <a:extLst>
              <a:ext uri="{FF2B5EF4-FFF2-40B4-BE49-F238E27FC236}">
                <a16:creationId xmlns:a16="http://schemas.microsoft.com/office/drawing/2014/main" id="{E1124AF4-4FEE-4B90-A33D-1525604540BC}"/>
              </a:ext>
            </a:extLst>
          </p:cNvPr>
          <p:cNvSpPr txBox="1"/>
          <p:nvPr/>
        </p:nvSpPr>
        <p:spPr>
          <a:xfrm>
            <a:off x="4038968" y="204788"/>
            <a:ext cx="1091421" cy="144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500" b="0">
                <a:solidFill>
                  <a:srgbClr val="FFFFFF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defTabSz="308074"/>
            <a:r>
              <a:rPr sz="938" dirty="0" err="1">
                <a:latin typeface="Adobe Caslon Pro" panose="0205050205050A020403" pitchFamily="18" charset="0"/>
              </a:rPr>
              <a:t>Bols</a:t>
            </a:r>
            <a:r>
              <a:rPr sz="938" dirty="0">
                <a:latin typeface="Adobe Caslon Pro" panose="0205050205050A020403" pitchFamily="18" charset="0"/>
              </a:rPr>
              <a:t> Heritage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5ED2FF-1625-89D0-FBA7-74B1DC55EA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100" y="282824"/>
            <a:ext cx="5792328" cy="6398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4AEDA6-F0ED-8DE0-D565-6500F0AD30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8278" y="200359"/>
            <a:ext cx="2689412" cy="1439365"/>
          </a:xfrm>
          <a:prstGeom prst="rect">
            <a:avLst/>
          </a:prstGeom>
          <a:ln>
            <a:solidFill>
              <a:srgbClr val="01BAFA"/>
            </a:solidFill>
          </a:ln>
        </p:spPr>
      </p:pic>
      <p:pic>
        <p:nvPicPr>
          <p:cNvPr id="10" name="Graphic 9" descr="Badge 1 with solid fill">
            <a:extLst>
              <a:ext uri="{FF2B5EF4-FFF2-40B4-BE49-F238E27FC236}">
                <a16:creationId xmlns:a16="http://schemas.microsoft.com/office/drawing/2014/main" id="{DD3D9F84-EFAC-DA6D-E85C-1C287D7DBA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08357" y="1644875"/>
            <a:ext cx="365760" cy="365760"/>
          </a:xfrm>
          <a:prstGeom prst="rect">
            <a:avLst/>
          </a:prstGeom>
        </p:spPr>
      </p:pic>
      <p:pic>
        <p:nvPicPr>
          <p:cNvPr id="12" name="Picture 11" descr="A group of glasses with liquid in them&#10;&#10;Description automatically generated with low confidence">
            <a:extLst>
              <a:ext uri="{FF2B5EF4-FFF2-40B4-BE49-F238E27FC236}">
                <a16:creationId xmlns:a16="http://schemas.microsoft.com/office/drawing/2014/main" id="{EF30B8AF-28C5-D2AD-1697-8D563BC4DE5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6921" y="2220438"/>
            <a:ext cx="1930400" cy="1103495"/>
          </a:xfrm>
          <a:prstGeom prst="rect">
            <a:avLst/>
          </a:prstGeom>
          <a:ln>
            <a:solidFill>
              <a:srgbClr val="000032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BAC72E-7121-F004-697F-3BA9C6BCAA0C}"/>
              </a:ext>
            </a:extLst>
          </p:cNvPr>
          <p:cNvSpPr txBox="1"/>
          <p:nvPr/>
        </p:nvSpPr>
        <p:spPr>
          <a:xfrm>
            <a:off x="2389771" y="1969867"/>
            <a:ext cx="1930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0032"/>
                </a:solidFill>
                <a:latin typeface="Adobe Caslon Pro" panose="0205050205050A020403" pitchFamily="18" charset="0"/>
              </a:rPr>
              <a:t>Bartending courses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A8C44-9975-FB8A-3387-BCB6FA9ACCCD}"/>
              </a:ext>
            </a:extLst>
          </p:cNvPr>
          <p:cNvSpPr txBox="1"/>
          <p:nvPr/>
        </p:nvSpPr>
        <p:spPr>
          <a:xfrm>
            <a:off x="2446920" y="3327422"/>
            <a:ext cx="2113792" cy="1754326"/>
          </a:xfrm>
          <a:prstGeom prst="rect">
            <a:avLst/>
          </a:prstGeom>
          <a:noFill/>
          <a:ln>
            <a:solidFill>
              <a:srgbClr val="000032"/>
            </a:solidFill>
          </a:ln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Un </a:t>
            </a:r>
            <a:r>
              <a:rPr lang="en-US" sz="9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giorno</a:t>
            </a:r>
            <a:r>
              <a:rPr lang="en-US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 da Bartending Course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Corso </a:t>
            </a:r>
            <a:r>
              <a:rPr lang="en-US" sz="9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avanzato</a:t>
            </a:r>
            <a:r>
              <a:rPr lang="en-US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 di Bartending Course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Master in Bartending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Corso complete di Bartender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International Bar Management</a:t>
            </a:r>
          </a:p>
          <a:p>
            <a:pPr algn="l">
              <a:lnSpc>
                <a:spcPct val="150000"/>
              </a:lnSpc>
            </a:pP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Investimento: viaggi e intrattenimento. I costi dei corsi dipendono dalle dimensioni del gruppo</a:t>
            </a:r>
            <a:endParaRPr lang="en-US" sz="9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CBEE81-F348-BB26-8166-C3C3586C03AE}"/>
              </a:ext>
            </a:extLst>
          </p:cNvPr>
          <p:cNvSpPr txBox="1"/>
          <p:nvPr/>
        </p:nvSpPr>
        <p:spPr>
          <a:xfrm>
            <a:off x="106568" y="1256062"/>
            <a:ext cx="22624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0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La nostra Accademia di </a:t>
            </a:r>
            <a:r>
              <a:rPr lang="it-IT" sz="1000" i="1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0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 è unica nel suo genere e offre programmi speciali per educare e ispirare i baristi e la forza vendita. I corsi di </a:t>
            </a:r>
            <a:r>
              <a:rPr lang="it-IT" sz="1000" i="1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0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 possono essere combinati con qualsiasi visita alla House di </a:t>
            </a:r>
            <a:r>
              <a:rPr lang="it-IT" sz="1000" i="1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Bols</a:t>
            </a:r>
            <a:r>
              <a:rPr lang="it-IT" sz="10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 o visitando la produzione. Esperienze davvero uniche ambientate ad Amsterdam.</a:t>
            </a:r>
          </a:p>
          <a:p>
            <a:pPr algn="l"/>
            <a:endParaRPr lang="it-IT" sz="1000" i="1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0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Le partnership scuola </a:t>
            </a:r>
            <a:r>
              <a:rPr lang="it-IT" sz="1000" i="1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0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 e BOLS in tour possono essere organizzate anche il mercato locale. </a:t>
            </a:r>
          </a:p>
          <a:p>
            <a:pPr algn="l"/>
            <a:endParaRPr lang="it-IT" sz="1000" i="1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it-IT" sz="1000" i="1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0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Per pianificazione e informazioni: contattare il direttore commerciale e responsabile dell'istruzione globale: Ivar de Lange.</a:t>
            </a:r>
          </a:p>
          <a:p>
            <a:pPr algn="l"/>
            <a:endParaRPr lang="en-US" sz="1000" i="1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pic>
        <p:nvPicPr>
          <p:cNvPr id="17" name="Graphic 16" descr="Badge with solid fill">
            <a:extLst>
              <a:ext uri="{FF2B5EF4-FFF2-40B4-BE49-F238E27FC236}">
                <a16:creationId xmlns:a16="http://schemas.microsoft.com/office/drawing/2014/main" id="{2082EC88-139A-72E5-2223-B50BBEE2B33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17571" y="1644875"/>
            <a:ext cx="365760" cy="365760"/>
          </a:xfrm>
          <a:prstGeom prst="rect">
            <a:avLst/>
          </a:prstGeom>
        </p:spPr>
      </p:pic>
      <p:pic>
        <p:nvPicPr>
          <p:cNvPr id="23" name="Graphic 22" descr="Badge 3 with solid fill">
            <a:extLst>
              <a:ext uri="{FF2B5EF4-FFF2-40B4-BE49-F238E27FC236}">
                <a16:creationId xmlns:a16="http://schemas.microsoft.com/office/drawing/2014/main" id="{AA786B9F-DF64-09E5-8677-4526E0DC286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26785" y="1644875"/>
            <a:ext cx="365760" cy="36576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3D18693-4D08-D988-E574-1454BDA58799}"/>
              </a:ext>
            </a:extLst>
          </p:cNvPr>
          <p:cNvSpPr txBox="1"/>
          <p:nvPr/>
        </p:nvSpPr>
        <p:spPr>
          <a:xfrm>
            <a:off x="5845697" y="1407700"/>
            <a:ext cx="124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dobe Caslon Pro" panose="0205050205050A020403" pitchFamily="18" charset="0"/>
              </a:rPr>
              <a:t>Tyron &amp; Ivar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286206-C15C-283C-B288-0CA914EBF556}"/>
              </a:ext>
            </a:extLst>
          </p:cNvPr>
          <p:cNvSpPr txBox="1"/>
          <p:nvPr/>
        </p:nvSpPr>
        <p:spPr>
          <a:xfrm>
            <a:off x="4591286" y="1957168"/>
            <a:ext cx="1930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0032"/>
                </a:solidFill>
                <a:latin typeface="Adobe Caslon Pro" panose="0205050205050A020403" pitchFamily="18" charset="0"/>
              </a:rPr>
              <a:t>BOLS on tour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9BCF46B-F202-4847-4AEF-E0CF6246A6D0}"/>
              </a:ext>
            </a:extLst>
          </p:cNvPr>
          <p:cNvSpPr txBox="1"/>
          <p:nvPr/>
        </p:nvSpPr>
        <p:spPr>
          <a:xfrm>
            <a:off x="6804378" y="1957168"/>
            <a:ext cx="1930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0032"/>
                </a:solidFill>
                <a:latin typeface="Adobe Caslon Pro" panose="0205050205050A020403" pitchFamily="18" charset="0"/>
              </a:rPr>
              <a:t>Partner schools - WIP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0E9674-A842-7A50-F129-C424942DCB03}"/>
              </a:ext>
            </a:extLst>
          </p:cNvPr>
          <p:cNvSpPr txBox="1"/>
          <p:nvPr/>
        </p:nvSpPr>
        <p:spPr>
          <a:xfrm>
            <a:off x="4583289" y="3320454"/>
            <a:ext cx="1930400" cy="1962076"/>
          </a:xfrm>
          <a:prstGeom prst="rect">
            <a:avLst/>
          </a:prstGeom>
          <a:noFill/>
          <a:ln>
            <a:solidFill>
              <a:srgbClr val="000032"/>
            </a:solidFill>
          </a:ln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Evento locale di </a:t>
            </a:r>
            <a:r>
              <a:rPr lang="it-IT" sz="9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: per la comunità locale di </a:t>
            </a:r>
            <a:r>
              <a:rPr lang="it-IT" sz="9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endParaRPr lang="it-IT" sz="9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Evento aziendale locale - business class: per la comunità imprenditoriale locale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9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Investimento: tutti locali (ad es. locazione, marketing)</a:t>
            </a:r>
          </a:p>
          <a:p>
            <a:pPr algn="l">
              <a:lnSpc>
                <a:spcPct val="150000"/>
              </a:lnSpc>
            </a:pPr>
            <a:endParaRPr lang="en-US" sz="9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E011C71-B352-B20F-0778-1689C69503AA}"/>
              </a:ext>
            </a:extLst>
          </p:cNvPr>
          <p:cNvSpPr txBox="1"/>
          <p:nvPr/>
        </p:nvSpPr>
        <p:spPr>
          <a:xfrm>
            <a:off x="6884467" y="3313080"/>
            <a:ext cx="1933223" cy="1962076"/>
          </a:xfrm>
          <a:prstGeom prst="rect">
            <a:avLst/>
          </a:prstGeom>
          <a:noFill/>
          <a:ln>
            <a:solidFill>
              <a:srgbClr val="000032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Programma di supporto per le accademie locali </a:t>
            </a:r>
            <a:r>
              <a:rPr lang="it-IT" sz="9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. Pacchetti disponibili per implementare partnership.</a:t>
            </a:r>
          </a:p>
          <a:p>
            <a:pPr algn="l">
              <a:lnSpc>
                <a:spcPct val="150000"/>
              </a:lnSpc>
            </a:pPr>
            <a:endParaRPr lang="it-IT" sz="9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>
              <a:lnSpc>
                <a:spcPct val="150000"/>
              </a:lnSpc>
            </a:pPr>
            <a:r>
              <a:rPr lang="it-IT" sz="900" dirty="0">
                <a:solidFill>
                  <a:schemeClr val="tx1"/>
                </a:solidFill>
                <a:latin typeface="Adobe Caslon Pro" panose="0205050205050A020403" pitchFamily="18" charset="0"/>
              </a:rPr>
              <a:t>Nessun investimento, dipende dal tipo di partnership. </a:t>
            </a:r>
          </a:p>
          <a:p>
            <a:pPr algn="l">
              <a:lnSpc>
                <a:spcPct val="150000"/>
              </a:lnSpc>
            </a:pPr>
            <a:endParaRPr lang="en-US" sz="9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>
              <a:lnSpc>
                <a:spcPct val="150000"/>
              </a:lnSpc>
            </a:pPr>
            <a:endParaRPr lang="en-US" sz="9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D887B7F-6424-1F13-F825-0ECF2C7B306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3289" y="2211808"/>
            <a:ext cx="1930399" cy="1103495"/>
          </a:xfrm>
          <a:prstGeom prst="rect">
            <a:avLst/>
          </a:prstGeom>
          <a:ln>
            <a:solidFill>
              <a:srgbClr val="000032"/>
            </a:solidFill>
          </a:ln>
        </p:spPr>
      </p:pic>
      <p:pic>
        <p:nvPicPr>
          <p:cNvPr id="33" name="Picture 32" descr="A picture containing person&#10;&#10;Description automatically generated">
            <a:extLst>
              <a:ext uri="{FF2B5EF4-FFF2-40B4-BE49-F238E27FC236}">
                <a16:creationId xmlns:a16="http://schemas.microsoft.com/office/drawing/2014/main" id="{F63FA802-E091-BA9F-B61E-6A7463F892B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4468" y="2218777"/>
            <a:ext cx="1930399" cy="1108645"/>
          </a:xfrm>
          <a:prstGeom prst="rect">
            <a:avLst/>
          </a:prstGeom>
          <a:ln>
            <a:solidFill>
              <a:srgbClr val="000032"/>
            </a:solidFill>
          </a:ln>
        </p:spPr>
      </p:pic>
    </p:spTree>
    <p:extLst>
      <p:ext uri="{BB962C8B-B14F-4D97-AF65-F5344CB8AC3E}">
        <p14:creationId xmlns:p14="http://schemas.microsoft.com/office/powerpoint/2010/main" val="1145304616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160FE79F-E62D-8ABA-B6A2-65C846C27BEE}"/>
              </a:ext>
            </a:extLst>
          </p:cNvPr>
          <p:cNvGrpSpPr/>
          <p:nvPr/>
        </p:nvGrpSpPr>
        <p:grpSpPr>
          <a:xfrm>
            <a:off x="1879748" y="1500203"/>
            <a:ext cx="1472208" cy="2292935"/>
            <a:chOff x="2865964" y="-72053"/>
            <a:chExt cx="3487548" cy="5298103"/>
          </a:xfrm>
        </p:grpSpPr>
        <p:pic>
          <p:nvPicPr>
            <p:cNvPr id="20" name="Picture 19" descr="A picture containing text, bottle, indoor, shelf&#10;&#10;Description automatically generated">
              <a:extLst>
                <a:ext uri="{FF2B5EF4-FFF2-40B4-BE49-F238E27FC236}">
                  <a16:creationId xmlns:a16="http://schemas.microsoft.com/office/drawing/2014/main" id="{6F4F5BEE-9544-FDF7-391F-7CD5A6E8D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3462" y="57150"/>
              <a:ext cx="2251418" cy="4872298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14B37C4-5AFF-1A72-A467-B419D1B66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5964" y="-72053"/>
              <a:ext cx="3487548" cy="529810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B8E7AF1-D6B7-D2D6-62DF-FCBEBB7696A5}"/>
              </a:ext>
            </a:extLst>
          </p:cNvPr>
          <p:cNvGrpSpPr/>
          <p:nvPr/>
        </p:nvGrpSpPr>
        <p:grpSpPr>
          <a:xfrm>
            <a:off x="6661423" y="627339"/>
            <a:ext cx="1759771" cy="4031895"/>
            <a:chOff x="345505" y="444225"/>
            <a:chExt cx="1991287" cy="4309349"/>
          </a:xfrm>
        </p:grpSpPr>
        <p:pic>
          <p:nvPicPr>
            <p:cNvPr id="8" name="Picture 7" descr="A screenshot of a phone&#10;&#10;Description automatically generated with low confidence">
              <a:extLst>
                <a:ext uri="{FF2B5EF4-FFF2-40B4-BE49-F238E27FC236}">
                  <a16:creationId xmlns:a16="http://schemas.microsoft.com/office/drawing/2014/main" id="{60AB12D0-D050-92E9-D33B-23055AC98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505" y="444225"/>
              <a:ext cx="1991287" cy="4309349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AF1CD6C-3BDF-B268-5D6E-DC3E79916469}"/>
                </a:ext>
              </a:extLst>
            </p:cNvPr>
            <p:cNvSpPr/>
            <p:nvPr/>
          </p:nvSpPr>
          <p:spPr>
            <a:xfrm>
              <a:off x="1120018" y="1379464"/>
              <a:ext cx="442259" cy="147889"/>
            </a:xfrm>
            <a:prstGeom prst="rect">
              <a:avLst/>
            </a:prstGeom>
            <a:solidFill>
              <a:srgbClr val="F5F4F4"/>
            </a:solidFill>
            <a:ln>
              <a:solidFill>
                <a:srgbClr val="F5F4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B632E87-DDBE-1824-5A2C-A620C73EDD49}"/>
                </a:ext>
              </a:extLst>
            </p:cNvPr>
            <p:cNvSpPr/>
            <p:nvPr/>
          </p:nvSpPr>
          <p:spPr>
            <a:xfrm>
              <a:off x="1759524" y="1288012"/>
              <a:ext cx="442259" cy="147889"/>
            </a:xfrm>
            <a:prstGeom prst="rect">
              <a:avLst/>
            </a:prstGeom>
            <a:solidFill>
              <a:srgbClr val="F5F4F4"/>
            </a:solidFill>
            <a:ln>
              <a:solidFill>
                <a:srgbClr val="F5F4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9C2D8521-D984-4576-B5F5-F91D8D5967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2585" y="210265"/>
            <a:ext cx="2908792" cy="441888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972D9516-EAD7-43AF-94AB-B579B9AF19D5}"/>
              </a:ext>
            </a:extLst>
          </p:cNvPr>
          <p:cNvSpPr txBox="1">
            <a:spLocks/>
          </p:cNvSpPr>
          <p:nvPr/>
        </p:nvSpPr>
        <p:spPr>
          <a:xfrm>
            <a:off x="260804" y="137992"/>
            <a:ext cx="5649664" cy="569810"/>
          </a:xfrm>
          <a:prstGeom prst="rect">
            <a:avLst/>
          </a:prstGeom>
          <a:effectLst/>
        </p:spPr>
        <p:txBody>
          <a:bodyPr vert="horz" lIns="0" tIns="0" rIns="0" bIns="0" rtlCol="0" anchor="ctr">
            <a:noAutofit/>
          </a:bodyPr>
          <a:lstStyle>
            <a:lvl1pPr algn="l" defTabSz="91435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4000" kern="1200" cap="all" baseline="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algn="ctr" defTabSz="685766">
              <a:defRPr/>
            </a:pPr>
            <a:r>
              <a:rPr lang="en-US" sz="2100" b="1" dirty="0">
                <a:solidFill>
                  <a:schemeClr val="tx1"/>
                </a:solidFill>
                <a:latin typeface="Adobe Caslon Pro" panose="0205050205050A020403" pitchFamily="18" charset="0"/>
              </a:rPr>
              <a:t>BOLS DIGITAL BARTENDING ACADEMY</a:t>
            </a:r>
            <a:endParaRPr lang="en-NL" sz="2100" b="1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DB5C8C-4E7E-D113-FF56-8B803B3FA3C5}"/>
              </a:ext>
            </a:extLst>
          </p:cNvPr>
          <p:cNvSpPr txBox="1"/>
          <p:nvPr/>
        </p:nvSpPr>
        <p:spPr>
          <a:xfrm>
            <a:off x="271153" y="601119"/>
            <a:ext cx="615574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Per completare le esperienze offerte dalla nostra accademia di </a:t>
            </a:r>
            <a:r>
              <a:rPr lang="it-IT" sz="11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 - abbiamo anche sviluppato un'accademia di </a:t>
            </a:r>
            <a:r>
              <a:rPr lang="it-IT" sz="11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 digitale che è un corso di apprendimento online interattivo per memorizzare tutti i messaggi chiave e gli USP. Esso comprende brevi video, quiz pop e molto altro ancora. </a:t>
            </a:r>
          </a:p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Login disponibile per due diversi gruppi:</a:t>
            </a:r>
          </a:p>
          <a:p>
            <a:pPr algn="l"/>
            <a:endParaRPr lang="en-US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B22583-A3D5-A010-9661-38C6640CECC3}"/>
              </a:ext>
            </a:extLst>
          </p:cNvPr>
          <p:cNvSpPr txBox="1"/>
          <p:nvPr/>
        </p:nvSpPr>
        <p:spPr>
          <a:xfrm>
            <a:off x="293917" y="1500203"/>
            <a:ext cx="170760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       </a:t>
            </a: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Gruppo destinatario:</a:t>
            </a:r>
          </a:p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       Baristi</a:t>
            </a:r>
          </a:p>
          <a:p>
            <a:pPr algn="l"/>
            <a:endParaRPr lang="it-IT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Accesso a pagamento: moduli di apprendimento multipli per diversi livelli di competenza</a:t>
            </a:r>
          </a:p>
          <a:p>
            <a:pPr algn="l"/>
            <a:endParaRPr lang="it-IT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Parte del corso </a:t>
            </a:r>
            <a:r>
              <a:rPr lang="it-IT" sz="11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: modulo di apprendimento dedicato collegato al corso </a:t>
            </a:r>
            <a:r>
              <a:rPr lang="it-IT" sz="110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 prenotato</a:t>
            </a:r>
          </a:p>
          <a:p>
            <a:pPr algn="l"/>
            <a:endParaRPr lang="it-IT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F1B09B-E788-F28F-85D6-13EA9383D039}"/>
              </a:ext>
            </a:extLst>
          </p:cNvPr>
          <p:cNvSpPr txBox="1"/>
          <p:nvPr/>
        </p:nvSpPr>
        <p:spPr>
          <a:xfrm>
            <a:off x="3482035" y="1511954"/>
            <a:ext cx="1707605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     </a:t>
            </a: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Gruppo destinatario:</a:t>
            </a:r>
          </a:p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     Forze di vendita locali:</a:t>
            </a:r>
          </a:p>
          <a:p>
            <a:pPr algn="l"/>
            <a:endParaRPr lang="it-IT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Codici voucher forniti dai brand manager: disponibili diversi moduli di apprendimento di prodotti e marchi</a:t>
            </a:r>
          </a:p>
          <a:p>
            <a:pPr algn="l"/>
            <a:endParaRPr lang="it-IT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Nessun investimento necessario, solo sostegno locale</a:t>
            </a:r>
          </a:p>
          <a:p>
            <a:pPr algn="l"/>
            <a:endParaRPr lang="en-US" sz="1100" i="1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010A49-CF12-EB80-FEBD-CB29AFD192AC}"/>
              </a:ext>
            </a:extLst>
          </p:cNvPr>
          <p:cNvGrpSpPr/>
          <p:nvPr/>
        </p:nvGrpSpPr>
        <p:grpSpPr>
          <a:xfrm>
            <a:off x="5005726" y="1476907"/>
            <a:ext cx="1472208" cy="2316231"/>
            <a:chOff x="5520009" y="377977"/>
            <a:chExt cx="3006556" cy="456740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EF0B1E9-0EC5-8936-3BCB-21675E5F41E0}"/>
                </a:ext>
              </a:extLst>
            </p:cNvPr>
            <p:cNvCxnSpPr>
              <a:cxnSpLocks/>
            </p:cNvCxnSpPr>
            <p:nvPr/>
          </p:nvCxnSpPr>
          <p:spPr>
            <a:xfrm>
              <a:off x="5946588" y="1230426"/>
              <a:ext cx="0" cy="12572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Graphical user interface, website&#10;&#10;Description automatically generated">
              <a:extLst>
                <a:ext uri="{FF2B5EF4-FFF2-40B4-BE49-F238E27FC236}">
                  <a16:creationId xmlns:a16="http://schemas.microsoft.com/office/drawing/2014/main" id="{A2865101-C372-CC7D-D3EC-8E3389B17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1165" y="473486"/>
              <a:ext cx="1964245" cy="425082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2F81D0A-2A16-D1EB-4120-5FD11ADD2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20009" y="377977"/>
              <a:ext cx="3006556" cy="4567405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30C1DB6-A46C-8AAE-4C68-3D5048CBF4DB}"/>
              </a:ext>
            </a:extLst>
          </p:cNvPr>
          <p:cNvSpPr txBox="1"/>
          <p:nvPr/>
        </p:nvSpPr>
        <p:spPr>
          <a:xfrm>
            <a:off x="401702" y="3932819"/>
            <a:ext cx="453856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100" i="1" dirty="0">
                <a:solidFill>
                  <a:schemeClr val="tx1"/>
                </a:solidFill>
                <a:latin typeface="Adobe Caslon Pro" panose="0205050205050A020403" pitchFamily="18" charset="0"/>
              </a:rPr>
              <a:t>Per pianificazione e informazioni: contattare il direttore commerciale e responsabile dell'istruzione globale: Ivar de Lange.</a:t>
            </a:r>
          </a:p>
          <a:p>
            <a:pPr algn="l"/>
            <a:endParaRPr lang="en-US" sz="1100" i="1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pic>
        <p:nvPicPr>
          <p:cNvPr id="24" name="Graphic 23" descr="Badge 1 with solid fill">
            <a:extLst>
              <a:ext uri="{FF2B5EF4-FFF2-40B4-BE49-F238E27FC236}">
                <a16:creationId xmlns:a16="http://schemas.microsoft.com/office/drawing/2014/main" id="{D6EF13BF-E1FA-B76A-F402-3F998B3EB82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0804" y="1474747"/>
            <a:ext cx="365760" cy="365760"/>
          </a:xfrm>
          <a:prstGeom prst="rect">
            <a:avLst/>
          </a:prstGeom>
        </p:spPr>
      </p:pic>
      <p:pic>
        <p:nvPicPr>
          <p:cNvPr id="28" name="Graphic 27" descr="Badge with solid fill">
            <a:extLst>
              <a:ext uri="{FF2B5EF4-FFF2-40B4-BE49-F238E27FC236}">
                <a16:creationId xmlns:a16="http://schemas.microsoft.com/office/drawing/2014/main" id="{080504F5-2818-61C9-1C4E-239DE83BBE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390347" y="1453951"/>
            <a:ext cx="36576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09986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0AE44-DCAC-1063-757E-9FBFC3DA3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742" y="319228"/>
            <a:ext cx="6721151" cy="533204"/>
          </a:xfrm>
        </p:spPr>
        <p:txBody>
          <a:bodyPr>
            <a:normAutofit fontScale="90000"/>
          </a:bodyPr>
          <a:lstStyle/>
          <a:p>
            <a:r>
              <a:rPr lang="en-US" sz="2100" b="1" dirty="0">
                <a:latin typeface="Adobe Caslon Pro" panose="0205050205050A020403" pitchFamily="18" charset="0"/>
              </a:rPr>
              <a:t>Bols Around the World</a:t>
            </a:r>
            <a:br>
              <a:rPr lang="en-US" sz="2100" b="1" dirty="0">
                <a:latin typeface="Adobe Caslon Pro" panose="0205050205050A020403" pitchFamily="18" charset="0"/>
              </a:rPr>
            </a:br>
            <a:r>
              <a:rPr lang="en-US" sz="2100" b="1" dirty="0">
                <a:latin typeface="Adobe Caslon Pro" panose="0205050205050A020403" pitchFamily="18" charset="0"/>
              </a:rPr>
              <a:t>REVAMP</a:t>
            </a:r>
          </a:p>
        </p:txBody>
      </p:sp>
      <p:pic>
        <p:nvPicPr>
          <p:cNvPr id="3" name="Picture 2" descr="A person and person sitting at a table with drinks and food&#10;&#10;Description automatically generated with medium confidence">
            <a:extLst>
              <a:ext uri="{FF2B5EF4-FFF2-40B4-BE49-F238E27FC236}">
                <a16:creationId xmlns:a16="http://schemas.microsoft.com/office/drawing/2014/main" id="{0F4089A9-3769-3883-A84A-958FA104E4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2375" y="0"/>
            <a:ext cx="5381625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1CCB00-A705-C2A8-3E53-0A3E7D6BA3BE}"/>
              </a:ext>
            </a:extLst>
          </p:cNvPr>
          <p:cNvSpPr txBox="1"/>
          <p:nvPr/>
        </p:nvSpPr>
        <p:spPr>
          <a:xfrm>
            <a:off x="361949" y="1171660"/>
            <a:ext cx="2990851" cy="373948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Attualmente stiamo lavorando al rinnovo della nostra piattaforma di attivazione Global </a:t>
            </a:r>
            <a:r>
              <a:rPr lang="it-IT" sz="105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succes</a:t>
            </a:r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 "</a:t>
            </a:r>
            <a:r>
              <a:rPr lang="it-IT" sz="105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Bols</a:t>
            </a:r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 </a:t>
            </a:r>
            <a:r>
              <a:rPr lang="it-IT" sz="105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Around</a:t>
            </a:r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 the World". Concentrandosi sullo sviluppo di questo programma in una piattaforma di attivazione On Trade di cui una competizione </a:t>
            </a:r>
            <a:r>
              <a:rPr lang="it-IT" sz="105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 ed esecuzione di attivazioni locali saranno pilastri principali. </a:t>
            </a:r>
          </a:p>
          <a:p>
            <a:pPr algn="l"/>
            <a:endParaRPr lang="it-IT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Pubblicheremo le linee guida standard della concorrenza locale che possono essere localizzate per creare cocktail </a:t>
            </a:r>
            <a:r>
              <a:rPr lang="it-IT" sz="105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Bols</a:t>
            </a:r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 competizioni locali. </a:t>
            </a:r>
          </a:p>
          <a:p>
            <a:pPr algn="l"/>
            <a:endParaRPr lang="it-IT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Orari: autunno 2022</a:t>
            </a:r>
          </a:p>
          <a:p>
            <a:pPr algn="l"/>
            <a:endParaRPr lang="it-IT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Nel frattempo, siamo in grado di offrire supporto con soluzioni locali o regionali su misura: si prega di contattare il direttore commerciale e Global </a:t>
            </a:r>
            <a:r>
              <a:rPr lang="it-IT" sz="1050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Education</a:t>
            </a:r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 Manager: Ivar de Lange.</a:t>
            </a: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>
              <a:lnSpc>
                <a:spcPct val="200000"/>
              </a:lnSpc>
            </a:pPr>
            <a:endParaRPr lang="en-US" sz="1000" dirty="0">
              <a:latin typeface="Adobe Caslon Pro" panose="0205050205050A020403" pitchFamily="18" charset="0"/>
            </a:endParaRPr>
          </a:p>
          <a:p>
            <a:pPr algn="l">
              <a:lnSpc>
                <a:spcPct val="200000"/>
              </a:lnSpc>
            </a:pPr>
            <a:endParaRPr lang="en-US" sz="10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938703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funnel chart&#10;&#10;Description automatically generated">
            <a:extLst>
              <a:ext uri="{FF2B5EF4-FFF2-40B4-BE49-F238E27FC236}">
                <a16:creationId xmlns:a16="http://schemas.microsoft.com/office/drawing/2014/main" id="{C41DEB62-2D9C-E9E9-9713-C7CBBC60E6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8207" y="501651"/>
            <a:ext cx="2011791" cy="4356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95D71D-1FE9-F3F4-77C1-E83978782B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9986" y="1676400"/>
            <a:ext cx="2451239" cy="3467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B242AB-1379-FAFF-E2B0-EAE648E0AD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131" y="1198849"/>
            <a:ext cx="1248806" cy="125860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A4B63C3-B791-BA92-FF4A-652E5614EB1C}"/>
              </a:ext>
            </a:extLst>
          </p:cNvPr>
          <p:cNvSpPr txBox="1">
            <a:spLocks/>
          </p:cNvSpPr>
          <p:nvPr/>
        </p:nvSpPr>
        <p:spPr>
          <a:xfrm>
            <a:off x="329865" y="254599"/>
            <a:ext cx="4468025" cy="569810"/>
          </a:xfrm>
          <a:prstGeom prst="rect">
            <a:avLst/>
          </a:prstGeom>
          <a:effectLst/>
        </p:spPr>
        <p:txBody>
          <a:bodyPr vert="horz" lIns="0" tIns="0" rIns="0" bIns="0" rtlCol="0" anchor="ctr">
            <a:noAutofit/>
          </a:bodyPr>
          <a:lstStyle>
            <a:lvl1pPr algn="l" defTabSz="91435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4000" kern="1200" cap="all" baseline="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685766">
              <a:defRPr/>
            </a:pPr>
            <a:r>
              <a:rPr lang="en-US" sz="2100" b="1" dirty="0">
                <a:solidFill>
                  <a:schemeClr val="tx1"/>
                </a:solidFill>
                <a:latin typeface="Adobe Caslon Pro" panose="0205050205050A020403" pitchFamily="18" charset="0"/>
              </a:rPr>
              <a:t>ONLINE COCKTAIL GALLERY</a:t>
            </a:r>
            <a:endParaRPr lang="en-NL" sz="2100" b="1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0C3EE6-70D5-9D85-517C-C932E57E8DF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9828" y="324172"/>
            <a:ext cx="3108960" cy="472297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1693B6-297F-E2ED-5C95-78EEC40C7FCD}"/>
              </a:ext>
            </a:extLst>
          </p:cNvPr>
          <p:cNvSpPr txBox="1"/>
          <p:nvPr/>
        </p:nvSpPr>
        <p:spPr>
          <a:xfrm>
            <a:off x="329866" y="706733"/>
            <a:ext cx="3471090" cy="39010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it-IT" sz="1050" dirty="0">
                <a:solidFill>
                  <a:schemeClr val="tx1"/>
                </a:solidFill>
                <a:latin typeface="Adobe Caslon Pro" panose="0205050205050A020403" pitchFamily="18" charset="0"/>
              </a:rPr>
              <a:t>Visualizza i diversi cocktail che possono essere realizzati con i nostri liquori, accessibili direttamente tramite il nostro sito web, o acquistare la scansione del codice QR sulla bottiglia.</a:t>
            </a: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05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Gruppo destinatario: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Squadre di vendita, all'ingrosso, baristi,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bar manager e consumatori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it-IT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Puoi trovare ispirazione su: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Cocktail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Botanici naturali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Abilità artigianale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Sapori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Adobe Caslon Pro" panose="0205050205050A020403" pitchFamily="18" charset="0"/>
              </a:rPr>
              <a:t>Note di degustazione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  <a:p>
            <a:pPr algn="l"/>
            <a:endParaRPr lang="en-US" sz="11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EC6E74-4BDD-397B-11A2-174D4F143D1D}"/>
              </a:ext>
            </a:extLst>
          </p:cNvPr>
          <p:cNvSpPr txBox="1"/>
          <p:nvPr/>
        </p:nvSpPr>
        <p:spPr>
          <a:xfrm>
            <a:off x="573478" y="4137861"/>
            <a:ext cx="33287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dobe Caslon Pro" panose="0205050205050A020403" pitchFamily="18" charset="0"/>
                <a:hlinkClick r:id="rId7"/>
              </a:rPr>
              <a:t>Cocktail Recipes | </a:t>
            </a:r>
          </a:p>
          <a:p>
            <a:pPr algn="l"/>
            <a:r>
              <a:rPr lang="en-US" sz="1000" dirty="0">
                <a:latin typeface="Adobe Caslon Pro" panose="0205050205050A020403" pitchFamily="18" charset="0"/>
                <a:hlinkClick r:id="rId7"/>
              </a:rPr>
              <a:t>Create cocktails at home (bols.com)</a:t>
            </a:r>
            <a:endParaRPr lang="en-US" sz="1000" dirty="0">
              <a:latin typeface="Adobe Caslon Pro" panose="0205050205050A020403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7A7C06C-F2CD-F189-5BA6-032539FB8421}"/>
              </a:ext>
            </a:extLst>
          </p:cNvPr>
          <p:cNvGrpSpPr/>
          <p:nvPr/>
        </p:nvGrpSpPr>
        <p:grpSpPr>
          <a:xfrm>
            <a:off x="329866" y="4184767"/>
            <a:ext cx="252000" cy="252000"/>
            <a:chOff x="511915" y="3308350"/>
            <a:chExt cx="828000" cy="82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B6B0941-8DB0-3355-9277-D6A33145B848}"/>
                </a:ext>
              </a:extLst>
            </p:cNvPr>
            <p:cNvSpPr/>
            <p:nvPr/>
          </p:nvSpPr>
          <p:spPr>
            <a:xfrm>
              <a:off x="511915" y="3308350"/>
              <a:ext cx="828000" cy="828000"/>
            </a:xfrm>
            <a:prstGeom prst="ellipse">
              <a:avLst/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16" name="Graphic 15" descr="Link with solid fill">
              <a:extLst>
                <a:ext uri="{FF2B5EF4-FFF2-40B4-BE49-F238E27FC236}">
                  <a16:creationId xmlns:a16="http://schemas.microsoft.com/office/drawing/2014/main" id="{74E86DFF-9154-9600-E8AB-02332F76B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400000">
              <a:off x="553367" y="3329076"/>
              <a:ext cx="786548" cy="786548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D5032DD1-0069-8D99-254B-C02961E77D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46263" y="466218"/>
            <a:ext cx="1993565" cy="43590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4F0100D-4130-344A-2709-42A7DACA302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4907" y="324172"/>
            <a:ext cx="3108960" cy="472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5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" name="Picture 2" descr="Picture 2"/>
          <p:cNvPicPr>
            <a:picLocks noChangeAspect="1"/>
          </p:cNvPicPr>
          <p:nvPr/>
        </p:nvPicPr>
        <p:blipFill rotWithShape="1"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9144001" cy="5143499"/>
          </a:xfrm>
          <a:prstGeom prst="rect">
            <a:avLst/>
          </a:prstGeom>
          <a:ln w="12700">
            <a:miter lim="400000"/>
          </a:ln>
        </p:spPr>
      </p:pic>
      <p:sp>
        <p:nvSpPr>
          <p:cNvPr id="736" name="INSIGHT…"/>
          <p:cNvSpPr txBox="1"/>
          <p:nvPr/>
        </p:nvSpPr>
        <p:spPr>
          <a:xfrm>
            <a:off x="970503" y="1613681"/>
            <a:ext cx="7203001" cy="19161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r>
              <a:rPr lang="it-IT" sz="4400" dirty="0">
                <a:solidFill>
                  <a:srgbClr val="FFFFFF"/>
                </a:solidFill>
                <a:latin typeface="Adobe Caslon Pro Bold" panose="0205070206050A020403" pitchFamily="18" charset="0"/>
              </a:rPr>
              <a:t>Dal 1862 CREATORI della cultura del cocktail</a:t>
            </a:r>
            <a:endParaRPr sz="4400" dirty="0">
              <a:solidFill>
                <a:srgbClr val="FFFFFF"/>
              </a:solidFill>
              <a:latin typeface="Adobe Caslon Pro Bold" panose="0205070206050A020403" pitchFamily="18" charset="0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A4E17055-3DD1-4FD2-9C42-F7807B6B8C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…The World’s First Cocktail Brand">
            <a:extLst>
              <a:ext uri="{FF2B5EF4-FFF2-40B4-BE49-F238E27FC236}">
                <a16:creationId xmlns:a16="http://schemas.microsoft.com/office/drawing/2014/main" id="{80987977-A29A-43EA-8910-6F7E83D9BE91}"/>
              </a:ext>
            </a:extLst>
          </p:cNvPr>
          <p:cNvSpPr txBox="1"/>
          <p:nvPr/>
        </p:nvSpPr>
        <p:spPr>
          <a:xfrm>
            <a:off x="7679176" y="4893806"/>
            <a:ext cx="1274324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defTabSz="171450">
              <a:lnSpc>
                <a:spcPts val="525"/>
              </a:lnSpc>
              <a:tabLst>
                <a:tab pos="38100" algn="l"/>
              </a:tabLst>
            </a:pPr>
            <a:r>
              <a:rPr sz="750" spc="-11"/>
              <a:t>…The World’s First Cocktail Brand</a:t>
            </a:r>
          </a:p>
        </p:txBody>
      </p:sp>
      <p:sp>
        <p:nvSpPr>
          <p:cNvPr id="7" name="Bols Heritage">
            <a:extLst>
              <a:ext uri="{FF2B5EF4-FFF2-40B4-BE49-F238E27FC236}">
                <a16:creationId xmlns:a16="http://schemas.microsoft.com/office/drawing/2014/main" id="{8FF20674-DF2E-4C12-869F-30B56AD1FE74}"/>
              </a:ext>
            </a:extLst>
          </p:cNvPr>
          <p:cNvSpPr txBox="1"/>
          <p:nvPr/>
        </p:nvSpPr>
        <p:spPr>
          <a:xfrm>
            <a:off x="4038968" y="204788"/>
            <a:ext cx="1091421" cy="144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2500" b="0">
                <a:solidFill>
                  <a:srgbClr val="FFFFFF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defTabSz="308074"/>
            <a:r>
              <a:rPr sz="938" dirty="0" err="1">
                <a:latin typeface="Adobe Caslon Pro" panose="0205050205050A020403" pitchFamily="18" charset="0"/>
              </a:rPr>
              <a:t>Bols</a:t>
            </a:r>
            <a:r>
              <a:rPr sz="938" dirty="0">
                <a:latin typeface="Adobe Caslon Pro" panose="0205050205050A020403" pitchFamily="18" charset="0"/>
              </a:rPr>
              <a:t> Heritage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World Map">
            <a:extLst>
              <a:ext uri="{FF2B5EF4-FFF2-40B4-BE49-F238E27FC236}">
                <a16:creationId xmlns:a16="http://schemas.microsoft.com/office/drawing/2014/main" id="{F93E8544-ADBD-47D3-B6DB-ACFF5A2D8AB3}"/>
              </a:ext>
            </a:extLst>
          </p:cNvPr>
          <p:cNvGrpSpPr/>
          <p:nvPr/>
        </p:nvGrpSpPr>
        <p:grpSpPr>
          <a:xfrm>
            <a:off x="182553" y="621291"/>
            <a:ext cx="8576781" cy="4324349"/>
            <a:chOff x="399011" y="834814"/>
            <a:chExt cx="8342794" cy="4070611"/>
          </a:xfrm>
          <a:solidFill>
            <a:srgbClr val="ADECF9"/>
          </a:solidFill>
        </p:grpSpPr>
        <p:sp>
          <p:nvSpPr>
            <p:cNvPr id="6" name="Zimbabwe" descr="© INSCALE GmbH, 05.05.2010&#10;http://www.presentationload.com/">
              <a:extLst>
                <a:ext uri="{FF2B5EF4-FFF2-40B4-BE49-F238E27FC236}">
                  <a16:creationId xmlns:a16="http://schemas.microsoft.com/office/drawing/2014/main" id="{A4C77C79-1445-49B1-9F70-0199C2B8834D}"/>
                </a:ext>
              </a:extLst>
            </p:cNvPr>
            <p:cNvSpPr>
              <a:spLocks/>
            </p:cNvSpPr>
            <p:nvPr/>
          </p:nvSpPr>
          <p:spPr bwMode="gray">
            <a:xfrm>
              <a:off x="4909872" y="3695804"/>
              <a:ext cx="209015" cy="209016"/>
            </a:xfrm>
            <a:custGeom>
              <a:avLst/>
              <a:gdLst>
                <a:gd name="T0" fmla="*/ 2147483647 w 552"/>
                <a:gd name="T1" fmla="*/ 2147483647 h 552"/>
                <a:gd name="T2" fmla="*/ 2147483647 w 552"/>
                <a:gd name="T3" fmla="*/ 2147483647 h 552"/>
                <a:gd name="T4" fmla="*/ 2147483647 w 552"/>
                <a:gd name="T5" fmla="*/ 2147483647 h 552"/>
                <a:gd name="T6" fmla="*/ 2147483647 w 552"/>
                <a:gd name="T7" fmla="*/ 2147483647 h 552"/>
                <a:gd name="T8" fmla="*/ 2147483647 w 552"/>
                <a:gd name="T9" fmla="*/ 2147483647 h 552"/>
                <a:gd name="T10" fmla="*/ 2147483647 w 552"/>
                <a:gd name="T11" fmla="*/ 2147483647 h 552"/>
                <a:gd name="T12" fmla="*/ 2147483647 w 552"/>
                <a:gd name="T13" fmla="*/ 2147483647 h 552"/>
                <a:gd name="T14" fmla="*/ 2147483647 w 552"/>
                <a:gd name="T15" fmla="*/ 2147483647 h 552"/>
                <a:gd name="T16" fmla="*/ 2147483647 w 552"/>
                <a:gd name="T17" fmla="*/ 2147483647 h 552"/>
                <a:gd name="T18" fmla="*/ 2147483647 w 552"/>
                <a:gd name="T19" fmla="*/ 2147483647 h 552"/>
                <a:gd name="T20" fmla="*/ 2147483647 w 552"/>
                <a:gd name="T21" fmla="*/ 2147483647 h 552"/>
                <a:gd name="T22" fmla="*/ 2147483647 w 552"/>
                <a:gd name="T23" fmla="*/ 2147483647 h 552"/>
                <a:gd name="T24" fmla="*/ 2147483647 w 552"/>
                <a:gd name="T25" fmla="*/ 2147483647 h 552"/>
                <a:gd name="T26" fmla="*/ 2147483647 w 552"/>
                <a:gd name="T27" fmla="*/ 2147483647 h 552"/>
                <a:gd name="T28" fmla="*/ 2147483647 w 552"/>
                <a:gd name="T29" fmla="*/ 2147483647 h 552"/>
                <a:gd name="T30" fmla="*/ 2147483647 w 552"/>
                <a:gd name="T31" fmla="*/ 2147483647 h 552"/>
                <a:gd name="T32" fmla="*/ 2147483647 w 552"/>
                <a:gd name="T33" fmla="*/ 2147483647 h 552"/>
                <a:gd name="T34" fmla="*/ 2147483647 w 552"/>
                <a:gd name="T35" fmla="*/ 2147483647 h 552"/>
                <a:gd name="T36" fmla="*/ 2147483647 w 552"/>
                <a:gd name="T37" fmla="*/ 2147483647 h 552"/>
                <a:gd name="T38" fmla="*/ 2147483647 w 552"/>
                <a:gd name="T39" fmla="*/ 2147483647 h 552"/>
                <a:gd name="T40" fmla="*/ 2147483647 w 552"/>
                <a:gd name="T41" fmla="*/ 2147483647 h 552"/>
                <a:gd name="T42" fmla="*/ 2147483647 w 552"/>
                <a:gd name="T43" fmla="*/ 2147483647 h 552"/>
                <a:gd name="T44" fmla="*/ 2147483647 w 552"/>
                <a:gd name="T45" fmla="*/ 2147483647 h 552"/>
                <a:gd name="T46" fmla="*/ 2147483647 w 552"/>
                <a:gd name="T47" fmla="*/ 2147483647 h 552"/>
                <a:gd name="T48" fmla="*/ 2147483647 w 552"/>
                <a:gd name="T49" fmla="*/ 2147483647 h 552"/>
                <a:gd name="T50" fmla="*/ 2147483647 w 552"/>
                <a:gd name="T51" fmla="*/ 2147483647 h 552"/>
                <a:gd name="T52" fmla="*/ 2147483647 w 552"/>
                <a:gd name="T53" fmla="*/ 2147483647 h 552"/>
                <a:gd name="T54" fmla="*/ 2147483647 w 552"/>
                <a:gd name="T55" fmla="*/ 2147483647 h 552"/>
                <a:gd name="T56" fmla="*/ 2147483647 w 552"/>
                <a:gd name="T57" fmla="*/ 2147483647 h 552"/>
                <a:gd name="T58" fmla="*/ 2147483647 w 552"/>
                <a:gd name="T59" fmla="*/ 2147483647 h 552"/>
                <a:gd name="T60" fmla="*/ 2147483647 w 552"/>
                <a:gd name="T61" fmla="*/ 2147483647 h 552"/>
                <a:gd name="T62" fmla="*/ 2147483647 w 552"/>
                <a:gd name="T63" fmla="*/ 2147483647 h 552"/>
                <a:gd name="T64" fmla="*/ 2147483647 w 552"/>
                <a:gd name="T65" fmla="*/ 2147483647 h 552"/>
                <a:gd name="T66" fmla="*/ 2147483647 w 552"/>
                <a:gd name="T67" fmla="*/ 2147483647 h 552"/>
                <a:gd name="T68" fmla="*/ 2147483647 w 552"/>
                <a:gd name="T69" fmla="*/ 2147483647 h 552"/>
                <a:gd name="T70" fmla="*/ 2147483647 w 552"/>
                <a:gd name="T71" fmla="*/ 2147483647 h 552"/>
                <a:gd name="T72" fmla="*/ 2147483647 w 552"/>
                <a:gd name="T73" fmla="*/ 2147483647 h 552"/>
                <a:gd name="T74" fmla="*/ 2147483647 w 552"/>
                <a:gd name="T75" fmla="*/ 0 h 552"/>
                <a:gd name="T76" fmla="*/ 2147483647 w 552"/>
                <a:gd name="T77" fmla="*/ 2147483647 h 552"/>
                <a:gd name="T78" fmla="*/ 2147483647 w 552"/>
                <a:gd name="T79" fmla="*/ 2147483647 h 552"/>
                <a:gd name="T80" fmla="*/ 2147483647 w 552"/>
                <a:gd name="T81" fmla="*/ 2147483647 h 552"/>
                <a:gd name="T82" fmla="*/ 2147483647 w 552"/>
                <a:gd name="T83" fmla="*/ 2147483647 h 552"/>
                <a:gd name="T84" fmla="*/ 2147483647 w 552"/>
                <a:gd name="T85" fmla="*/ 2147483647 h 552"/>
                <a:gd name="T86" fmla="*/ 2147483647 w 552"/>
                <a:gd name="T87" fmla="*/ 2147483647 h 552"/>
                <a:gd name="T88" fmla="*/ 2147483647 w 552"/>
                <a:gd name="T89" fmla="*/ 2147483647 h 552"/>
                <a:gd name="T90" fmla="*/ 2147483647 w 552"/>
                <a:gd name="T91" fmla="*/ 2147483647 h 552"/>
                <a:gd name="T92" fmla="*/ 2147483647 w 552"/>
                <a:gd name="T93" fmla="*/ 2147483647 h 552"/>
                <a:gd name="T94" fmla="*/ 2147483647 w 552"/>
                <a:gd name="T95" fmla="*/ 2147483647 h 552"/>
                <a:gd name="T96" fmla="*/ 2147483647 w 552"/>
                <a:gd name="T97" fmla="*/ 2147483647 h 552"/>
                <a:gd name="T98" fmla="*/ 2147483647 w 552"/>
                <a:gd name="T99" fmla="*/ 2147483647 h 552"/>
                <a:gd name="T100" fmla="*/ 2147483647 w 552"/>
                <a:gd name="T101" fmla="*/ 2147483647 h 552"/>
                <a:gd name="T102" fmla="*/ 2147483647 w 552"/>
                <a:gd name="T103" fmla="*/ 2147483647 h 5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52"/>
                <a:gd name="T157" fmla="*/ 0 h 552"/>
                <a:gd name="T158" fmla="*/ 552 w 552"/>
                <a:gd name="T159" fmla="*/ 552 h 5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52" h="552">
                  <a:moveTo>
                    <a:pt x="18" y="204"/>
                  </a:moveTo>
                  <a:lnTo>
                    <a:pt x="18" y="234"/>
                  </a:lnTo>
                  <a:lnTo>
                    <a:pt x="30" y="234"/>
                  </a:lnTo>
                  <a:lnTo>
                    <a:pt x="36" y="240"/>
                  </a:lnTo>
                  <a:lnTo>
                    <a:pt x="48" y="264"/>
                  </a:lnTo>
                  <a:lnTo>
                    <a:pt x="54" y="270"/>
                  </a:lnTo>
                  <a:lnTo>
                    <a:pt x="54" y="294"/>
                  </a:lnTo>
                  <a:lnTo>
                    <a:pt x="72" y="330"/>
                  </a:lnTo>
                  <a:lnTo>
                    <a:pt x="84" y="336"/>
                  </a:lnTo>
                  <a:lnTo>
                    <a:pt x="102" y="354"/>
                  </a:lnTo>
                  <a:lnTo>
                    <a:pt x="132" y="354"/>
                  </a:lnTo>
                  <a:lnTo>
                    <a:pt x="138" y="360"/>
                  </a:lnTo>
                  <a:lnTo>
                    <a:pt x="138" y="390"/>
                  </a:lnTo>
                  <a:lnTo>
                    <a:pt x="168" y="390"/>
                  </a:lnTo>
                  <a:lnTo>
                    <a:pt x="174" y="414"/>
                  </a:lnTo>
                  <a:lnTo>
                    <a:pt x="168" y="420"/>
                  </a:lnTo>
                  <a:lnTo>
                    <a:pt x="168" y="450"/>
                  </a:lnTo>
                  <a:lnTo>
                    <a:pt x="186" y="450"/>
                  </a:lnTo>
                  <a:lnTo>
                    <a:pt x="186" y="480"/>
                  </a:lnTo>
                  <a:lnTo>
                    <a:pt x="198" y="480"/>
                  </a:lnTo>
                  <a:lnTo>
                    <a:pt x="216" y="486"/>
                  </a:lnTo>
                  <a:lnTo>
                    <a:pt x="228" y="486"/>
                  </a:lnTo>
                  <a:lnTo>
                    <a:pt x="246" y="492"/>
                  </a:lnTo>
                  <a:lnTo>
                    <a:pt x="264" y="510"/>
                  </a:lnTo>
                  <a:lnTo>
                    <a:pt x="270" y="522"/>
                  </a:lnTo>
                  <a:lnTo>
                    <a:pt x="270" y="528"/>
                  </a:lnTo>
                  <a:lnTo>
                    <a:pt x="252" y="528"/>
                  </a:lnTo>
                  <a:lnTo>
                    <a:pt x="312" y="528"/>
                  </a:lnTo>
                  <a:lnTo>
                    <a:pt x="324" y="534"/>
                  </a:lnTo>
                  <a:lnTo>
                    <a:pt x="330" y="534"/>
                  </a:lnTo>
                  <a:lnTo>
                    <a:pt x="342" y="540"/>
                  </a:lnTo>
                  <a:lnTo>
                    <a:pt x="402" y="540"/>
                  </a:lnTo>
                  <a:lnTo>
                    <a:pt x="420" y="552"/>
                  </a:lnTo>
                  <a:lnTo>
                    <a:pt x="486" y="468"/>
                  </a:lnTo>
                  <a:lnTo>
                    <a:pt x="504" y="462"/>
                  </a:lnTo>
                  <a:lnTo>
                    <a:pt x="492" y="444"/>
                  </a:lnTo>
                  <a:lnTo>
                    <a:pt x="504" y="432"/>
                  </a:lnTo>
                  <a:lnTo>
                    <a:pt x="504" y="402"/>
                  </a:lnTo>
                  <a:lnTo>
                    <a:pt x="516" y="396"/>
                  </a:lnTo>
                  <a:lnTo>
                    <a:pt x="528" y="384"/>
                  </a:lnTo>
                  <a:lnTo>
                    <a:pt x="528" y="372"/>
                  </a:lnTo>
                  <a:lnTo>
                    <a:pt x="540" y="360"/>
                  </a:lnTo>
                  <a:lnTo>
                    <a:pt x="546" y="348"/>
                  </a:lnTo>
                  <a:lnTo>
                    <a:pt x="546" y="342"/>
                  </a:lnTo>
                  <a:lnTo>
                    <a:pt x="522" y="318"/>
                  </a:lnTo>
                  <a:lnTo>
                    <a:pt x="522" y="306"/>
                  </a:lnTo>
                  <a:lnTo>
                    <a:pt x="540" y="288"/>
                  </a:lnTo>
                  <a:lnTo>
                    <a:pt x="522" y="264"/>
                  </a:lnTo>
                  <a:lnTo>
                    <a:pt x="540" y="252"/>
                  </a:lnTo>
                  <a:lnTo>
                    <a:pt x="540" y="240"/>
                  </a:lnTo>
                  <a:lnTo>
                    <a:pt x="546" y="240"/>
                  </a:lnTo>
                  <a:lnTo>
                    <a:pt x="546" y="234"/>
                  </a:lnTo>
                  <a:lnTo>
                    <a:pt x="552" y="228"/>
                  </a:lnTo>
                  <a:lnTo>
                    <a:pt x="552" y="216"/>
                  </a:lnTo>
                  <a:lnTo>
                    <a:pt x="540" y="192"/>
                  </a:lnTo>
                  <a:lnTo>
                    <a:pt x="540" y="180"/>
                  </a:lnTo>
                  <a:lnTo>
                    <a:pt x="546" y="174"/>
                  </a:lnTo>
                  <a:lnTo>
                    <a:pt x="546" y="168"/>
                  </a:lnTo>
                  <a:lnTo>
                    <a:pt x="552" y="162"/>
                  </a:lnTo>
                  <a:lnTo>
                    <a:pt x="540" y="150"/>
                  </a:lnTo>
                  <a:lnTo>
                    <a:pt x="552" y="138"/>
                  </a:lnTo>
                  <a:lnTo>
                    <a:pt x="540" y="120"/>
                  </a:lnTo>
                  <a:lnTo>
                    <a:pt x="546" y="114"/>
                  </a:lnTo>
                  <a:lnTo>
                    <a:pt x="552" y="102"/>
                  </a:lnTo>
                  <a:lnTo>
                    <a:pt x="552" y="96"/>
                  </a:lnTo>
                  <a:lnTo>
                    <a:pt x="540" y="84"/>
                  </a:lnTo>
                  <a:lnTo>
                    <a:pt x="528" y="84"/>
                  </a:lnTo>
                  <a:lnTo>
                    <a:pt x="510" y="66"/>
                  </a:lnTo>
                  <a:lnTo>
                    <a:pt x="498" y="66"/>
                  </a:lnTo>
                  <a:lnTo>
                    <a:pt x="486" y="72"/>
                  </a:lnTo>
                  <a:lnTo>
                    <a:pt x="480" y="72"/>
                  </a:lnTo>
                  <a:lnTo>
                    <a:pt x="462" y="48"/>
                  </a:lnTo>
                  <a:lnTo>
                    <a:pt x="444" y="48"/>
                  </a:lnTo>
                  <a:lnTo>
                    <a:pt x="432" y="30"/>
                  </a:lnTo>
                  <a:lnTo>
                    <a:pt x="372" y="30"/>
                  </a:lnTo>
                  <a:lnTo>
                    <a:pt x="366" y="0"/>
                  </a:lnTo>
                  <a:lnTo>
                    <a:pt x="330" y="0"/>
                  </a:lnTo>
                  <a:lnTo>
                    <a:pt x="294" y="12"/>
                  </a:lnTo>
                  <a:lnTo>
                    <a:pt x="282" y="24"/>
                  </a:lnTo>
                  <a:lnTo>
                    <a:pt x="258" y="36"/>
                  </a:lnTo>
                  <a:lnTo>
                    <a:pt x="258" y="72"/>
                  </a:lnTo>
                  <a:lnTo>
                    <a:pt x="252" y="78"/>
                  </a:lnTo>
                  <a:lnTo>
                    <a:pt x="240" y="78"/>
                  </a:lnTo>
                  <a:lnTo>
                    <a:pt x="228" y="84"/>
                  </a:lnTo>
                  <a:lnTo>
                    <a:pt x="210" y="90"/>
                  </a:lnTo>
                  <a:lnTo>
                    <a:pt x="198" y="96"/>
                  </a:lnTo>
                  <a:lnTo>
                    <a:pt x="192" y="102"/>
                  </a:lnTo>
                  <a:lnTo>
                    <a:pt x="180" y="126"/>
                  </a:lnTo>
                  <a:lnTo>
                    <a:pt x="174" y="132"/>
                  </a:lnTo>
                  <a:lnTo>
                    <a:pt x="174" y="138"/>
                  </a:lnTo>
                  <a:lnTo>
                    <a:pt x="168" y="144"/>
                  </a:lnTo>
                  <a:lnTo>
                    <a:pt x="162" y="156"/>
                  </a:lnTo>
                  <a:lnTo>
                    <a:pt x="132" y="186"/>
                  </a:lnTo>
                  <a:lnTo>
                    <a:pt x="108" y="198"/>
                  </a:lnTo>
                  <a:lnTo>
                    <a:pt x="90" y="198"/>
                  </a:lnTo>
                  <a:lnTo>
                    <a:pt x="90" y="192"/>
                  </a:lnTo>
                  <a:lnTo>
                    <a:pt x="78" y="180"/>
                  </a:lnTo>
                  <a:lnTo>
                    <a:pt x="66" y="180"/>
                  </a:lnTo>
                  <a:lnTo>
                    <a:pt x="66" y="192"/>
                  </a:lnTo>
                  <a:lnTo>
                    <a:pt x="54" y="192"/>
                  </a:lnTo>
                  <a:lnTo>
                    <a:pt x="42" y="180"/>
                  </a:lnTo>
                  <a:lnTo>
                    <a:pt x="42" y="174"/>
                  </a:lnTo>
                  <a:lnTo>
                    <a:pt x="0" y="174"/>
                  </a:lnTo>
                  <a:lnTo>
                    <a:pt x="6" y="192"/>
                  </a:lnTo>
                  <a:lnTo>
                    <a:pt x="18" y="2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" name="Zambia" descr="© INSCALE GmbH, 05.05.2010&#10;http://www.presentationload.com/">
              <a:extLst>
                <a:ext uri="{FF2B5EF4-FFF2-40B4-BE49-F238E27FC236}">
                  <a16:creationId xmlns:a16="http://schemas.microsoft.com/office/drawing/2014/main" id="{4F2A8DD2-107F-4F72-8B65-9D0F0ECDFE0A}"/>
                </a:ext>
              </a:extLst>
            </p:cNvPr>
            <p:cNvSpPr>
              <a:spLocks/>
            </p:cNvSpPr>
            <p:nvPr/>
          </p:nvSpPr>
          <p:spPr bwMode="gray">
            <a:xfrm>
              <a:off x="4825375" y="3467518"/>
              <a:ext cx="315746" cy="302405"/>
            </a:xfrm>
            <a:custGeom>
              <a:avLst/>
              <a:gdLst>
                <a:gd name="T0" fmla="*/ 2147483647 w 834"/>
                <a:gd name="T1" fmla="*/ 2147483647 h 798"/>
                <a:gd name="T2" fmla="*/ 2147483647 w 834"/>
                <a:gd name="T3" fmla="*/ 2147483647 h 798"/>
                <a:gd name="T4" fmla="*/ 2147483647 w 834"/>
                <a:gd name="T5" fmla="*/ 2147483647 h 798"/>
                <a:gd name="T6" fmla="*/ 2147483647 w 834"/>
                <a:gd name="T7" fmla="*/ 2147483647 h 798"/>
                <a:gd name="T8" fmla="*/ 2147483647 w 834"/>
                <a:gd name="T9" fmla="*/ 2147483647 h 798"/>
                <a:gd name="T10" fmla="*/ 2147483647 w 834"/>
                <a:gd name="T11" fmla="*/ 2147483647 h 798"/>
                <a:gd name="T12" fmla="*/ 2147483647 w 834"/>
                <a:gd name="T13" fmla="*/ 2147483647 h 798"/>
                <a:gd name="T14" fmla="*/ 2147483647 w 834"/>
                <a:gd name="T15" fmla="*/ 2147483647 h 798"/>
                <a:gd name="T16" fmla="*/ 2147483647 w 834"/>
                <a:gd name="T17" fmla="*/ 2147483647 h 798"/>
                <a:gd name="T18" fmla="*/ 2147483647 w 834"/>
                <a:gd name="T19" fmla="*/ 2147483647 h 798"/>
                <a:gd name="T20" fmla="*/ 2147483647 w 834"/>
                <a:gd name="T21" fmla="*/ 2147483647 h 798"/>
                <a:gd name="T22" fmla="*/ 2147483647 w 834"/>
                <a:gd name="T23" fmla="*/ 2147483647 h 798"/>
                <a:gd name="T24" fmla="*/ 2147483647 w 834"/>
                <a:gd name="T25" fmla="*/ 2147483647 h 798"/>
                <a:gd name="T26" fmla="*/ 2147483647 w 834"/>
                <a:gd name="T27" fmla="*/ 2147483647 h 798"/>
                <a:gd name="T28" fmla="*/ 2147483647 w 834"/>
                <a:gd name="T29" fmla="*/ 2147483647 h 798"/>
                <a:gd name="T30" fmla="*/ 2147483647 w 834"/>
                <a:gd name="T31" fmla="*/ 2147483647 h 798"/>
                <a:gd name="T32" fmla="*/ 2147483647 w 834"/>
                <a:gd name="T33" fmla="*/ 2147483647 h 798"/>
                <a:gd name="T34" fmla="*/ 2147483647 w 834"/>
                <a:gd name="T35" fmla="*/ 2147483647 h 798"/>
                <a:gd name="T36" fmla="*/ 2147483647 w 834"/>
                <a:gd name="T37" fmla="*/ 2147483647 h 798"/>
                <a:gd name="T38" fmla="*/ 2147483647 w 834"/>
                <a:gd name="T39" fmla="*/ 2147483647 h 798"/>
                <a:gd name="T40" fmla="*/ 2147483647 w 834"/>
                <a:gd name="T41" fmla="*/ 2147483647 h 798"/>
                <a:gd name="T42" fmla="*/ 2147483647 w 834"/>
                <a:gd name="T43" fmla="*/ 2147483647 h 798"/>
                <a:gd name="T44" fmla="*/ 2147483647 w 834"/>
                <a:gd name="T45" fmla="*/ 2147483647 h 798"/>
                <a:gd name="T46" fmla="*/ 2147483647 w 834"/>
                <a:gd name="T47" fmla="*/ 2147483647 h 798"/>
                <a:gd name="T48" fmla="*/ 2147483647 w 834"/>
                <a:gd name="T49" fmla="*/ 2147483647 h 798"/>
                <a:gd name="T50" fmla="*/ 2147483647 w 834"/>
                <a:gd name="T51" fmla="*/ 2147483647 h 798"/>
                <a:gd name="T52" fmla="*/ 2147483647 w 834"/>
                <a:gd name="T53" fmla="*/ 2147483647 h 798"/>
                <a:gd name="T54" fmla="*/ 2147483647 w 834"/>
                <a:gd name="T55" fmla="*/ 2147483647 h 798"/>
                <a:gd name="T56" fmla="*/ 2147483647 w 834"/>
                <a:gd name="T57" fmla="*/ 2147483647 h 798"/>
                <a:gd name="T58" fmla="*/ 2147483647 w 834"/>
                <a:gd name="T59" fmla="*/ 2147483647 h 798"/>
                <a:gd name="T60" fmla="*/ 2147483647 w 834"/>
                <a:gd name="T61" fmla="*/ 2147483647 h 798"/>
                <a:gd name="T62" fmla="*/ 2147483647 w 834"/>
                <a:gd name="T63" fmla="*/ 2147483647 h 798"/>
                <a:gd name="T64" fmla="*/ 2147483647 w 834"/>
                <a:gd name="T65" fmla="*/ 2147483647 h 798"/>
                <a:gd name="T66" fmla="*/ 2147483647 w 834"/>
                <a:gd name="T67" fmla="*/ 2147483647 h 798"/>
                <a:gd name="T68" fmla="*/ 2147483647 w 834"/>
                <a:gd name="T69" fmla="*/ 2147483647 h 798"/>
                <a:gd name="T70" fmla="*/ 2147483647 w 834"/>
                <a:gd name="T71" fmla="*/ 2147483647 h 798"/>
                <a:gd name="T72" fmla="*/ 2147483647 w 834"/>
                <a:gd name="T73" fmla="*/ 2147483647 h 798"/>
                <a:gd name="T74" fmla="*/ 2147483647 w 834"/>
                <a:gd name="T75" fmla="*/ 2147483647 h 798"/>
                <a:gd name="T76" fmla="*/ 2147483647 w 834"/>
                <a:gd name="T77" fmla="*/ 2147483647 h 798"/>
                <a:gd name="T78" fmla="*/ 2147483647 w 834"/>
                <a:gd name="T79" fmla="*/ 2147483647 h 798"/>
                <a:gd name="T80" fmla="*/ 2147483647 w 834"/>
                <a:gd name="T81" fmla="*/ 2147483647 h 798"/>
                <a:gd name="T82" fmla="*/ 2147483647 w 834"/>
                <a:gd name="T83" fmla="*/ 2147483647 h 798"/>
                <a:gd name="T84" fmla="*/ 2147483647 w 834"/>
                <a:gd name="T85" fmla="*/ 2147483647 h 798"/>
                <a:gd name="T86" fmla="*/ 2147483647 w 834"/>
                <a:gd name="T87" fmla="*/ 2147483647 h 798"/>
                <a:gd name="T88" fmla="*/ 2147483647 w 834"/>
                <a:gd name="T89" fmla="*/ 2147483647 h 798"/>
                <a:gd name="T90" fmla="*/ 2147483647 w 834"/>
                <a:gd name="T91" fmla="*/ 2147483647 h 798"/>
                <a:gd name="T92" fmla="*/ 2147483647 w 834"/>
                <a:gd name="T93" fmla="*/ 2147483647 h 798"/>
                <a:gd name="T94" fmla="*/ 2147483647 w 834"/>
                <a:gd name="T95" fmla="*/ 2147483647 h 798"/>
                <a:gd name="T96" fmla="*/ 2147483647 w 834"/>
                <a:gd name="T97" fmla="*/ 2147483647 h 798"/>
                <a:gd name="T98" fmla="*/ 2147483647 w 834"/>
                <a:gd name="T99" fmla="*/ 2147483647 h 798"/>
                <a:gd name="T100" fmla="*/ 2147483647 w 834"/>
                <a:gd name="T101" fmla="*/ 2147483647 h 798"/>
                <a:gd name="T102" fmla="*/ 2147483647 w 834"/>
                <a:gd name="T103" fmla="*/ 2147483647 h 7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34"/>
                <a:gd name="T157" fmla="*/ 0 h 798"/>
                <a:gd name="T158" fmla="*/ 834 w 834"/>
                <a:gd name="T159" fmla="*/ 798 h 7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34" h="798">
                  <a:moveTo>
                    <a:pt x="822" y="186"/>
                  </a:moveTo>
                  <a:lnTo>
                    <a:pt x="822" y="162"/>
                  </a:lnTo>
                  <a:lnTo>
                    <a:pt x="816" y="168"/>
                  </a:lnTo>
                  <a:lnTo>
                    <a:pt x="810" y="168"/>
                  </a:lnTo>
                  <a:lnTo>
                    <a:pt x="810" y="126"/>
                  </a:lnTo>
                  <a:lnTo>
                    <a:pt x="798" y="114"/>
                  </a:lnTo>
                  <a:lnTo>
                    <a:pt x="786" y="114"/>
                  </a:lnTo>
                  <a:lnTo>
                    <a:pt x="786" y="102"/>
                  </a:lnTo>
                  <a:lnTo>
                    <a:pt x="768" y="90"/>
                  </a:lnTo>
                  <a:lnTo>
                    <a:pt x="750" y="90"/>
                  </a:lnTo>
                  <a:lnTo>
                    <a:pt x="750" y="72"/>
                  </a:lnTo>
                  <a:lnTo>
                    <a:pt x="738" y="78"/>
                  </a:lnTo>
                  <a:lnTo>
                    <a:pt x="726" y="78"/>
                  </a:lnTo>
                  <a:lnTo>
                    <a:pt x="708" y="60"/>
                  </a:lnTo>
                  <a:lnTo>
                    <a:pt x="690" y="60"/>
                  </a:lnTo>
                  <a:lnTo>
                    <a:pt x="684" y="54"/>
                  </a:lnTo>
                  <a:lnTo>
                    <a:pt x="684" y="36"/>
                  </a:lnTo>
                  <a:lnTo>
                    <a:pt x="672" y="42"/>
                  </a:lnTo>
                  <a:lnTo>
                    <a:pt x="654" y="42"/>
                  </a:lnTo>
                  <a:lnTo>
                    <a:pt x="648" y="54"/>
                  </a:lnTo>
                  <a:lnTo>
                    <a:pt x="642" y="60"/>
                  </a:lnTo>
                  <a:lnTo>
                    <a:pt x="636" y="60"/>
                  </a:lnTo>
                  <a:lnTo>
                    <a:pt x="624" y="48"/>
                  </a:lnTo>
                  <a:lnTo>
                    <a:pt x="624" y="36"/>
                  </a:lnTo>
                  <a:lnTo>
                    <a:pt x="618" y="30"/>
                  </a:lnTo>
                  <a:lnTo>
                    <a:pt x="606" y="30"/>
                  </a:lnTo>
                  <a:lnTo>
                    <a:pt x="600" y="24"/>
                  </a:lnTo>
                  <a:lnTo>
                    <a:pt x="594" y="24"/>
                  </a:lnTo>
                  <a:lnTo>
                    <a:pt x="594" y="6"/>
                  </a:lnTo>
                  <a:lnTo>
                    <a:pt x="600" y="0"/>
                  </a:lnTo>
                  <a:lnTo>
                    <a:pt x="576" y="12"/>
                  </a:lnTo>
                  <a:lnTo>
                    <a:pt x="558" y="12"/>
                  </a:lnTo>
                  <a:lnTo>
                    <a:pt x="546" y="18"/>
                  </a:lnTo>
                  <a:lnTo>
                    <a:pt x="528" y="18"/>
                  </a:lnTo>
                  <a:lnTo>
                    <a:pt x="510" y="24"/>
                  </a:lnTo>
                  <a:lnTo>
                    <a:pt x="498" y="24"/>
                  </a:lnTo>
                  <a:lnTo>
                    <a:pt x="498" y="54"/>
                  </a:lnTo>
                  <a:lnTo>
                    <a:pt x="480" y="72"/>
                  </a:lnTo>
                  <a:lnTo>
                    <a:pt x="468" y="78"/>
                  </a:lnTo>
                  <a:lnTo>
                    <a:pt x="462" y="84"/>
                  </a:lnTo>
                  <a:lnTo>
                    <a:pt x="456" y="84"/>
                  </a:lnTo>
                  <a:lnTo>
                    <a:pt x="468" y="96"/>
                  </a:lnTo>
                  <a:lnTo>
                    <a:pt x="468" y="102"/>
                  </a:lnTo>
                  <a:lnTo>
                    <a:pt x="474" y="108"/>
                  </a:lnTo>
                  <a:lnTo>
                    <a:pt x="474" y="114"/>
                  </a:lnTo>
                  <a:lnTo>
                    <a:pt x="480" y="120"/>
                  </a:lnTo>
                  <a:lnTo>
                    <a:pt x="480" y="144"/>
                  </a:lnTo>
                  <a:lnTo>
                    <a:pt x="486" y="162"/>
                  </a:lnTo>
                  <a:lnTo>
                    <a:pt x="486" y="216"/>
                  </a:lnTo>
                  <a:lnTo>
                    <a:pt x="474" y="228"/>
                  </a:lnTo>
                  <a:lnTo>
                    <a:pt x="468" y="240"/>
                  </a:lnTo>
                  <a:lnTo>
                    <a:pt x="462" y="258"/>
                  </a:lnTo>
                  <a:lnTo>
                    <a:pt x="456" y="270"/>
                  </a:lnTo>
                  <a:lnTo>
                    <a:pt x="456" y="294"/>
                  </a:lnTo>
                  <a:lnTo>
                    <a:pt x="468" y="306"/>
                  </a:lnTo>
                  <a:lnTo>
                    <a:pt x="474" y="306"/>
                  </a:lnTo>
                  <a:lnTo>
                    <a:pt x="474" y="312"/>
                  </a:lnTo>
                  <a:lnTo>
                    <a:pt x="480" y="312"/>
                  </a:lnTo>
                  <a:lnTo>
                    <a:pt x="510" y="342"/>
                  </a:lnTo>
                  <a:lnTo>
                    <a:pt x="522" y="348"/>
                  </a:lnTo>
                  <a:lnTo>
                    <a:pt x="528" y="348"/>
                  </a:lnTo>
                  <a:lnTo>
                    <a:pt x="534" y="342"/>
                  </a:lnTo>
                  <a:lnTo>
                    <a:pt x="534" y="324"/>
                  </a:lnTo>
                  <a:lnTo>
                    <a:pt x="558" y="324"/>
                  </a:lnTo>
                  <a:lnTo>
                    <a:pt x="558" y="372"/>
                  </a:lnTo>
                  <a:lnTo>
                    <a:pt x="552" y="408"/>
                  </a:lnTo>
                  <a:lnTo>
                    <a:pt x="546" y="426"/>
                  </a:lnTo>
                  <a:lnTo>
                    <a:pt x="540" y="426"/>
                  </a:lnTo>
                  <a:lnTo>
                    <a:pt x="540" y="420"/>
                  </a:lnTo>
                  <a:lnTo>
                    <a:pt x="534" y="408"/>
                  </a:lnTo>
                  <a:lnTo>
                    <a:pt x="516" y="420"/>
                  </a:lnTo>
                  <a:lnTo>
                    <a:pt x="498" y="420"/>
                  </a:lnTo>
                  <a:lnTo>
                    <a:pt x="498" y="408"/>
                  </a:lnTo>
                  <a:lnTo>
                    <a:pt x="492" y="396"/>
                  </a:lnTo>
                  <a:lnTo>
                    <a:pt x="492" y="384"/>
                  </a:lnTo>
                  <a:lnTo>
                    <a:pt x="480" y="372"/>
                  </a:lnTo>
                  <a:lnTo>
                    <a:pt x="468" y="372"/>
                  </a:lnTo>
                  <a:lnTo>
                    <a:pt x="462" y="360"/>
                  </a:lnTo>
                  <a:lnTo>
                    <a:pt x="462" y="354"/>
                  </a:lnTo>
                  <a:lnTo>
                    <a:pt x="456" y="342"/>
                  </a:lnTo>
                  <a:lnTo>
                    <a:pt x="450" y="336"/>
                  </a:lnTo>
                  <a:lnTo>
                    <a:pt x="444" y="336"/>
                  </a:lnTo>
                  <a:lnTo>
                    <a:pt x="438" y="342"/>
                  </a:lnTo>
                  <a:lnTo>
                    <a:pt x="426" y="342"/>
                  </a:lnTo>
                  <a:lnTo>
                    <a:pt x="426" y="330"/>
                  </a:lnTo>
                  <a:lnTo>
                    <a:pt x="420" y="324"/>
                  </a:lnTo>
                  <a:lnTo>
                    <a:pt x="390" y="324"/>
                  </a:lnTo>
                  <a:lnTo>
                    <a:pt x="390" y="312"/>
                  </a:lnTo>
                  <a:lnTo>
                    <a:pt x="396" y="312"/>
                  </a:lnTo>
                  <a:lnTo>
                    <a:pt x="396" y="300"/>
                  </a:lnTo>
                  <a:lnTo>
                    <a:pt x="384" y="300"/>
                  </a:lnTo>
                  <a:lnTo>
                    <a:pt x="378" y="294"/>
                  </a:lnTo>
                  <a:lnTo>
                    <a:pt x="378" y="282"/>
                  </a:lnTo>
                  <a:lnTo>
                    <a:pt x="366" y="270"/>
                  </a:lnTo>
                  <a:lnTo>
                    <a:pt x="360" y="270"/>
                  </a:lnTo>
                  <a:lnTo>
                    <a:pt x="354" y="276"/>
                  </a:lnTo>
                  <a:lnTo>
                    <a:pt x="354" y="294"/>
                  </a:lnTo>
                  <a:lnTo>
                    <a:pt x="348" y="300"/>
                  </a:lnTo>
                  <a:lnTo>
                    <a:pt x="348" y="306"/>
                  </a:lnTo>
                  <a:lnTo>
                    <a:pt x="330" y="306"/>
                  </a:lnTo>
                  <a:lnTo>
                    <a:pt x="300" y="300"/>
                  </a:lnTo>
                  <a:lnTo>
                    <a:pt x="264" y="294"/>
                  </a:lnTo>
                  <a:lnTo>
                    <a:pt x="246" y="282"/>
                  </a:lnTo>
                  <a:lnTo>
                    <a:pt x="240" y="276"/>
                  </a:lnTo>
                  <a:lnTo>
                    <a:pt x="234" y="264"/>
                  </a:lnTo>
                  <a:lnTo>
                    <a:pt x="234" y="246"/>
                  </a:lnTo>
                  <a:lnTo>
                    <a:pt x="192" y="252"/>
                  </a:lnTo>
                  <a:lnTo>
                    <a:pt x="198" y="258"/>
                  </a:lnTo>
                  <a:lnTo>
                    <a:pt x="198" y="264"/>
                  </a:lnTo>
                  <a:lnTo>
                    <a:pt x="180" y="264"/>
                  </a:lnTo>
                  <a:lnTo>
                    <a:pt x="174" y="258"/>
                  </a:lnTo>
                  <a:lnTo>
                    <a:pt x="174" y="228"/>
                  </a:lnTo>
                  <a:lnTo>
                    <a:pt x="156" y="228"/>
                  </a:lnTo>
                  <a:lnTo>
                    <a:pt x="150" y="216"/>
                  </a:lnTo>
                  <a:lnTo>
                    <a:pt x="144" y="234"/>
                  </a:lnTo>
                  <a:lnTo>
                    <a:pt x="144" y="240"/>
                  </a:lnTo>
                  <a:lnTo>
                    <a:pt x="156" y="252"/>
                  </a:lnTo>
                  <a:lnTo>
                    <a:pt x="156" y="270"/>
                  </a:lnTo>
                  <a:lnTo>
                    <a:pt x="150" y="276"/>
                  </a:lnTo>
                  <a:lnTo>
                    <a:pt x="144" y="276"/>
                  </a:lnTo>
                  <a:lnTo>
                    <a:pt x="144" y="330"/>
                  </a:lnTo>
                  <a:lnTo>
                    <a:pt x="156" y="342"/>
                  </a:lnTo>
                  <a:lnTo>
                    <a:pt x="138" y="348"/>
                  </a:lnTo>
                  <a:lnTo>
                    <a:pt x="138" y="354"/>
                  </a:lnTo>
                  <a:lnTo>
                    <a:pt x="144" y="360"/>
                  </a:lnTo>
                  <a:lnTo>
                    <a:pt x="144" y="384"/>
                  </a:lnTo>
                  <a:lnTo>
                    <a:pt x="132" y="396"/>
                  </a:lnTo>
                  <a:lnTo>
                    <a:pt x="126" y="396"/>
                  </a:lnTo>
                  <a:lnTo>
                    <a:pt x="0" y="390"/>
                  </a:lnTo>
                  <a:lnTo>
                    <a:pt x="0" y="642"/>
                  </a:lnTo>
                  <a:lnTo>
                    <a:pt x="6" y="654"/>
                  </a:lnTo>
                  <a:lnTo>
                    <a:pt x="6" y="672"/>
                  </a:lnTo>
                  <a:lnTo>
                    <a:pt x="96" y="762"/>
                  </a:lnTo>
                  <a:lnTo>
                    <a:pt x="114" y="768"/>
                  </a:lnTo>
                  <a:lnTo>
                    <a:pt x="138" y="756"/>
                  </a:lnTo>
                  <a:lnTo>
                    <a:pt x="144" y="756"/>
                  </a:lnTo>
                  <a:lnTo>
                    <a:pt x="150" y="750"/>
                  </a:lnTo>
                  <a:lnTo>
                    <a:pt x="168" y="750"/>
                  </a:lnTo>
                  <a:lnTo>
                    <a:pt x="174" y="756"/>
                  </a:lnTo>
                  <a:lnTo>
                    <a:pt x="174" y="762"/>
                  </a:lnTo>
                  <a:lnTo>
                    <a:pt x="204" y="756"/>
                  </a:lnTo>
                  <a:lnTo>
                    <a:pt x="222" y="774"/>
                  </a:lnTo>
                  <a:lnTo>
                    <a:pt x="264" y="774"/>
                  </a:lnTo>
                  <a:lnTo>
                    <a:pt x="264" y="780"/>
                  </a:lnTo>
                  <a:lnTo>
                    <a:pt x="276" y="792"/>
                  </a:lnTo>
                  <a:lnTo>
                    <a:pt x="288" y="792"/>
                  </a:lnTo>
                  <a:lnTo>
                    <a:pt x="288" y="780"/>
                  </a:lnTo>
                  <a:lnTo>
                    <a:pt x="300" y="780"/>
                  </a:lnTo>
                  <a:lnTo>
                    <a:pt x="312" y="792"/>
                  </a:lnTo>
                  <a:lnTo>
                    <a:pt x="312" y="798"/>
                  </a:lnTo>
                  <a:lnTo>
                    <a:pt x="330" y="798"/>
                  </a:lnTo>
                  <a:lnTo>
                    <a:pt x="354" y="786"/>
                  </a:lnTo>
                  <a:lnTo>
                    <a:pt x="384" y="756"/>
                  </a:lnTo>
                  <a:lnTo>
                    <a:pt x="390" y="744"/>
                  </a:lnTo>
                  <a:lnTo>
                    <a:pt x="396" y="738"/>
                  </a:lnTo>
                  <a:lnTo>
                    <a:pt x="396" y="732"/>
                  </a:lnTo>
                  <a:lnTo>
                    <a:pt x="402" y="726"/>
                  </a:lnTo>
                  <a:lnTo>
                    <a:pt x="414" y="702"/>
                  </a:lnTo>
                  <a:lnTo>
                    <a:pt x="420" y="696"/>
                  </a:lnTo>
                  <a:lnTo>
                    <a:pt x="432" y="690"/>
                  </a:lnTo>
                  <a:lnTo>
                    <a:pt x="450" y="684"/>
                  </a:lnTo>
                  <a:lnTo>
                    <a:pt x="462" y="678"/>
                  </a:lnTo>
                  <a:lnTo>
                    <a:pt x="474" y="678"/>
                  </a:lnTo>
                  <a:lnTo>
                    <a:pt x="480" y="672"/>
                  </a:lnTo>
                  <a:lnTo>
                    <a:pt x="480" y="636"/>
                  </a:lnTo>
                  <a:lnTo>
                    <a:pt x="504" y="624"/>
                  </a:lnTo>
                  <a:lnTo>
                    <a:pt x="516" y="612"/>
                  </a:lnTo>
                  <a:lnTo>
                    <a:pt x="552" y="600"/>
                  </a:lnTo>
                  <a:lnTo>
                    <a:pt x="588" y="600"/>
                  </a:lnTo>
                  <a:lnTo>
                    <a:pt x="588" y="576"/>
                  </a:lnTo>
                  <a:lnTo>
                    <a:pt x="570" y="558"/>
                  </a:lnTo>
                  <a:lnTo>
                    <a:pt x="582" y="546"/>
                  </a:lnTo>
                  <a:lnTo>
                    <a:pt x="612" y="546"/>
                  </a:lnTo>
                  <a:lnTo>
                    <a:pt x="630" y="528"/>
                  </a:lnTo>
                  <a:lnTo>
                    <a:pt x="642" y="528"/>
                  </a:lnTo>
                  <a:lnTo>
                    <a:pt x="654" y="522"/>
                  </a:lnTo>
                  <a:lnTo>
                    <a:pt x="672" y="522"/>
                  </a:lnTo>
                  <a:lnTo>
                    <a:pt x="690" y="516"/>
                  </a:lnTo>
                  <a:lnTo>
                    <a:pt x="702" y="510"/>
                  </a:lnTo>
                  <a:lnTo>
                    <a:pt x="708" y="510"/>
                  </a:lnTo>
                  <a:lnTo>
                    <a:pt x="732" y="498"/>
                  </a:lnTo>
                  <a:lnTo>
                    <a:pt x="750" y="486"/>
                  </a:lnTo>
                  <a:lnTo>
                    <a:pt x="762" y="480"/>
                  </a:lnTo>
                  <a:lnTo>
                    <a:pt x="780" y="474"/>
                  </a:lnTo>
                  <a:lnTo>
                    <a:pt x="786" y="468"/>
                  </a:lnTo>
                  <a:lnTo>
                    <a:pt x="792" y="468"/>
                  </a:lnTo>
                  <a:lnTo>
                    <a:pt x="780" y="462"/>
                  </a:lnTo>
                  <a:lnTo>
                    <a:pt x="768" y="450"/>
                  </a:lnTo>
                  <a:lnTo>
                    <a:pt x="756" y="444"/>
                  </a:lnTo>
                  <a:lnTo>
                    <a:pt x="756" y="438"/>
                  </a:lnTo>
                  <a:lnTo>
                    <a:pt x="762" y="432"/>
                  </a:lnTo>
                  <a:lnTo>
                    <a:pt x="768" y="420"/>
                  </a:lnTo>
                  <a:lnTo>
                    <a:pt x="774" y="414"/>
                  </a:lnTo>
                  <a:lnTo>
                    <a:pt x="780" y="402"/>
                  </a:lnTo>
                  <a:lnTo>
                    <a:pt x="774" y="366"/>
                  </a:lnTo>
                  <a:lnTo>
                    <a:pt x="780" y="366"/>
                  </a:lnTo>
                  <a:lnTo>
                    <a:pt x="786" y="360"/>
                  </a:lnTo>
                  <a:lnTo>
                    <a:pt x="798" y="354"/>
                  </a:lnTo>
                  <a:lnTo>
                    <a:pt x="816" y="336"/>
                  </a:lnTo>
                  <a:lnTo>
                    <a:pt x="816" y="330"/>
                  </a:lnTo>
                  <a:lnTo>
                    <a:pt x="804" y="330"/>
                  </a:lnTo>
                  <a:lnTo>
                    <a:pt x="804" y="258"/>
                  </a:lnTo>
                  <a:lnTo>
                    <a:pt x="810" y="240"/>
                  </a:lnTo>
                  <a:lnTo>
                    <a:pt x="798" y="234"/>
                  </a:lnTo>
                  <a:lnTo>
                    <a:pt x="798" y="216"/>
                  </a:lnTo>
                  <a:lnTo>
                    <a:pt x="804" y="216"/>
                  </a:lnTo>
                  <a:lnTo>
                    <a:pt x="810" y="210"/>
                  </a:lnTo>
                  <a:lnTo>
                    <a:pt x="834" y="198"/>
                  </a:lnTo>
                  <a:lnTo>
                    <a:pt x="834" y="186"/>
                  </a:lnTo>
                  <a:lnTo>
                    <a:pt x="822" y="18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" name="Yemen" descr="© INSCALE GmbH, 05.05.2010&#10;http://www.presentationload.com/">
              <a:extLst>
                <a:ext uri="{FF2B5EF4-FFF2-40B4-BE49-F238E27FC236}">
                  <a16:creationId xmlns:a16="http://schemas.microsoft.com/office/drawing/2014/main" id="{7E3D26A2-BD7E-474D-83D7-4A4D600AD39A}"/>
                </a:ext>
              </a:extLst>
            </p:cNvPr>
            <p:cNvSpPr>
              <a:spLocks/>
            </p:cNvSpPr>
            <p:nvPr/>
          </p:nvSpPr>
          <p:spPr bwMode="gray">
            <a:xfrm>
              <a:off x="5375336" y="2637386"/>
              <a:ext cx="277203" cy="189744"/>
            </a:xfrm>
            <a:custGeom>
              <a:avLst/>
              <a:gdLst>
                <a:gd name="T0" fmla="*/ 2147483647 w 732"/>
                <a:gd name="T1" fmla="*/ 2147483647 h 498"/>
                <a:gd name="T2" fmla="*/ 2147483647 w 732"/>
                <a:gd name="T3" fmla="*/ 2147483647 h 498"/>
                <a:gd name="T4" fmla="*/ 2147483647 w 732"/>
                <a:gd name="T5" fmla="*/ 2147483647 h 498"/>
                <a:gd name="T6" fmla="*/ 2147483647 w 732"/>
                <a:gd name="T7" fmla="*/ 2147483647 h 498"/>
                <a:gd name="T8" fmla="*/ 2147483647 w 732"/>
                <a:gd name="T9" fmla="*/ 2147483647 h 498"/>
                <a:gd name="T10" fmla="*/ 2147483647 w 732"/>
                <a:gd name="T11" fmla="*/ 2147483647 h 498"/>
                <a:gd name="T12" fmla="*/ 2147483647 w 732"/>
                <a:gd name="T13" fmla="*/ 2147483647 h 498"/>
                <a:gd name="T14" fmla="*/ 2147483647 w 732"/>
                <a:gd name="T15" fmla="*/ 2147483647 h 498"/>
                <a:gd name="T16" fmla="*/ 2147483647 w 732"/>
                <a:gd name="T17" fmla="*/ 2147483647 h 498"/>
                <a:gd name="T18" fmla="*/ 2147483647 w 732"/>
                <a:gd name="T19" fmla="*/ 2147483647 h 498"/>
                <a:gd name="T20" fmla="*/ 2147483647 w 732"/>
                <a:gd name="T21" fmla="*/ 2147483647 h 498"/>
                <a:gd name="T22" fmla="*/ 2147483647 w 732"/>
                <a:gd name="T23" fmla="*/ 2147483647 h 498"/>
                <a:gd name="T24" fmla="*/ 2147483647 w 732"/>
                <a:gd name="T25" fmla="*/ 2147483647 h 498"/>
                <a:gd name="T26" fmla="*/ 2147483647 w 732"/>
                <a:gd name="T27" fmla="*/ 2147483647 h 498"/>
                <a:gd name="T28" fmla="*/ 2147483647 w 732"/>
                <a:gd name="T29" fmla="*/ 2147483647 h 498"/>
                <a:gd name="T30" fmla="*/ 0 w 732"/>
                <a:gd name="T31" fmla="*/ 2147483647 h 498"/>
                <a:gd name="T32" fmla="*/ 2147483647 w 732"/>
                <a:gd name="T33" fmla="*/ 2147483647 h 498"/>
                <a:gd name="T34" fmla="*/ 2147483647 w 732"/>
                <a:gd name="T35" fmla="*/ 2147483647 h 498"/>
                <a:gd name="T36" fmla="*/ 2147483647 w 732"/>
                <a:gd name="T37" fmla="*/ 2147483647 h 498"/>
                <a:gd name="T38" fmla="*/ 2147483647 w 732"/>
                <a:gd name="T39" fmla="*/ 2147483647 h 498"/>
                <a:gd name="T40" fmla="*/ 2147483647 w 732"/>
                <a:gd name="T41" fmla="*/ 2147483647 h 498"/>
                <a:gd name="T42" fmla="*/ 2147483647 w 732"/>
                <a:gd name="T43" fmla="*/ 2147483647 h 498"/>
                <a:gd name="T44" fmla="*/ 2147483647 w 732"/>
                <a:gd name="T45" fmla="*/ 2147483647 h 498"/>
                <a:gd name="T46" fmla="*/ 2147483647 w 732"/>
                <a:gd name="T47" fmla="*/ 2147483647 h 498"/>
                <a:gd name="T48" fmla="*/ 2147483647 w 732"/>
                <a:gd name="T49" fmla="*/ 2147483647 h 498"/>
                <a:gd name="T50" fmla="*/ 2147483647 w 732"/>
                <a:gd name="T51" fmla="*/ 2147483647 h 498"/>
                <a:gd name="T52" fmla="*/ 2147483647 w 732"/>
                <a:gd name="T53" fmla="*/ 2147483647 h 498"/>
                <a:gd name="T54" fmla="*/ 2147483647 w 732"/>
                <a:gd name="T55" fmla="*/ 2147483647 h 498"/>
                <a:gd name="T56" fmla="*/ 2147483647 w 732"/>
                <a:gd name="T57" fmla="*/ 2147483647 h 498"/>
                <a:gd name="T58" fmla="*/ 2147483647 w 732"/>
                <a:gd name="T59" fmla="*/ 2147483647 h 498"/>
                <a:gd name="T60" fmla="*/ 2147483647 w 732"/>
                <a:gd name="T61" fmla="*/ 2147483647 h 498"/>
                <a:gd name="T62" fmla="*/ 2147483647 w 732"/>
                <a:gd name="T63" fmla="*/ 2147483647 h 498"/>
                <a:gd name="T64" fmla="*/ 2147483647 w 732"/>
                <a:gd name="T65" fmla="*/ 2147483647 h 498"/>
                <a:gd name="T66" fmla="*/ 2147483647 w 732"/>
                <a:gd name="T67" fmla="*/ 2147483647 h 498"/>
                <a:gd name="T68" fmla="*/ 2147483647 w 732"/>
                <a:gd name="T69" fmla="*/ 2147483647 h 498"/>
                <a:gd name="T70" fmla="*/ 2147483647 w 732"/>
                <a:gd name="T71" fmla="*/ 2147483647 h 498"/>
                <a:gd name="T72" fmla="*/ 2147483647 w 732"/>
                <a:gd name="T73" fmla="*/ 2147483647 h 498"/>
                <a:gd name="T74" fmla="*/ 2147483647 w 732"/>
                <a:gd name="T75" fmla="*/ 2147483647 h 498"/>
                <a:gd name="T76" fmla="*/ 2147483647 w 732"/>
                <a:gd name="T77" fmla="*/ 0 h 498"/>
                <a:gd name="T78" fmla="*/ 2147483647 w 732"/>
                <a:gd name="T79" fmla="*/ 2147483647 h 498"/>
                <a:gd name="T80" fmla="*/ 2147483647 w 732"/>
                <a:gd name="T81" fmla="*/ 2147483647 h 4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2"/>
                <a:gd name="T124" fmla="*/ 0 h 498"/>
                <a:gd name="T125" fmla="*/ 732 w 732"/>
                <a:gd name="T126" fmla="*/ 498 h 49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2" h="498">
                  <a:moveTo>
                    <a:pt x="468" y="24"/>
                  </a:moveTo>
                  <a:lnTo>
                    <a:pt x="450" y="30"/>
                  </a:lnTo>
                  <a:lnTo>
                    <a:pt x="420" y="36"/>
                  </a:lnTo>
                  <a:lnTo>
                    <a:pt x="390" y="54"/>
                  </a:lnTo>
                  <a:lnTo>
                    <a:pt x="372" y="72"/>
                  </a:lnTo>
                  <a:lnTo>
                    <a:pt x="366" y="84"/>
                  </a:lnTo>
                  <a:lnTo>
                    <a:pt x="354" y="96"/>
                  </a:lnTo>
                  <a:lnTo>
                    <a:pt x="348" y="108"/>
                  </a:lnTo>
                  <a:lnTo>
                    <a:pt x="342" y="114"/>
                  </a:lnTo>
                  <a:lnTo>
                    <a:pt x="336" y="126"/>
                  </a:lnTo>
                  <a:lnTo>
                    <a:pt x="336" y="144"/>
                  </a:lnTo>
                  <a:lnTo>
                    <a:pt x="330" y="150"/>
                  </a:lnTo>
                  <a:lnTo>
                    <a:pt x="324" y="162"/>
                  </a:lnTo>
                  <a:lnTo>
                    <a:pt x="312" y="162"/>
                  </a:lnTo>
                  <a:lnTo>
                    <a:pt x="300" y="156"/>
                  </a:lnTo>
                  <a:lnTo>
                    <a:pt x="294" y="144"/>
                  </a:lnTo>
                  <a:lnTo>
                    <a:pt x="288" y="138"/>
                  </a:lnTo>
                  <a:lnTo>
                    <a:pt x="210" y="138"/>
                  </a:lnTo>
                  <a:lnTo>
                    <a:pt x="204" y="132"/>
                  </a:lnTo>
                  <a:lnTo>
                    <a:pt x="192" y="126"/>
                  </a:lnTo>
                  <a:lnTo>
                    <a:pt x="102" y="126"/>
                  </a:lnTo>
                  <a:lnTo>
                    <a:pt x="96" y="132"/>
                  </a:lnTo>
                  <a:lnTo>
                    <a:pt x="72" y="138"/>
                  </a:lnTo>
                  <a:lnTo>
                    <a:pt x="54" y="120"/>
                  </a:lnTo>
                  <a:lnTo>
                    <a:pt x="48" y="120"/>
                  </a:lnTo>
                  <a:lnTo>
                    <a:pt x="42" y="126"/>
                  </a:lnTo>
                  <a:lnTo>
                    <a:pt x="36" y="138"/>
                  </a:lnTo>
                  <a:lnTo>
                    <a:pt x="36" y="186"/>
                  </a:lnTo>
                  <a:lnTo>
                    <a:pt x="30" y="192"/>
                  </a:lnTo>
                  <a:lnTo>
                    <a:pt x="24" y="204"/>
                  </a:lnTo>
                  <a:lnTo>
                    <a:pt x="12" y="216"/>
                  </a:lnTo>
                  <a:lnTo>
                    <a:pt x="0" y="252"/>
                  </a:lnTo>
                  <a:lnTo>
                    <a:pt x="0" y="258"/>
                  </a:lnTo>
                  <a:lnTo>
                    <a:pt x="18" y="276"/>
                  </a:lnTo>
                  <a:lnTo>
                    <a:pt x="24" y="288"/>
                  </a:lnTo>
                  <a:lnTo>
                    <a:pt x="36" y="294"/>
                  </a:lnTo>
                  <a:lnTo>
                    <a:pt x="24" y="408"/>
                  </a:lnTo>
                  <a:lnTo>
                    <a:pt x="54" y="444"/>
                  </a:lnTo>
                  <a:lnTo>
                    <a:pt x="54" y="456"/>
                  </a:lnTo>
                  <a:lnTo>
                    <a:pt x="60" y="468"/>
                  </a:lnTo>
                  <a:lnTo>
                    <a:pt x="78" y="486"/>
                  </a:lnTo>
                  <a:lnTo>
                    <a:pt x="90" y="492"/>
                  </a:lnTo>
                  <a:lnTo>
                    <a:pt x="114" y="498"/>
                  </a:lnTo>
                  <a:lnTo>
                    <a:pt x="132" y="498"/>
                  </a:lnTo>
                  <a:lnTo>
                    <a:pt x="150" y="492"/>
                  </a:lnTo>
                  <a:lnTo>
                    <a:pt x="162" y="486"/>
                  </a:lnTo>
                  <a:lnTo>
                    <a:pt x="168" y="480"/>
                  </a:lnTo>
                  <a:lnTo>
                    <a:pt x="186" y="444"/>
                  </a:lnTo>
                  <a:lnTo>
                    <a:pt x="198" y="432"/>
                  </a:lnTo>
                  <a:lnTo>
                    <a:pt x="210" y="432"/>
                  </a:lnTo>
                  <a:lnTo>
                    <a:pt x="228" y="438"/>
                  </a:lnTo>
                  <a:lnTo>
                    <a:pt x="270" y="438"/>
                  </a:lnTo>
                  <a:lnTo>
                    <a:pt x="324" y="432"/>
                  </a:lnTo>
                  <a:lnTo>
                    <a:pt x="366" y="426"/>
                  </a:lnTo>
                  <a:lnTo>
                    <a:pt x="390" y="414"/>
                  </a:lnTo>
                  <a:lnTo>
                    <a:pt x="402" y="402"/>
                  </a:lnTo>
                  <a:lnTo>
                    <a:pt x="414" y="384"/>
                  </a:lnTo>
                  <a:lnTo>
                    <a:pt x="426" y="372"/>
                  </a:lnTo>
                  <a:lnTo>
                    <a:pt x="450" y="360"/>
                  </a:lnTo>
                  <a:lnTo>
                    <a:pt x="462" y="348"/>
                  </a:lnTo>
                  <a:lnTo>
                    <a:pt x="474" y="342"/>
                  </a:lnTo>
                  <a:lnTo>
                    <a:pt x="486" y="330"/>
                  </a:lnTo>
                  <a:lnTo>
                    <a:pt x="504" y="324"/>
                  </a:lnTo>
                  <a:lnTo>
                    <a:pt x="528" y="312"/>
                  </a:lnTo>
                  <a:lnTo>
                    <a:pt x="546" y="306"/>
                  </a:lnTo>
                  <a:lnTo>
                    <a:pt x="558" y="294"/>
                  </a:lnTo>
                  <a:lnTo>
                    <a:pt x="594" y="276"/>
                  </a:lnTo>
                  <a:lnTo>
                    <a:pt x="666" y="276"/>
                  </a:lnTo>
                  <a:lnTo>
                    <a:pt x="666" y="270"/>
                  </a:lnTo>
                  <a:lnTo>
                    <a:pt x="672" y="264"/>
                  </a:lnTo>
                  <a:lnTo>
                    <a:pt x="684" y="240"/>
                  </a:lnTo>
                  <a:lnTo>
                    <a:pt x="690" y="222"/>
                  </a:lnTo>
                  <a:lnTo>
                    <a:pt x="702" y="210"/>
                  </a:lnTo>
                  <a:lnTo>
                    <a:pt x="708" y="198"/>
                  </a:lnTo>
                  <a:lnTo>
                    <a:pt x="720" y="192"/>
                  </a:lnTo>
                  <a:lnTo>
                    <a:pt x="720" y="186"/>
                  </a:lnTo>
                  <a:lnTo>
                    <a:pt x="732" y="186"/>
                  </a:lnTo>
                  <a:lnTo>
                    <a:pt x="648" y="0"/>
                  </a:lnTo>
                  <a:lnTo>
                    <a:pt x="630" y="0"/>
                  </a:lnTo>
                  <a:lnTo>
                    <a:pt x="588" y="6"/>
                  </a:lnTo>
                  <a:lnTo>
                    <a:pt x="540" y="18"/>
                  </a:lnTo>
                  <a:lnTo>
                    <a:pt x="492" y="24"/>
                  </a:lnTo>
                  <a:lnTo>
                    <a:pt x="468" y="2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" name="Western Sahara" descr="© INSCALE GmbH, 05.05.2010&#10;http://www.presentationload.com/">
              <a:extLst>
                <a:ext uri="{FF2B5EF4-FFF2-40B4-BE49-F238E27FC236}">
                  <a16:creationId xmlns:a16="http://schemas.microsoft.com/office/drawing/2014/main" id="{3B7A8104-2B12-4F95-8D8E-929B0E56C47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90679" y="2373523"/>
              <a:ext cx="226803" cy="194192"/>
            </a:xfrm>
            <a:custGeom>
              <a:avLst/>
              <a:gdLst>
                <a:gd name="T0" fmla="*/ 2147483647 w 600"/>
                <a:gd name="T1" fmla="*/ 0 h 510"/>
                <a:gd name="T2" fmla="*/ 2147483647 w 600"/>
                <a:gd name="T3" fmla="*/ 0 h 510"/>
                <a:gd name="T4" fmla="*/ 2147483647 w 600"/>
                <a:gd name="T5" fmla="*/ 2147483647 h 510"/>
                <a:gd name="T6" fmla="*/ 2147483647 w 600"/>
                <a:gd name="T7" fmla="*/ 2147483647 h 510"/>
                <a:gd name="T8" fmla="*/ 2147483647 w 600"/>
                <a:gd name="T9" fmla="*/ 2147483647 h 510"/>
                <a:gd name="T10" fmla="*/ 2147483647 w 600"/>
                <a:gd name="T11" fmla="*/ 2147483647 h 510"/>
                <a:gd name="T12" fmla="*/ 2147483647 w 600"/>
                <a:gd name="T13" fmla="*/ 2147483647 h 510"/>
                <a:gd name="T14" fmla="*/ 2147483647 w 600"/>
                <a:gd name="T15" fmla="*/ 2147483647 h 510"/>
                <a:gd name="T16" fmla="*/ 2147483647 w 600"/>
                <a:gd name="T17" fmla="*/ 2147483647 h 510"/>
                <a:gd name="T18" fmla="*/ 2147483647 w 600"/>
                <a:gd name="T19" fmla="*/ 2147483647 h 510"/>
                <a:gd name="T20" fmla="*/ 2147483647 w 600"/>
                <a:gd name="T21" fmla="*/ 2147483647 h 510"/>
                <a:gd name="T22" fmla="*/ 2147483647 w 600"/>
                <a:gd name="T23" fmla="*/ 2147483647 h 510"/>
                <a:gd name="T24" fmla="*/ 2147483647 w 600"/>
                <a:gd name="T25" fmla="*/ 2147483647 h 510"/>
                <a:gd name="T26" fmla="*/ 2147483647 w 600"/>
                <a:gd name="T27" fmla="*/ 2147483647 h 510"/>
                <a:gd name="T28" fmla="*/ 2147483647 w 600"/>
                <a:gd name="T29" fmla="*/ 2147483647 h 510"/>
                <a:gd name="T30" fmla="*/ 2147483647 w 600"/>
                <a:gd name="T31" fmla="*/ 2147483647 h 510"/>
                <a:gd name="T32" fmla="*/ 2147483647 w 600"/>
                <a:gd name="T33" fmla="*/ 2147483647 h 510"/>
                <a:gd name="T34" fmla="*/ 2147483647 w 600"/>
                <a:gd name="T35" fmla="*/ 2147483647 h 510"/>
                <a:gd name="T36" fmla="*/ 2147483647 w 600"/>
                <a:gd name="T37" fmla="*/ 2147483647 h 510"/>
                <a:gd name="T38" fmla="*/ 2147483647 w 600"/>
                <a:gd name="T39" fmla="*/ 2147483647 h 510"/>
                <a:gd name="T40" fmla="*/ 2147483647 w 600"/>
                <a:gd name="T41" fmla="*/ 2147483647 h 510"/>
                <a:gd name="T42" fmla="*/ 2147483647 w 600"/>
                <a:gd name="T43" fmla="*/ 2147483647 h 510"/>
                <a:gd name="T44" fmla="*/ 2147483647 w 600"/>
                <a:gd name="T45" fmla="*/ 2147483647 h 510"/>
                <a:gd name="T46" fmla="*/ 2147483647 w 600"/>
                <a:gd name="T47" fmla="*/ 2147483647 h 510"/>
                <a:gd name="T48" fmla="*/ 2147483647 w 600"/>
                <a:gd name="T49" fmla="*/ 2147483647 h 510"/>
                <a:gd name="T50" fmla="*/ 2147483647 w 600"/>
                <a:gd name="T51" fmla="*/ 2147483647 h 510"/>
                <a:gd name="T52" fmla="*/ 2147483647 w 600"/>
                <a:gd name="T53" fmla="*/ 2147483647 h 510"/>
                <a:gd name="T54" fmla="*/ 2147483647 w 600"/>
                <a:gd name="T55" fmla="*/ 2147483647 h 510"/>
                <a:gd name="T56" fmla="*/ 2147483647 w 600"/>
                <a:gd name="T57" fmla="*/ 2147483647 h 510"/>
                <a:gd name="T58" fmla="*/ 2147483647 w 600"/>
                <a:gd name="T59" fmla="*/ 2147483647 h 510"/>
                <a:gd name="T60" fmla="*/ 2147483647 w 600"/>
                <a:gd name="T61" fmla="*/ 2147483647 h 510"/>
                <a:gd name="T62" fmla="*/ 2147483647 w 600"/>
                <a:gd name="T63" fmla="*/ 2147483647 h 510"/>
                <a:gd name="T64" fmla="*/ 2147483647 w 600"/>
                <a:gd name="T65" fmla="*/ 2147483647 h 510"/>
                <a:gd name="T66" fmla="*/ 2147483647 w 600"/>
                <a:gd name="T67" fmla="*/ 2147483647 h 510"/>
                <a:gd name="T68" fmla="*/ 2147483647 w 600"/>
                <a:gd name="T69" fmla="*/ 2147483647 h 510"/>
                <a:gd name="T70" fmla="*/ 2147483647 w 600"/>
                <a:gd name="T71" fmla="*/ 2147483647 h 510"/>
                <a:gd name="T72" fmla="*/ 2147483647 w 600"/>
                <a:gd name="T73" fmla="*/ 2147483647 h 510"/>
                <a:gd name="T74" fmla="*/ 2147483647 w 600"/>
                <a:gd name="T75" fmla="*/ 2147483647 h 510"/>
                <a:gd name="T76" fmla="*/ 2147483647 w 600"/>
                <a:gd name="T77" fmla="*/ 2147483647 h 510"/>
                <a:gd name="T78" fmla="*/ 0 w 600"/>
                <a:gd name="T79" fmla="*/ 2147483647 h 510"/>
                <a:gd name="T80" fmla="*/ 0 w 600"/>
                <a:gd name="T81" fmla="*/ 2147483647 h 510"/>
                <a:gd name="T82" fmla="*/ 2147483647 w 600"/>
                <a:gd name="T83" fmla="*/ 2147483647 h 510"/>
                <a:gd name="T84" fmla="*/ 2147483647 w 600"/>
                <a:gd name="T85" fmla="*/ 2147483647 h 510"/>
                <a:gd name="T86" fmla="*/ 2147483647 w 600"/>
                <a:gd name="T87" fmla="*/ 2147483647 h 510"/>
                <a:gd name="T88" fmla="*/ 2147483647 w 600"/>
                <a:gd name="T89" fmla="*/ 2147483647 h 510"/>
                <a:gd name="T90" fmla="*/ 2147483647 w 600"/>
                <a:gd name="T91" fmla="*/ 2147483647 h 510"/>
                <a:gd name="T92" fmla="*/ 2147483647 w 600"/>
                <a:gd name="T93" fmla="*/ 2147483647 h 510"/>
                <a:gd name="T94" fmla="*/ 2147483647 w 600"/>
                <a:gd name="T95" fmla="*/ 2147483647 h 510"/>
                <a:gd name="T96" fmla="*/ 2147483647 w 600"/>
                <a:gd name="T97" fmla="*/ 2147483647 h 510"/>
                <a:gd name="T98" fmla="*/ 2147483647 w 600"/>
                <a:gd name="T99" fmla="*/ 2147483647 h 510"/>
                <a:gd name="T100" fmla="*/ 2147483647 w 600"/>
                <a:gd name="T101" fmla="*/ 2147483647 h 510"/>
                <a:gd name="T102" fmla="*/ 2147483647 w 600"/>
                <a:gd name="T103" fmla="*/ 2147483647 h 510"/>
                <a:gd name="T104" fmla="*/ 2147483647 w 600"/>
                <a:gd name="T105" fmla="*/ 2147483647 h 510"/>
                <a:gd name="T106" fmla="*/ 2147483647 w 600"/>
                <a:gd name="T107" fmla="*/ 2147483647 h 510"/>
                <a:gd name="T108" fmla="*/ 2147483647 w 600"/>
                <a:gd name="T109" fmla="*/ 2147483647 h 510"/>
                <a:gd name="T110" fmla="*/ 2147483647 w 600"/>
                <a:gd name="T111" fmla="*/ 2147483647 h 510"/>
                <a:gd name="T112" fmla="*/ 2147483647 w 600"/>
                <a:gd name="T113" fmla="*/ 0 h 510"/>
                <a:gd name="T114" fmla="*/ 2147483647 w 600"/>
                <a:gd name="T115" fmla="*/ 0 h 5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00"/>
                <a:gd name="T175" fmla="*/ 0 h 510"/>
                <a:gd name="T176" fmla="*/ 600 w 600"/>
                <a:gd name="T177" fmla="*/ 510 h 5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00" h="510">
                  <a:moveTo>
                    <a:pt x="546" y="0"/>
                  </a:moveTo>
                  <a:lnTo>
                    <a:pt x="288" y="0"/>
                  </a:lnTo>
                  <a:lnTo>
                    <a:pt x="282" y="6"/>
                  </a:lnTo>
                  <a:lnTo>
                    <a:pt x="270" y="30"/>
                  </a:lnTo>
                  <a:lnTo>
                    <a:pt x="270" y="42"/>
                  </a:lnTo>
                  <a:lnTo>
                    <a:pt x="264" y="54"/>
                  </a:lnTo>
                  <a:lnTo>
                    <a:pt x="264" y="66"/>
                  </a:lnTo>
                  <a:lnTo>
                    <a:pt x="234" y="96"/>
                  </a:lnTo>
                  <a:lnTo>
                    <a:pt x="198" y="96"/>
                  </a:lnTo>
                  <a:lnTo>
                    <a:pt x="186" y="108"/>
                  </a:lnTo>
                  <a:lnTo>
                    <a:pt x="186" y="144"/>
                  </a:lnTo>
                  <a:lnTo>
                    <a:pt x="156" y="174"/>
                  </a:lnTo>
                  <a:lnTo>
                    <a:pt x="156" y="186"/>
                  </a:lnTo>
                  <a:lnTo>
                    <a:pt x="168" y="210"/>
                  </a:lnTo>
                  <a:lnTo>
                    <a:pt x="168" y="222"/>
                  </a:lnTo>
                  <a:lnTo>
                    <a:pt x="156" y="246"/>
                  </a:lnTo>
                  <a:lnTo>
                    <a:pt x="144" y="252"/>
                  </a:lnTo>
                  <a:lnTo>
                    <a:pt x="138" y="252"/>
                  </a:lnTo>
                  <a:lnTo>
                    <a:pt x="132" y="258"/>
                  </a:lnTo>
                  <a:lnTo>
                    <a:pt x="126" y="270"/>
                  </a:lnTo>
                  <a:lnTo>
                    <a:pt x="114" y="282"/>
                  </a:lnTo>
                  <a:lnTo>
                    <a:pt x="102" y="288"/>
                  </a:lnTo>
                  <a:lnTo>
                    <a:pt x="96" y="294"/>
                  </a:lnTo>
                  <a:lnTo>
                    <a:pt x="84" y="300"/>
                  </a:lnTo>
                  <a:lnTo>
                    <a:pt x="78" y="306"/>
                  </a:lnTo>
                  <a:lnTo>
                    <a:pt x="78" y="318"/>
                  </a:lnTo>
                  <a:lnTo>
                    <a:pt x="90" y="324"/>
                  </a:lnTo>
                  <a:lnTo>
                    <a:pt x="78" y="330"/>
                  </a:lnTo>
                  <a:lnTo>
                    <a:pt x="60" y="366"/>
                  </a:lnTo>
                  <a:lnTo>
                    <a:pt x="60" y="384"/>
                  </a:lnTo>
                  <a:lnTo>
                    <a:pt x="48" y="384"/>
                  </a:lnTo>
                  <a:lnTo>
                    <a:pt x="48" y="390"/>
                  </a:lnTo>
                  <a:lnTo>
                    <a:pt x="54" y="396"/>
                  </a:lnTo>
                  <a:lnTo>
                    <a:pt x="54" y="408"/>
                  </a:lnTo>
                  <a:lnTo>
                    <a:pt x="48" y="420"/>
                  </a:lnTo>
                  <a:lnTo>
                    <a:pt x="36" y="426"/>
                  </a:lnTo>
                  <a:lnTo>
                    <a:pt x="24" y="426"/>
                  </a:lnTo>
                  <a:lnTo>
                    <a:pt x="18" y="432"/>
                  </a:lnTo>
                  <a:lnTo>
                    <a:pt x="6" y="456"/>
                  </a:lnTo>
                  <a:lnTo>
                    <a:pt x="0" y="462"/>
                  </a:lnTo>
                  <a:lnTo>
                    <a:pt x="0" y="510"/>
                  </a:lnTo>
                  <a:lnTo>
                    <a:pt x="276" y="510"/>
                  </a:lnTo>
                  <a:lnTo>
                    <a:pt x="282" y="408"/>
                  </a:lnTo>
                  <a:lnTo>
                    <a:pt x="276" y="396"/>
                  </a:lnTo>
                  <a:lnTo>
                    <a:pt x="276" y="378"/>
                  </a:lnTo>
                  <a:lnTo>
                    <a:pt x="282" y="366"/>
                  </a:lnTo>
                  <a:lnTo>
                    <a:pt x="306" y="354"/>
                  </a:lnTo>
                  <a:lnTo>
                    <a:pt x="336" y="354"/>
                  </a:lnTo>
                  <a:lnTo>
                    <a:pt x="348" y="348"/>
                  </a:lnTo>
                  <a:lnTo>
                    <a:pt x="354" y="342"/>
                  </a:lnTo>
                  <a:lnTo>
                    <a:pt x="354" y="150"/>
                  </a:lnTo>
                  <a:lnTo>
                    <a:pt x="366" y="144"/>
                  </a:lnTo>
                  <a:lnTo>
                    <a:pt x="366" y="132"/>
                  </a:lnTo>
                  <a:lnTo>
                    <a:pt x="588" y="126"/>
                  </a:lnTo>
                  <a:lnTo>
                    <a:pt x="588" y="90"/>
                  </a:lnTo>
                  <a:lnTo>
                    <a:pt x="594" y="84"/>
                  </a:lnTo>
                  <a:lnTo>
                    <a:pt x="600" y="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" name="West Bank" descr="© INSCALE GmbH, 05.05.2010&#10;http://www.presentationload.com/">
              <a:extLst>
                <a:ext uri="{FF2B5EF4-FFF2-40B4-BE49-F238E27FC236}">
                  <a16:creationId xmlns:a16="http://schemas.microsoft.com/office/drawing/2014/main" id="{2926ABC2-21BC-4937-8D13-57AF99597093}"/>
                </a:ext>
              </a:extLst>
            </p:cNvPr>
            <p:cNvSpPr>
              <a:spLocks/>
            </p:cNvSpPr>
            <p:nvPr/>
          </p:nvSpPr>
          <p:spPr bwMode="gray">
            <a:xfrm>
              <a:off x="5148532" y="2226767"/>
              <a:ext cx="16307" cy="35577"/>
            </a:xfrm>
            <a:custGeom>
              <a:avLst/>
              <a:gdLst>
                <a:gd name="T0" fmla="*/ 2147483647 w 42"/>
                <a:gd name="T1" fmla="*/ 2147483647 h 96"/>
                <a:gd name="T2" fmla="*/ 2147483647 w 42"/>
                <a:gd name="T3" fmla="*/ 2147483647 h 96"/>
                <a:gd name="T4" fmla="*/ 2147483647 w 42"/>
                <a:gd name="T5" fmla="*/ 2147483647 h 96"/>
                <a:gd name="T6" fmla="*/ 2147483647 w 42"/>
                <a:gd name="T7" fmla="*/ 0 h 96"/>
                <a:gd name="T8" fmla="*/ 2147483647 w 42"/>
                <a:gd name="T9" fmla="*/ 0 h 96"/>
                <a:gd name="T10" fmla="*/ 0 w 42"/>
                <a:gd name="T11" fmla="*/ 2147483647 h 96"/>
                <a:gd name="T12" fmla="*/ 0 w 42"/>
                <a:gd name="T13" fmla="*/ 2147483647 h 96"/>
                <a:gd name="T14" fmla="*/ 2147483647 w 42"/>
                <a:gd name="T15" fmla="*/ 2147483647 h 96"/>
                <a:gd name="T16" fmla="*/ 2147483647 w 42"/>
                <a:gd name="T17" fmla="*/ 2147483647 h 96"/>
                <a:gd name="T18" fmla="*/ 2147483647 w 42"/>
                <a:gd name="T19" fmla="*/ 2147483647 h 96"/>
                <a:gd name="T20" fmla="*/ 2147483647 w 42"/>
                <a:gd name="T21" fmla="*/ 2147483647 h 96"/>
                <a:gd name="T22" fmla="*/ 2147483647 w 42"/>
                <a:gd name="T23" fmla="*/ 2147483647 h 9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96"/>
                <a:gd name="T38" fmla="*/ 42 w 42"/>
                <a:gd name="T39" fmla="*/ 96 h 9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96">
                  <a:moveTo>
                    <a:pt x="24" y="78"/>
                  </a:moveTo>
                  <a:lnTo>
                    <a:pt x="30" y="84"/>
                  </a:lnTo>
                  <a:lnTo>
                    <a:pt x="42" y="72"/>
                  </a:lnTo>
                  <a:lnTo>
                    <a:pt x="36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90"/>
                  </a:lnTo>
                  <a:lnTo>
                    <a:pt x="6" y="96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18" y="84"/>
                  </a:lnTo>
                  <a:lnTo>
                    <a:pt x="24" y="78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" name="Uzbekistan" descr="© INSCALE GmbH, 05.05.2010&#10;http://www.presentationload.com/">
              <a:extLst>
                <a:ext uri="{FF2B5EF4-FFF2-40B4-BE49-F238E27FC236}">
                  <a16:creationId xmlns:a16="http://schemas.microsoft.com/office/drawing/2014/main" id="{8C3ABEDA-D017-4E1D-BB75-3BA53C7B8E1F}"/>
                </a:ext>
              </a:extLst>
            </p:cNvPr>
            <p:cNvSpPr>
              <a:spLocks/>
            </p:cNvSpPr>
            <p:nvPr/>
          </p:nvSpPr>
          <p:spPr bwMode="gray">
            <a:xfrm>
              <a:off x="5618445" y="1830973"/>
              <a:ext cx="449160" cy="252004"/>
            </a:xfrm>
            <a:custGeom>
              <a:avLst/>
              <a:gdLst>
                <a:gd name="T0" fmla="*/ 2147483647 w 1182"/>
                <a:gd name="T1" fmla="*/ 2147483647 h 666"/>
                <a:gd name="T2" fmla="*/ 2147483647 w 1182"/>
                <a:gd name="T3" fmla="*/ 2147483647 h 666"/>
                <a:gd name="T4" fmla="*/ 2147483647 w 1182"/>
                <a:gd name="T5" fmla="*/ 2147483647 h 666"/>
                <a:gd name="T6" fmla="*/ 2147483647 w 1182"/>
                <a:gd name="T7" fmla="*/ 2147483647 h 666"/>
                <a:gd name="T8" fmla="*/ 2147483647 w 1182"/>
                <a:gd name="T9" fmla="*/ 2147483647 h 666"/>
                <a:gd name="T10" fmla="*/ 2147483647 w 1182"/>
                <a:gd name="T11" fmla="*/ 2147483647 h 666"/>
                <a:gd name="T12" fmla="*/ 2147483647 w 1182"/>
                <a:gd name="T13" fmla="*/ 2147483647 h 666"/>
                <a:gd name="T14" fmla="*/ 2147483647 w 1182"/>
                <a:gd name="T15" fmla="*/ 2147483647 h 666"/>
                <a:gd name="T16" fmla="*/ 2147483647 w 1182"/>
                <a:gd name="T17" fmla="*/ 2147483647 h 666"/>
                <a:gd name="T18" fmla="*/ 2147483647 w 1182"/>
                <a:gd name="T19" fmla="*/ 2147483647 h 666"/>
                <a:gd name="T20" fmla="*/ 2147483647 w 1182"/>
                <a:gd name="T21" fmla="*/ 2147483647 h 666"/>
                <a:gd name="T22" fmla="*/ 2147483647 w 1182"/>
                <a:gd name="T23" fmla="*/ 2147483647 h 666"/>
                <a:gd name="T24" fmla="*/ 2147483647 w 1182"/>
                <a:gd name="T25" fmla="*/ 2147483647 h 666"/>
                <a:gd name="T26" fmla="*/ 2147483647 w 1182"/>
                <a:gd name="T27" fmla="*/ 2147483647 h 666"/>
                <a:gd name="T28" fmla="*/ 2147483647 w 1182"/>
                <a:gd name="T29" fmla="*/ 2147483647 h 666"/>
                <a:gd name="T30" fmla="*/ 2147483647 w 1182"/>
                <a:gd name="T31" fmla="*/ 2147483647 h 666"/>
                <a:gd name="T32" fmla="*/ 2147483647 w 1182"/>
                <a:gd name="T33" fmla="*/ 2147483647 h 666"/>
                <a:gd name="T34" fmla="*/ 2147483647 w 1182"/>
                <a:gd name="T35" fmla="*/ 2147483647 h 666"/>
                <a:gd name="T36" fmla="*/ 2147483647 w 1182"/>
                <a:gd name="T37" fmla="*/ 2147483647 h 666"/>
                <a:gd name="T38" fmla="*/ 2147483647 w 1182"/>
                <a:gd name="T39" fmla="*/ 2147483647 h 666"/>
                <a:gd name="T40" fmla="*/ 2147483647 w 1182"/>
                <a:gd name="T41" fmla="*/ 2147483647 h 666"/>
                <a:gd name="T42" fmla="*/ 2147483647 w 1182"/>
                <a:gd name="T43" fmla="*/ 2147483647 h 666"/>
                <a:gd name="T44" fmla="*/ 2147483647 w 1182"/>
                <a:gd name="T45" fmla="*/ 2147483647 h 666"/>
                <a:gd name="T46" fmla="*/ 2147483647 w 1182"/>
                <a:gd name="T47" fmla="*/ 2147483647 h 666"/>
                <a:gd name="T48" fmla="*/ 2147483647 w 1182"/>
                <a:gd name="T49" fmla="*/ 2147483647 h 666"/>
                <a:gd name="T50" fmla="*/ 2147483647 w 1182"/>
                <a:gd name="T51" fmla="*/ 2147483647 h 666"/>
                <a:gd name="T52" fmla="*/ 2147483647 w 1182"/>
                <a:gd name="T53" fmla="*/ 2147483647 h 666"/>
                <a:gd name="T54" fmla="*/ 2147483647 w 1182"/>
                <a:gd name="T55" fmla="*/ 2147483647 h 666"/>
                <a:gd name="T56" fmla="*/ 2147483647 w 1182"/>
                <a:gd name="T57" fmla="*/ 2147483647 h 666"/>
                <a:gd name="T58" fmla="*/ 2147483647 w 1182"/>
                <a:gd name="T59" fmla="*/ 2147483647 h 666"/>
                <a:gd name="T60" fmla="*/ 2147483647 w 1182"/>
                <a:gd name="T61" fmla="*/ 2147483647 h 666"/>
                <a:gd name="T62" fmla="*/ 2147483647 w 1182"/>
                <a:gd name="T63" fmla="*/ 2147483647 h 666"/>
                <a:gd name="T64" fmla="*/ 2147483647 w 1182"/>
                <a:gd name="T65" fmla="*/ 2147483647 h 666"/>
                <a:gd name="T66" fmla="*/ 2147483647 w 1182"/>
                <a:gd name="T67" fmla="*/ 2147483647 h 666"/>
                <a:gd name="T68" fmla="*/ 2147483647 w 1182"/>
                <a:gd name="T69" fmla="*/ 2147483647 h 666"/>
                <a:gd name="T70" fmla="*/ 2147483647 w 1182"/>
                <a:gd name="T71" fmla="*/ 2147483647 h 666"/>
                <a:gd name="T72" fmla="*/ 2147483647 w 1182"/>
                <a:gd name="T73" fmla="*/ 2147483647 h 666"/>
                <a:gd name="T74" fmla="*/ 2147483647 w 1182"/>
                <a:gd name="T75" fmla="*/ 2147483647 h 666"/>
                <a:gd name="T76" fmla="*/ 2147483647 w 1182"/>
                <a:gd name="T77" fmla="*/ 2147483647 h 666"/>
                <a:gd name="T78" fmla="*/ 2147483647 w 1182"/>
                <a:gd name="T79" fmla="*/ 2147483647 h 666"/>
                <a:gd name="T80" fmla="*/ 2147483647 w 1182"/>
                <a:gd name="T81" fmla="*/ 2147483647 h 666"/>
                <a:gd name="T82" fmla="*/ 2147483647 w 1182"/>
                <a:gd name="T83" fmla="*/ 2147483647 h 666"/>
                <a:gd name="T84" fmla="*/ 2147483647 w 1182"/>
                <a:gd name="T85" fmla="*/ 2147483647 h 666"/>
                <a:gd name="T86" fmla="*/ 2147483647 w 1182"/>
                <a:gd name="T87" fmla="*/ 2147483647 h 666"/>
                <a:gd name="T88" fmla="*/ 2147483647 w 1182"/>
                <a:gd name="T89" fmla="*/ 2147483647 h 666"/>
                <a:gd name="T90" fmla="*/ 2147483647 w 1182"/>
                <a:gd name="T91" fmla="*/ 2147483647 h 666"/>
                <a:gd name="T92" fmla="*/ 2147483647 w 1182"/>
                <a:gd name="T93" fmla="*/ 2147483647 h 666"/>
                <a:gd name="T94" fmla="*/ 2147483647 w 1182"/>
                <a:gd name="T95" fmla="*/ 2147483647 h 666"/>
                <a:gd name="T96" fmla="*/ 2147483647 w 1182"/>
                <a:gd name="T97" fmla="*/ 2147483647 h 666"/>
                <a:gd name="T98" fmla="*/ 2147483647 w 1182"/>
                <a:gd name="T99" fmla="*/ 2147483647 h 666"/>
                <a:gd name="T100" fmla="*/ 2147483647 w 1182"/>
                <a:gd name="T101" fmla="*/ 2147483647 h 666"/>
                <a:gd name="T102" fmla="*/ 2147483647 w 1182"/>
                <a:gd name="T103" fmla="*/ 2147483647 h 666"/>
                <a:gd name="T104" fmla="*/ 2147483647 w 1182"/>
                <a:gd name="T105" fmla="*/ 2147483647 h 666"/>
                <a:gd name="T106" fmla="*/ 2147483647 w 1182"/>
                <a:gd name="T107" fmla="*/ 2147483647 h 666"/>
                <a:gd name="T108" fmla="*/ 2147483647 w 1182"/>
                <a:gd name="T109" fmla="*/ 2147483647 h 666"/>
                <a:gd name="T110" fmla="*/ 2147483647 w 1182"/>
                <a:gd name="T111" fmla="*/ 2147483647 h 666"/>
                <a:gd name="T112" fmla="*/ 2147483647 w 1182"/>
                <a:gd name="T113" fmla="*/ 2147483647 h 666"/>
                <a:gd name="T114" fmla="*/ 2147483647 w 1182"/>
                <a:gd name="T115" fmla="*/ 2147483647 h 66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82"/>
                <a:gd name="T175" fmla="*/ 0 h 666"/>
                <a:gd name="T176" fmla="*/ 1182 w 1182"/>
                <a:gd name="T177" fmla="*/ 666 h 66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82" h="666">
                  <a:moveTo>
                    <a:pt x="1152" y="372"/>
                  </a:moveTo>
                  <a:lnTo>
                    <a:pt x="1146" y="360"/>
                  </a:lnTo>
                  <a:lnTo>
                    <a:pt x="1122" y="360"/>
                  </a:lnTo>
                  <a:lnTo>
                    <a:pt x="1116" y="342"/>
                  </a:lnTo>
                  <a:lnTo>
                    <a:pt x="1098" y="342"/>
                  </a:lnTo>
                  <a:lnTo>
                    <a:pt x="1080" y="318"/>
                  </a:lnTo>
                  <a:lnTo>
                    <a:pt x="1080" y="330"/>
                  </a:lnTo>
                  <a:lnTo>
                    <a:pt x="1068" y="330"/>
                  </a:lnTo>
                  <a:lnTo>
                    <a:pt x="1068" y="342"/>
                  </a:lnTo>
                  <a:lnTo>
                    <a:pt x="1032" y="342"/>
                  </a:lnTo>
                  <a:lnTo>
                    <a:pt x="1020" y="330"/>
                  </a:lnTo>
                  <a:lnTo>
                    <a:pt x="990" y="318"/>
                  </a:lnTo>
                  <a:lnTo>
                    <a:pt x="1038" y="270"/>
                  </a:lnTo>
                  <a:lnTo>
                    <a:pt x="1038" y="264"/>
                  </a:lnTo>
                  <a:lnTo>
                    <a:pt x="1032" y="264"/>
                  </a:lnTo>
                  <a:lnTo>
                    <a:pt x="1032" y="258"/>
                  </a:lnTo>
                  <a:lnTo>
                    <a:pt x="1002" y="276"/>
                  </a:lnTo>
                  <a:lnTo>
                    <a:pt x="978" y="276"/>
                  </a:lnTo>
                  <a:lnTo>
                    <a:pt x="966" y="300"/>
                  </a:lnTo>
                  <a:lnTo>
                    <a:pt x="960" y="300"/>
                  </a:lnTo>
                  <a:lnTo>
                    <a:pt x="954" y="306"/>
                  </a:lnTo>
                  <a:lnTo>
                    <a:pt x="942" y="306"/>
                  </a:lnTo>
                  <a:lnTo>
                    <a:pt x="930" y="312"/>
                  </a:lnTo>
                  <a:lnTo>
                    <a:pt x="918" y="324"/>
                  </a:lnTo>
                  <a:lnTo>
                    <a:pt x="918" y="342"/>
                  </a:lnTo>
                  <a:lnTo>
                    <a:pt x="912" y="342"/>
                  </a:lnTo>
                  <a:lnTo>
                    <a:pt x="906" y="348"/>
                  </a:lnTo>
                  <a:lnTo>
                    <a:pt x="894" y="354"/>
                  </a:lnTo>
                  <a:lnTo>
                    <a:pt x="882" y="366"/>
                  </a:lnTo>
                  <a:lnTo>
                    <a:pt x="882" y="378"/>
                  </a:lnTo>
                  <a:lnTo>
                    <a:pt x="888" y="384"/>
                  </a:lnTo>
                  <a:lnTo>
                    <a:pt x="888" y="396"/>
                  </a:lnTo>
                  <a:lnTo>
                    <a:pt x="882" y="390"/>
                  </a:lnTo>
                  <a:lnTo>
                    <a:pt x="870" y="390"/>
                  </a:lnTo>
                  <a:lnTo>
                    <a:pt x="858" y="384"/>
                  </a:lnTo>
                  <a:lnTo>
                    <a:pt x="852" y="384"/>
                  </a:lnTo>
                  <a:lnTo>
                    <a:pt x="852" y="372"/>
                  </a:lnTo>
                  <a:lnTo>
                    <a:pt x="858" y="366"/>
                  </a:lnTo>
                  <a:lnTo>
                    <a:pt x="858" y="348"/>
                  </a:lnTo>
                  <a:lnTo>
                    <a:pt x="840" y="342"/>
                  </a:lnTo>
                  <a:lnTo>
                    <a:pt x="762" y="342"/>
                  </a:lnTo>
                  <a:lnTo>
                    <a:pt x="732" y="282"/>
                  </a:lnTo>
                  <a:lnTo>
                    <a:pt x="726" y="276"/>
                  </a:lnTo>
                  <a:lnTo>
                    <a:pt x="714" y="276"/>
                  </a:lnTo>
                  <a:lnTo>
                    <a:pt x="708" y="282"/>
                  </a:lnTo>
                  <a:lnTo>
                    <a:pt x="702" y="282"/>
                  </a:lnTo>
                  <a:lnTo>
                    <a:pt x="696" y="276"/>
                  </a:lnTo>
                  <a:lnTo>
                    <a:pt x="696" y="234"/>
                  </a:lnTo>
                  <a:lnTo>
                    <a:pt x="690" y="216"/>
                  </a:lnTo>
                  <a:lnTo>
                    <a:pt x="690" y="204"/>
                  </a:lnTo>
                  <a:lnTo>
                    <a:pt x="660" y="204"/>
                  </a:lnTo>
                  <a:lnTo>
                    <a:pt x="654" y="192"/>
                  </a:lnTo>
                  <a:lnTo>
                    <a:pt x="642" y="186"/>
                  </a:lnTo>
                  <a:lnTo>
                    <a:pt x="636" y="168"/>
                  </a:lnTo>
                  <a:lnTo>
                    <a:pt x="618" y="150"/>
                  </a:lnTo>
                  <a:lnTo>
                    <a:pt x="612" y="138"/>
                  </a:lnTo>
                  <a:lnTo>
                    <a:pt x="600" y="138"/>
                  </a:lnTo>
                  <a:lnTo>
                    <a:pt x="576" y="150"/>
                  </a:lnTo>
                  <a:lnTo>
                    <a:pt x="570" y="156"/>
                  </a:lnTo>
                  <a:lnTo>
                    <a:pt x="552" y="156"/>
                  </a:lnTo>
                  <a:lnTo>
                    <a:pt x="534" y="150"/>
                  </a:lnTo>
                  <a:lnTo>
                    <a:pt x="474" y="150"/>
                  </a:lnTo>
                  <a:lnTo>
                    <a:pt x="456" y="156"/>
                  </a:lnTo>
                  <a:lnTo>
                    <a:pt x="420" y="156"/>
                  </a:lnTo>
                  <a:lnTo>
                    <a:pt x="414" y="162"/>
                  </a:lnTo>
                  <a:lnTo>
                    <a:pt x="408" y="162"/>
                  </a:lnTo>
                  <a:lnTo>
                    <a:pt x="330" y="90"/>
                  </a:lnTo>
                  <a:lnTo>
                    <a:pt x="264" y="54"/>
                  </a:lnTo>
                  <a:lnTo>
                    <a:pt x="270" y="66"/>
                  </a:lnTo>
                  <a:lnTo>
                    <a:pt x="270" y="90"/>
                  </a:lnTo>
                  <a:lnTo>
                    <a:pt x="264" y="102"/>
                  </a:lnTo>
                  <a:lnTo>
                    <a:pt x="258" y="108"/>
                  </a:lnTo>
                  <a:lnTo>
                    <a:pt x="240" y="108"/>
                  </a:lnTo>
                  <a:lnTo>
                    <a:pt x="228" y="102"/>
                  </a:lnTo>
                  <a:lnTo>
                    <a:pt x="222" y="96"/>
                  </a:lnTo>
                  <a:lnTo>
                    <a:pt x="222" y="78"/>
                  </a:lnTo>
                  <a:lnTo>
                    <a:pt x="210" y="54"/>
                  </a:lnTo>
                  <a:lnTo>
                    <a:pt x="216" y="36"/>
                  </a:lnTo>
                  <a:lnTo>
                    <a:pt x="162" y="12"/>
                  </a:lnTo>
                  <a:lnTo>
                    <a:pt x="156" y="30"/>
                  </a:lnTo>
                  <a:lnTo>
                    <a:pt x="168" y="36"/>
                  </a:lnTo>
                  <a:lnTo>
                    <a:pt x="174" y="48"/>
                  </a:lnTo>
                  <a:lnTo>
                    <a:pt x="174" y="72"/>
                  </a:lnTo>
                  <a:lnTo>
                    <a:pt x="168" y="78"/>
                  </a:lnTo>
                  <a:lnTo>
                    <a:pt x="156" y="84"/>
                  </a:lnTo>
                  <a:lnTo>
                    <a:pt x="150" y="84"/>
                  </a:lnTo>
                  <a:lnTo>
                    <a:pt x="144" y="78"/>
                  </a:lnTo>
                  <a:lnTo>
                    <a:pt x="144" y="60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44" y="30"/>
                  </a:lnTo>
                  <a:lnTo>
                    <a:pt x="150" y="6"/>
                  </a:lnTo>
                  <a:lnTo>
                    <a:pt x="144" y="0"/>
                  </a:lnTo>
                  <a:lnTo>
                    <a:pt x="0" y="42"/>
                  </a:lnTo>
                  <a:lnTo>
                    <a:pt x="48" y="324"/>
                  </a:lnTo>
                  <a:lnTo>
                    <a:pt x="60" y="324"/>
                  </a:lnTo>
                  <a:lnTo>
                    <a:pt x="72" y="336"/>
                  </a:lnTo>
                  <a:lnTo>
                    <a:pt x="138" y="336"/>
                  </a:lnTo>
                  <a:lnTo>
                    <a:pt x="132" y="324"/>
                  </a:lnTo>
                  <a:lnTo>
                    <a:pt x="120" y="318"/>
                  </a:lnTo>
                  <a:lnTo>
                    <a:pt x="114" y="300"/>
                  </a:lnTo>
                  <a:lnTo>
                    <a:pt x="114" y="288"/>
                  </a:lnTo>
                  <a:lnTo>
                    <a:pt x="132" y="270"/>
                  </a:lnTo>
                  <a:lnTo>
                    <a:pt x="144" y="264"/>
                  </a:lnTo>
                  <a:lnTo>
                    <a:pt x="156" y="264"/>
                  </a:lnTo>
                  <a:lnTo>
                    <a:pt x="162" y="258"/>
                  </a:lnTo>
                  <a:lnTo>
                    <a:pt x="168" y="258"/>
                  </a:lnTo>
                  <a:lnTo>
                    <a:pt x="168" y="246"/>
                  </a:lnTo>
                  <a:lnTo>
                    <a:pt x="174" y="240"/>
                  </a:lnTo>
                  <a:lnTo>
                    <a:pt x="180" y="240"/>
                  </a:lnTo>
                  <a:lnTo>
                    <a:pt x="186" y="246"/>
                  </a:lnTo>
                  <a:lnTo>
                    <a:pt x="198" y="246"/>
                  </a:lnTo>
                  <a:lnTo>
                    <a:pt x="204" y="252"/>
                  </a:lnTo>
                  <a:lnTo>
                    <a:pt x="174" y="222"/>
                  </a:lnTo>
                  <a:lnTo>
                    <a:pt x="204" y="228"/>
                  </a:lnTo>
                  <a:lnTo>
                    <a:pt x="210" y="216"/>
                  </a:lnTo>
                  <a:lnTo>
                    <a:pt x="228" y="240"/>
                  </a:lnTo>
                  <a:lnTo>
                    <a:pt x="252" y="240"/>
                  </a:lnTo>
                  <a:lnTo>
                    <a:pt x="252" y="252"/>
                  </a:lnTo>
                  <a:lnTo>
                    <a:pt x="264" y="258"/>
                  </a:lnTo>
                  <a:lnTo>
                    <a:pt x="300" y="258"/>
                  </a:lnTo>
                  <a:lnTo>
                    <a:pt x="306" y="264"/>
                  </a:lnTo>
                  <a:lnTo>
                    <a:pt x="312" y="276"/>
                  </a:lnTo>
                  <a:lnTo>
                    <a:pt x="312" y="288"/>
                  </a:lnTo>
                  <a:lnTo>
                    <a:pt x="324" y="294"/>
                  </a:lnTo>
                  <a:lnTo>
                    <a:pt x="312" y="306"/>
                  </a:lnTo>
                  <a:lnTo>
                    <a:pt x="312" y="318"/>
                  </a:lnTo>
                  <a:lnTo>
                    <a:pt x="330" y="336"/>
                  </a:lnTo>
                  <a:lnTo>
                    <a:pt x="360" y="336"/>
                  </a:lnTo>
                  <a:lnTo>
                    <a:pt x="414" y="342"/>
                  </a:lnTo>
                  <a:lnTo>
                    <a:pt x="414" y="336"/>
                  </a:lnTo>
                  <a:lnTo>
                    <a:pt x="450" y="354"/>
                  </a:lnTo>
                  <a:lnTo>
                    <a:pt x="468" y="384"/>
                  </a:lnTo>
                  <a:lnTo>
                    <a:pt x="486" y="402"/>
                  </a:lnTo>
                  <a:lnTo>
                    <a:pt x="486" y="408"/>
                  </a:lnTo>
                  <a:lnTo>
                    <a:pt x="492" y="414"/>
                  </a:lnTo>
                  <a:lnTo>
                    <a:pt x="510" y="450"/>
                  </a:lnTo>
                  <a:lnTo>
                    <a:pt x="522" y="462"/>
                  </a:lnTo>
                  <a:lnTo>
                    <a:pt x="534" y="468"/>
                  </a:lnTo>
                  <a:lnTo>
                    <a:pt x="552" y="468"/>
                  </a:lnTo>
                  <a:lnTo>
                    <a:pt x="564" y="474"/>
                  </a:lnTo>
                  <a:lnTo>
                    <a:pt x="570" y="474"/>
                  </a:lnTo>
                  <a:lnTo>
                    <a:pt x="582" y="486"/>
                  </a:lnTo>
                  <a:lnTo>
                    <a:pt x="588" y="498"/>
                  </a:lnTo>
                  <a:lnTo>
                    <a:pt x="594" y="504"/>
                  </a:lnTo>
                  <a:lnTo>
                    <a:pt x="624" y="522"/>
                  </a:lnTo>
                  <a:lnTo>
                    <a:pt x="648" y="522"/>
                  </a:lnTo>
                  <a:lnTo>
                    <a:pt x="666" y="534"/>
                  </a:lnTo>
                  <a:lnTo>
                    <a:pt x="690" y="546"/>
                  </a:lnTo>
                  <a:lnTo>
                    <a:pt x="696" y="552"/>
                  </a:lnTo>
                  <a:lnTo>
                    <a:pt x="708" y="558"/>
                  </a:lnTo>
                  <a:lnTo>
                    <a:pt x="720" y="570"/>
                  </a:lnTo>
                  <a:lnTo>
                    <a:pt x="732" y="570"/>
                  </a:lnTo>
                  <a:lnTo>
                    <a:pt x="744" y="582"/>
                  </a:lnTo>
                  <a:lnTo>
                    <a:pt x="750" y="582"/>
                  </a:lnTo>
                  <a:lnTo>
                    <a:pt x="774" y="576"/>
                  </a:lnTo>
                  <a:lnTo>
                    <a:pt x="822" y="606"/>
                  </a:lnTo>
                  <a:lnTo>
                    <a:pt x="816" y="612"/>
                  </a:lnTo>
                  <a:lnTo>
                    <a:pt x="816" y="630"/>
                  </a:lnTo>
                  <a:lnTo>
                    <a:pt x="828" y="642"/>
                  </a:lnTo>
                  <a:lnTo>
                    <a:pt x="828" y="654"/>
                  </a:lnTo>
                  <a:lnTo>
                    <a:pt x="840" y="654"/>
                  </a:lnTo>
                  <a:lnTo>
                    <a:pt x="852" y="642"/>
                  </a:lnTo>
                  <a:lnTo>
                    <a:pt x="870" y="666"/>
                  </a:lnTo>
                  <a:lnTo>
                    <a:pt x="882" y="660"/>
                  </a:lnTo>
                  <a:lnTo>
                    <a:pt x="894" y="660"/>
                  </a:lnTo>
                  <a:lnTo>
                    <a:pt x="900" y="666"/>
                  </a:lnTo>
                  <a:lnTo>
                    <a:pt x="906" y="666"/>
                  </a:lnTo>
                  <a:lnTo>
                    <a:pt x="900" y="666"/>
                  </a:lnTo>
                  <a:lnTo>
                    <a:pt x="900" y="642"/>
                  </a:lnTo>
                  <a:lnTo>
                    <a:pt x="906" y="636"/>
                  </a:lnTo>
                  <a:lnTo>
                    <a:pt x="912" y="624"/>
                  </a:lnTo>
                  <a:lnTo>
                    <a:pt x="924" y="618"/>
                  </a:lnTo>
                  <a:lnTo>
                    <a:pt x="930" y="606"/>
                  </a:lnTo>
                  <a:lnTo>
                    <a:pt x="930" y="588"/>
                  </a:lnTo>
                  <a:lnTo>
                    <a:pt x="918" y="576"/>
                  </a:lnTo>
                  <a:lnTo>
                    <a:pt x="906" y="570"/>
                  </a:lnTo>
                  <a:lnTo>
                    <a:pt x="900" y="564"/>
                  </a:lnTo>
                  <a:lnTo>
                    <a:pt x="900" y="546"/>
                  </a:lnTo>
                  <a:lnTo>
                    <a:pt x="906" y="540"/>
                  </a:lnTo>
                  <a:lnTo>
                    <a:pt x="906" y="534"/>
                  </a:lnTo>
                  <a:lnTo>
                    <a:pt x="894" y="522"/>
                  </a:lnTo>
                  <a:lnTo>
                    <a:pt x="882" y="522"/>
                  </a:lnTo>
                  <a:lnTo>
                    <a:pt x="876" y="516"/>
                  </a:lnTo>
                  <a:lnTo>
                    <a:pt x="870" y="516"/>
                  </a:lnTo>
                  <a:lnTo>
                    <a:pt x="858" y="504"/>
                  </a:lnTo>
                  <a:lnTo>
                    <a:pt x="840" y="504"/>
                  </a:lnTo>
                  <a:lnTo>
                    <a:pt x="840" y="486"/>
                  </a:lnTo>
                  <a:lnTo>
                    <a:pt x="846" y="480"/>
                  </a:lnTo>
                  <a:lnTo>
                    <a:pt x="894" y="480"/>
                  </a:lnTo>
                  <a:lnTo>
                    <a:pt x="918" y="468"/>
                  </a:lnTo>
                  <a:lnTo>
                    <a:pt x="918" y="456"/>
                  </a:lnTo>
                  <a:lnTo>
                    <a:pt x="912" y="456"/>
                  </a:lnTo>
                  <a:lnTo>
                    <a:pt x="930" y="444"/>
                  </a:lnTo>
                  <a:lnTo>
                    <a:pt x="906" y="420"/>
                  </a:lnTo>
                  <a:lnTo>
                    <a:pt x="948" y="420"/>
                  </a:lnTo>
                  <a:lnTo>
                    <a:pt x="948" y="414"/>
                  </a:lnTo>
                  <a:lnTo>
                    <a:pt x="936" y="402"/>
                  </a:lnTo>
                  <a:lnTo>
                    <a:pt x="936" y="390"/>
                  </a:lnTo>
                  <a:lnTo>
                    <a:pt x="942" y="384"/>
                  </a:lnTo>
                  <a:lnTo>
                    <a:pt x="942" y="372"/>
                  </a:lnTo>
                  <a:lnTo>
                    <a:pt x="954" y="372"/>
                  </a:lnTo>
                  <a:lnTo>
                    <a:pt x="972" y="390"/>
                  </a:lnTo>
                  <a:lnTo>
                    <a:pt x="978" y="390"/>
                  </a:lnTo>
                  <a:lnTo>
                    <a:pt x="984" y="378"/>
                  </a:lnTo>
                  <a:lnTo>
                    <a:pt x="996" y="372"/>
                  </a:lnTo>
                  <a:lnTo>
                    <a:pt x="1002" y="360"/>
                  </a:lnTo>
                  <a:lnTo>
                    <a:pt x="1020" y="360"/>
                  </a:lnTo>
                  <a:lnTo>
                    <a:pt x="1032" y="366"/>
                  </a:lnTo>
                  <a:lnTo>
                    <a:pt x="1038" y="372"/>
                  </a:lnTo>
                  <a:lnTo>
                    <a:pt x="1014" y="408"/>
                  </a:lnTo>
                  <a:lnTo>
                    <a:pt x="1026" y="408"/>
                  </a:lnTo>
                  <a:lnTo>
                    <a:pt x="1032" y="414"/>
                  </a:lnTo>
                  <a:lnTo>
                    <a:pt x="1044" y="414"/>
                  </a:lnTo>
                  <a:lnTo>
                    <a:pt x="1050" y="420"/>
                  </a:lnTo>
                  <a:lnTo>
                    <a:pt x="1056" y="420"/>
                  </a:lnTo>
                  <a:lnTo>
                    <a:pt x="1068" y="414"/>
                  </a:lnTo>
                  <a:lnTo>
                    <a:pt x="1086" y="414"/>
                  </a:lnTo>
                  <a:lnTo>
                    <a:pt x="1092" y="420"/>
                  </a:lnTo>
                  <a:lnTo>
                    <a:pt x="1098" y="420"/>
                  </a:lnTo>
                  <a:lnTo>
                    <a:pt x="1104" y="426"/>
                  </a:lnTo>
                  <a:lnTo>
                    <a:pt x="1110" y="426"/>
                  </a:lnTo>
                  <a:lnTo>
                    <a:pt x="1128" y="408"/>
                  </a:lnTo>
                  <a:lnTo>
                    <a:pt x="1146" y="402"/>
                  </a:lnTo>
                  <a:lnTo>
                    <a:pt x="1146" y="396"/>
                  </a:lnTo>
                  <a:lnTo>
                    <a:pt x="1158" y="396"/>
                  </a:lnTo>
                  <a:lnTo>
                    <a:pt x="1170" y="390"/>
                  </a:lnTo>
                  <a:lnTo>
                    <a:pt x="1182" y="378"/>
                  </a:lnTo>
                  <a:lnTo>
                    <a:pt x="1182" y="366"/>
                  </a:lnTo>
                  <a:lnTo>
                    <a:pt x="1170" y="366"/>
                  </a:lnTo>
                  <a:lnTo>
                    <a:pt x="1158" y="372"/>
                  </a:lnTo>
                  <a:lnTo>
                    <a:pt x="1152" y="37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" name="Vietnam" descr="© INSCALE GmbH, 05.05.2010&#10;http://www.presentationload.com/">
              <a:extLst>
                <a:ext uri="{FF2B5EF4-FFF2-40B4-BE49-F238E27FC236}">
                  <a16:creationId xmlns:a16="http://schemas.microsoft.com/office/drawing/2014/main" id="{F005BB46-2547-481C-A469-1631B120E014}"/>
                </a:ext>
              </a:extLst>
            </p:cNvPr>
            <p:cNvSpPr>
              <a:spLocks/>
            </p:cNvSpPr>
            <p:nvPr/>
          </p:nvSpPr>
          <p:spPr bwMode="gray">
            <a:xfrm>
              <a:off x="6940722" y="2503972"/>
              <a:ext cx="229767" cy="452126"/>
            </a:xfrm>
            <a:custGeom>
              <a:avLst/>
              <a:gdLst>
                <a:gd name="T0" fmla="*/ 2147483647 w 606"/>
                <a:gd name="T1" fmla="*/ 2147483647 h 1194"/>
                <a:gd name="T2" fmla="*/ 2147483647 w 606"/>
                <a:gd name="T3" fmla="*/ 2147483647 h 1194"/>
                <a:gd name="T4" fmla="*/ 2147483647 w 606"/>
                <a:gd name="T5" fmla="*/ 2147483647 h 1194"/>
                <a:gd name="T6" fmla="*/ 2147483647 w 606"/>
                <a:gd name="T7" fmla="*/ 2147483647 h 1194"/>
                <a:gd name="T8" fmla="*/ 2147483647 w 606"/>
                <a:gd name="T9" fmla="*/ 2147483647 h 1194"/>
                <a:gd name="T10" fmla="*/ 2147483647 w 606"/>
                <a:gd name="T11" fmla="*/ 2147483647 h 1194"/>
                <a:gd name="T12" fmla="*/ 2147483647 w 606"/>
                <a:gd name="T13" fmla="*/ 2147483647 h 1194"/>
                <a:gd name="T14" fmla="*/ 2147483647 w 606"/>
                <a:gd name="T15" fmla="*/ 2147483647 h 1194"/>
                <a:gd name="T16" fmla="*/ 2147483647 w 606"/>
                <a:gd name="T17" fmla="*/ 2147483647 h 1194"/>
                <a:gd name="T18" fmla="*/ 2147483647 w 606"/>
                <a:gd name="T19" fmla="*/ 2147483647 h 1194"/>
                <a:gd name="T20" fmla="*/ 2147483647 w 606"/>
                <a:gd name="T21" fmla="*/ 2147483647 h 1194"/>
                <a:gd name="T22" fmla="*/ 2147483647 w 606"/>
                <a:gd name="T23" fmla="*/ 2147483647 h 1194"/>
                <a:gd name="T24" fmla="*/ 2147483647 w 606"/>
                <a:gd name="T25" fmla="*/ 2147483647 h 1194"/>
                <a:gd name="T26" fmla="*/ 2147483647 w 606"/>
                <a:gd name="T27" fmla="*/ 2147483647 h 1194"/>
                <a:gd name="T28" fmla="*/ 2147483647 w 606"/>
                <a:gd name="T29" fmla="*/ 2147483647 h 1194"/>
                <a:gd name="T30" fmla="*/ 2147483647 w 606"/>
                <a:gd name="T31" fmla="*/ 2147483647 h 1194"/>
                <a:gd name="T32" fmla="*/ 2147483647 w 606"/>
                <a:gd name="T33" fmla="*/ 2147483647 h 1194"/>
                <a:gd name="T34" fmla="*/ 2147483647 w 606"/>
                <a:gd name="T35" fmla="*/ 2147483647 h 1194"/>
                <a:gd name="T36" fmla="*/ 2147483647 w 606"/>
                <a:gd name="T37" fmla="*/ 2147483647 h 1194"/>
                <a:gd name="T38" fmla="*/ 2147483647 w 606"/>
                <a:gd name="T39" fmla="*/ 2147483647 h 1194"/>
                <a:gd name="T40" fmla="*/ 2147483647 w 606"/>
                <a:gd name="T41" fmla="*/ 2147483647 h 1194"/>
                <a:gd name="T42" fmla="*/ 2147483647 w 606"/>
                <a:gd name="T43" fmla="*/ 2147483647 h 1194"/>
                <a:gd name="T44" fmla="*/ 2147483647 w 606"/>
                <a:gd name="T45" fmla="*/ 2147483647 h 1194"/>
                <a:gd name="T46" fmla="*/ 2147483647 w 606"/>
                <a:gd name="T47" fmla="*/ 2147483647 h 1194"/>
                <a:gd name="T48" fmla="*/ 2147483647 w 606"/>
                <a:gd name="T49" fmla="*/ 2147483647 h 1194"/>
                <a:gd name="T50" fmla="*/ 2147483647 w 606"/>
                <a:gd name="T51" fmla="*/ 2147483647 h 1194"/>
                <a:gd name="T52" fmla="*/ 2147483647 w 606"/>
                <a:gd name="T53" fmla="*/ 2147483647 h 1194"/>
                <a:gd name="T54" fmla="*/ 2147483647 w 606"/>
                <a:gd name="T55" fmla="*/ 2147483647 h 1194"/>
                <a:gd name="T56" fmla="*/ 2147483647 w 606"/>
                <a:gd name="T57" fmla="*/ 2147483647 h 1194"/>
                <a:gd name="T58" fmla="*/ 2147483647 w 606"/>
                <a:gd name="T59" fmla="*/ 2147483647 h 1194"/>
                <a:gd name="T60" fmla="*/ 2147483647 w 606"/>
                <a:gd name="T61" fmla="*/ 2147483647 h 1194"/>
                <a:gd name="T62" fmla="*/ 2147483647 w 606"/>
                <a:gd name="T63" fmla="*/ 2147483647 h 1194"/>
                <a:gd name="T64" fmla="*/ 2147483647 w 606"/>
                <a:gd name="T65" fmla="*/ 2147483647 h 1194"/>
                <a:gd name="T66" fmla="*/ 2147483647 w 606"/>
                <a:gd name="T67" fmla="*/ 2147483647 h 1194"/>
                <a:gd name="T68" fmla="*/ 2147483647 w 606"/>
                <a:gd name="T69" fmla="*/ 2147483647 h 1194"/>
                <a:gd name="T70" fmla="*/ 2147483647 w 606"/>
                <a:gd name="T71" fmla="*/ 2147483647 h 1194"/>
                <a:gd name="T72" fmla="*/ 2147483647 w 606"/>
                <a:gd name="T73" fmla="*/ 2147483647 h 1194"/>
                <a:gd name="T74" fmla="*/ 2147483647 w 606"/>
                <a:gd name="T75" fmla="*/ 2147483647 h 1194"/>
                <a:gd name="T76" fmla="*/ 2147483647 w 606"/>
                <a:gd name="T77" fmla="*/ 2147483647 h 1194"/>
                <a:gd name="T78" fmla="*/ 2147483647 w 606"/>
                <a:gd name="T79" fmla="*/ 2147483647 h 1194"/>
                <a:gd name="T80" fmla="*/ 2147483647 w 606"/>
                <a:gd name="T81" fmla="*/ 2147483647 h 1194"/>
                <a:gd name="T82" fmla="*/ 2147483647 w 606"/>
                <a:gd name="T83" fmla="*/ 2147483647 h 1194"/>
                <a:gd name="T84" fmla="*/ 2147483647 w 606"/>
                <a:gd name="T85" fmla="*/ 2147483647 h 1194"/>
                <a:gd name="T86" fmla="*/ 2147483647 w 606"/>
                <a:gd name="T87" fmla="*/ 2147483647 h 1194"/>
                <a:gd name="T88" fmla="*/ 2147483647 w 606"/>
                <a:gd name="T89" fmla="*/ 2147483647 h 1194"/>
                <a:gd name="T90" fmla="*/ 2147483647 w 606"/>
                <a:gd name="T91" fmla="*/ 2147483647 h 1194"/>
                <a:gd name="T92" fmla="*/ 2147483647 w 606"/>
                <a:gd name="T93" fmla="*/ 2147483647 h 1194"/>
                <a:gd name="T94" fmla="*/ 2147483647 w 606"/>
                <a:gd name="T95" fmla="*/ 2147483647 h 1194"/>
                <a:gd name="T96" fmla="*/ 2147483647 w 606"/>
                <a:gd name="T97" fmla="*/ 2147483647 h 1194"/>
                <a:gd name="T98" fmla="*/ 2147483647 w 606"/>
                <a:gd name="T99" fmla="*/ 2147483647 h 1194"/>
                <a:gd name="T100" fmla="*/ 2147483647 w 606"/>
                <a:gd name="T101" fmla="*/ 2147483647 h 1194"/>
                <a:gd name="T102" fmla="*/ 2147483647 w 606"/>
                <a:gd name="T103" fmla="*/ 2147483647 h 1194"/>
                <a:gd name="T104" fmla="*/ 2147483647 w 606"/>
                <a:gd name="T105" fmla="*/ 2147483647 h 1194"/>
                <a:gd name="T106" fmla="*/ 2147483647 w 606"/>
                <a:gd name="T107" fmla="*/ 2147483647 h 1194"/>
                <a:gd name="T108" fmla="*/ 2147483647 w 606"/>
                <a:gd name="T109" fmla="*/ 2147483647 h 1194"/>
                <a:gd name="T110" fmla="*/ 2147483647 w 606"/>
                <a:gd name="T111" fmla="*/ 2147483647 h 1194"/>
                <a:gd name="T112" fmla="*/ 2147483647 w 606"/>
                <a:gd name="T113" fmla="*/ 2147483647 h 1194"/>
                <a:gd name="T114" fmla="*/ 2147483647 w 606"/>
                <a:gd name="T115" fmla="*/ 2147483647 h 1194"/>
                <a:gd name="T116" fmla="*/ 2147483647 w 606"/>
                <a:gd name="T117" fmla="*/ 2147483647 h 1194"/>
                <a:gd name="T118" fmla="*/ 2147483647 w 606"/>
                <a:gd name="T119" fmla="*/ 2147483647 h 1194"/>
                <a:gd name="T120" fmla="*/ 2147483647 w 606"/>
                <a:gd name="T121" fmla="*/ 2147483647 h 1194"/>
                <a:gd name="T122" fmla="*/ 2147483647 w 606"/>
                <a:gd name="T123" fmla="*/ 2147483647 h 11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6"/>
                <a:gd name="T187" fmla="*/ 0 h 1194"/>
                <a:gd name="T188" fmla="*/ 606 w 606"/>
                <a:gd name="T189" fmla="*/ 1194 h 11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6" h="1194">
                  <a:moveTo>
                    <a:pt x="6" y="48"/>
                  </a:moveTo>
                  <a:lnTo>
                    <a:pt x="0" y="60"/>
                  </a:lnTo>
                  <a:lnTo>
                    <a:pt x="0" y="72"/>
                  </a:lnTo>
                  <a:lnTo>
                    <a:pt x="12" y="96"/>
                  </a:lnTo>
                  <a:lnTo>
                    <a:pt x="18" y="102"/>
                  </a:lnTo>
                  <a:lnTo>
                    <a:pt x="24" y="114"/>
                  </a:lnTo>
                  <a:lnTo>
                    <a:pt x="36" y="120"/>
                  </a:lnTo>
                  <a:lnTo>
                    <a:pt x="42" y="132"/>
                  </a:lnTo>
                  <a:lnTo>
                    <a:pt x="48" y="126"/>
                  </a:lnTo>
                  <a:lnTo>
                    <a:pt x="54" y="126"/>
                  </a:lnTo>
                  <a:lnTo>
                    <a:pt x="54" y="156"/>
                  </a:lnTo>
                  <a:lnTo>
                    <a:pt x="66" y="180"/>
                  </a:lnTo>
                  <a:lnTo>
                    <a:pt x="84" y="198"/>
                  </a:lnTo>
                  <a:lnTo>
                    <a:pt x="90" y="210"/>
                  </a:lnTo>
                  <a:lnTo>
                    <a:pt x="108" y="210"/>
                  </a:lnTo>
                  <a:lnTo>
                    <a:pt x="108" y="216"/>
                  </a:lnTo>
                  <a:lnTo>
                    <a:pt x="120" y="228"/>
                  </a:lnTo>
                  <a:lnTo>
                    <a:pt x="126" y="222"/>
                  </a:lnTo>
                  <a:lnTo>
                    <a:pt x="132" y="210"/>
                  </a:lnTo>
                  <a:lnTo>
                    <a:pt x="132" y="204"/>
                  </a:lnTo>
                  <a:lnTo>
                    <a:pt x="138" y="192"/>
                  </a:lnTo>
                  <a:lnTo>
                    <a:pt x="150" y="192"/>
                  </a:lnTo>
                  <a:lnTo>
                    <a:pt x="162" y="198"/>
                  </a:lnTo>
                  <a:lnTo>
                    <a:pt x="186" y="222"/>
                  </a:lnTo>
                  <a:lnTo>
                    <a:pt x="180" y="222"/>
                  </a:lnTo>
                  <a:lnTo>
                    <a:pt x="174" y="228"/>
                  </a:lnTo>
                  <a:lnTo>
                    <a:pt x="174" y="234"/>
                  </a:lnTo>
                  <a:lnTo>
                    <a:pt x="198" y="246"/>
                  </a:lnTo>
                  <a:lnTo>
                    <a:pt x="216" y="252"/>
                  </a:lnTo>
                  <a:lnTo>
                    <a:pt x="228" y="258"/>
                  </a:lnTo>
                  <a:lnTo>
                    <a:pt x="228" y="270"/>
                  </a:lnTo>
                  <a:lnTo>
                    <a:pt x="222" y="282"/>
                  </a:lnTo>
                  <a:lnTo>
                    <a:pt x="210" y="288"/>
                  </a:lnTo>
                  <a:lnTo>
                    <a:pt x="204" y="300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4" y="300"/>
                  </a:lnTo>
                  <a:lnTo>
                    <a:pt x="150" y="300"/>
                  </a:lnTo>
                  <a:lnTo>
                    <a:pt x="156" y="306"/>
                  </a:lnTo>
                  <a:lnTo>
                    <a:pt x="156" y="324"/>
                  </a:lnTo>
                  <a:lnTo>
                    <a:pt x="168" y="330"/>
                  </a:lnTo>
                  <a:lnTo>
                    <a:pt x="174" y="336"/>
                  </a:lnTo>
                  <a:lnTo>
                    <a:pt x="210" y="354"/>
                  </a:lnTo>
                  <a:lnTo>
                    <a:pt x="222" y="366"/>
                  </a:lnTo>
                  <a:lnTo>
                    <a:pt x="234" y="372"/>
                  </a:lnTo>
                  <a:lnTo>
                    <a:pt x="240" y="378"/>
                  </a:lnTo>
                  <a:lnTo>
                    <a:pt x="252" y="378"/>
                  </a:lnTo>
                  <a:lnTo>
                    <a:pt x="252" y="408"/>
                  </a:lnTo>
                  <a:lnTo>
                    <a:pt x="258" y="414"/>
                  </a:lnTo>
                  <a:lnTo>
                    <a:pt x="270" y="414"/>
                  </a:lnTo>
                  <a:lnTo>
                    <a:pt x="282" y="420"/>
                  </a:lnTo>
                  <a:lnTo>
                    <a:pt x="288" y="426"/>
                  </a:lnTo>
                  <a:lnTo>
                    <a:pt x="294" y="426"/>
                  </a:lnTo>
                  <a:lnTo>
                    <a:pt x="294" y="450"/>
                  </a:lnTo>
                  <a:lnTo>
                    <a:pt x="306" y="474"/>
                  </a:lnTo>
                  <a:lnTo>
                    <a:pt x="324" y="486"/>
                  </a:lnTo>
                  <a:lnTo>
                    <a:pt x="342" y="504"/>
                  </a:lnTo>
                  <a:lnTo>
                    <a:pt x="348" y="522"/>
                  </a:lnTo>
                  <a:lnTo>
                    <a:pt x="366" y="522"/>
                  </a:lnTo>
                  <a:lnTo>
                    <a:pt x="366" y="528"/>
                  </a:lnTo>
                  <a:lnTo>
                    <a:pt x="372" y="534"/>
                  </a:lnTo>
                  <a:lnTo>
                    <a:pt x="384" y="558"/>
                  </a:lnTo>
                  <a:lnTo>
                    <a:pt x="396" y="570"/>
                  </a:lnTo>
                  <a:lnTo>
                    <a:pt x="408" y="570"/>
                  </a:lnTo>
                  <a:lnTo>
                    <a:pt x="414" y="576"/>
                  </a:lnTo>
                  <a:lnTo>
                    <a:pt x="426" y="582"/>
                  </a:lnTo>
                  <a:lnTo>
                    <a:pt x="432" y="588"/>
                  </a:lnTo>
                  <a:lnTo>
                    <a:pt x="432" y="600"/>
                  </a:lnTo>
                  <a:lnTo>
                    <a:pt x="426" y="606"/>
                  </a:lnTo>
                  <a:lnTo>
                    <a:pt x="420" y="606"/>
                  </a:lnTo>
                  <a:lnTo>
                    <a:pt x="414" y="612"/>
                  </a:lnTo>
                  <a:lnTo>
                    <a:pt x="408" y="612"/>
                  </a:lnTo>
                  <a:lnTo>
                    <a:pt x="432" y="636"/>
                  </a:lnTo>
                  <a:lnTo>
                    <a:pt x="456" y="648"/>
                  </a:lnTo>
                  <a:lnTo>
                    <a:pt x="462" y="654"/>
                  </a:lnTo>
                  <a:lnTo>
                    <a:pt x="468" y="654"/>
                  </a:lnTo>
                  <a:lnTo>
                    <a:pt x="450" y="690"/>
                  </a:lnTo>
                  <a:lnTo>
                    <a:pt x="456" y="690"/>
                  </a:lnTo>
                  <a:lnTo>
                    <a:pt x="468" y="702"/>
                  </a:lnTo>
                  <a:lnTo>
                    <a:pt x="468" y="708"/>
                  </a:lnTo>
                  <a:lnTo>
                    <a:pt x="456" y="720"/>
                  </a:lnTo>
                  <a:lnTo>
                    <a:pt x="450" y="720"/>
                  </a:lnTo>
                  <a:lnTo>
                    <a:pt x="450" y="762"/>
                  </a:lnTo>
                  <a:lnTo>
                    <a:pt x="456" y="762"/>
                  </a:lnTo>
                  <a:lnTo>
                    <a:pt x="468" y="774"/>
                  </a:lnTo>
                  <a:lnTo>
                    <a:pt x="480" y="798"/>
                  </a:lnTo>
                  <a:lnTo>
                    <a:pt x="480" y="804"/>
                  </a:lnTo>
                  <a:lnTo>
                    <a:pt x="468" y="816"/>
                  </a:lnTo>
                  <a:lnTo>
                    <a:pt x="462" y="816"/>
                  </a:lnTo>
                  <a:lnTo>
                    <a:pt x="462" y="828"/>
                  </a:lnTo>
                  <a:lnTo>
                    <a:pt x="468" y="834"/>
                  </a:lnTo>
                  <a:lnTo>
                    <a:pt x="468" y="864"/>
                  </a:lnTo>
                  <a:lnTo>
                    <a:pt x="474" y="870"/>
                  </a:lnTo>
                  <a:lnTo>
                    <a:pt x="474" y="900"/>
                  </a:lnTo>
                  <a:lnTo>
                    <a:pt x="462" y="894"/>
                  </a:lnTo>
                  <a:lnTo>
                    <a:pt x="444" y="894"/>
                  </a:lnTo>
                  <a:lnTo>
                    <a:pt x="438" y="900"/>
                  </a:lnTo>
                  <a:lnTo>
                    <a:pt x="438" y="918"/>
                  </a:lnTo>
                  <a:lnTo>
                    <a:pt x="408" y="918"/>
                  </a:lnTo>
                  <a:lnTo>
                    <a:pt x="408" y="942"/>
                  </a:lnTo>
                  <a:lnTo>
                    <a:pt x="366" y="942"/>
                  </a:lnTo>
                  <a:lnTo>
                    <a:pt x="366" y="966"/>
                  </a:lnTo>
                  <a:lnTo>
                    <a:pt x="378" y="990"/>
                  </a:lnTo>
                  <a:lnTo>
                    <a:pt x="396" y="1008"/>
                  </a:lnTo>
                  <a:lnTo>
                    <a:pt x="396" y="1020"/>
                  </a:lnTo>
                  <a:lnTo>
                    <a:pt x="390" y="1014"/>
                  </a:lnTo>
                  <a:lnTo>
                    <a:pt x="378" y="1008"/>
                  </a:lnTo>
                  <a:lnTo>
                    <a:pt x="372" y="1002"/>
                  </a:lnTo>
                  <a:lnTo>
                    <a:pt x="360" y="996"/>
                  </a:lnTo>
                  <a:lnTo>
                    <a:pt x="348" y="996"/>
                  </a:lnTo>
                  <a:lnTo>
                    <a:pt x="342" y="1002"/>
                  </a:lnTo>
                  <a:lnTo>
                    <a:pt x="342" y="1008"/>
                  </a:lnTo>
                  <a:lnTo>
                    <a:pt x="306" y="1008"/>
                  </a:lnTo>
                  <a:lnTo>
                    <a:pt x="312" y="1014"/>
                  </a:lnTo>
                  <a:lnTo>
                    <a:pt x="318" y="1014"/>
                  </a:lnTo>
                  <a:lnTo>
                    <a:pt x="324" y="1020"/>
                  </a:lnTo>
                  <a:lnTo>
                    <a:pt x="324" y="1026"/>
                  </a:lnTo>
                  <a:lnTo>
                    <a:pt x="312" y="1032"/>
                  </a:lnTo>
                  <a:lnTo>
                    <a:pt x="294" y="1032"/>
                  </a:lnTo>
                  <a:lnTo>
                    <a:pt x="276" y="1038"/>
                  </a:lnTo>
                  <a:lnTo>
                    <a:pt x="270" y="1050"/>
                  </a:lnTo>
                  <a:lnTo>
                    <a:pt x="270" y="1056"/>
                  </a:lnTo>
                  <a:lnTo>
                    <a:pt x="288" y="1074"/>
                  </a:lnTo>
                  <a:lnTo>
                    <a:pt x="300" y="1080"/>
                  </a:lnTo>
                  <a:lnTo>
                    <a:pt x="306" y="1086"/>
                  </a:lnTo>
                  <a:lnTo>
                    <a:pt x="312" y="1086"/>
                  </a:lnTo>
                  <a:lnTo>
                    <a:pt x="294" y="1104"/>
                  </a:lnTo>
                  <a:lnTo>
                    <a:pt x="294" y="1110"/>
                  </a:lnTo>
                  <a:lnTo>
                    <a:pt x="300" y="1116"/>
                  </a:lnTo>
                  <a:lnTo>
                    <a:pt x="300" y="1128"/>
                  </a:lnTo>
                  <a:lnTo>
                    <a:pt x="306" y="1140"/>
                  </a:lnTo>
                  <a:lnTo>
                    <a:pt x="306" y="1152"/>
                  </a:lnTo>
                  <a:lnTo>
                    <a:pt x="312" y="1158"/>
                  </a:lnTo>
                  <a:lnTo>
                    <a:pt x="294" y="1176"/>
                  </a:lnTo>
                  <a:lnTo>
                    <a:pt x="294" y="1188"/>
                  </a:lnTo>
                  <a:lnTo>
                    <a:pt x="306" y="1194"/>
                  </a:lnTo>
                  <a:lnTo>
                    <a:pt x="318" y="1194"/>
                  </a:lnTo>
                  <a:lnTo>
                    <a:pt x="330" y="1188"/>
                  </a:lnTo>
                  <a:lnTo>
                    <a:pt x="354" y="1164"/>
                  </a:lnTo>
                  <a:lnTo>
                    <a:pt x="366" y="1158"/>
                  </a:lnTo>
                  <a:lnTo>
                    <a:pt x="378" y="1158"/>
                  </a:lnTo>
                  <a:lnTo>
                    <a:pt x="384" y="1134"/>
                  </a:lnTo>
                  <a:lnTo>
                    <a:pt x="384" y="1110"/>
                  </a:lnTo>
                  <a:lnTo>
                    <a:pt x="396" y="1110"/>
                  </a:lnTo>
                  <a:lnTo>
                    <a:pt x="402" y="1116"/>
                  </a:lnTo>
                  <a:lnTo>
                    <a:pt x="414" y="1116"/>
                  </a:lnTo>
                  <a:lnTo>
                    <a:pt x="426" y="1104"/>
                  </a:lnTo>
                  <a:lnTo>
                    <a:pt x="426" y="1092"/>
                  </a:lnTo>
                  <a:lnTo>
                    <a:pt x="420" y="1086"/>
                  </a:lnTo>
                  <a:lnTo>
                    <a:pt x="414" y="1074"/>
                  </a:lnTo>
                  <a:lnTo>
                    <a:pt x="408" y="1068"/>
                  </a:lnTo>
                  <a:lnTo>
                    <a:pt x="408" y="1062"/>
                  </a:lnTo>
                  <a:lnTo>
                    <a:pt x="414" y="1056"/>
                  </a:lnTo>
                  <a:lnTo>
                    <a:pt x="426" y="1056"/>
                  </a:lnTo>
                  <a:lnTo>
                    <a:pt x="438" y="1050"/>
                  </a:lnTo>
                  <a:lnTo>
                    <a:pt x="444" y="1044"/>
                  </a:lnTo>
                  <a:lnTo>
                    <a:pt x="450" y="1044"/>
                  </a:lnTo>
                  <a:lnTo>
                    <a:pt x="456" y="1050"/>
                  </a:lnTo>
                  <a:lnTo>
                    <a:pt x="468" y="1050"/>
                  </a:lnTo>
                  <a:lnTo>
                    <a:pt x="480" y="1044"/>
                  </a:lnTo>
                  <a:lnTo>
                    <a:pt x="498" y="1038"/>
                  </a:lnTo>
                  <a:lnTo>
                    <a:pt x="546" y="1014"/>
                  </a:lnTo>
                  <a:lnTo>
                    <a:pt x="582" y="978"/>
                  </a:lnTo>
                  <a:lnTo>
                    <a:pt x="588" y="960"/>
                  </a:lnTo>
                  <a:lnTo>
                    <a:pt x="594" y="936"/>
                  </a:lnTo>
                  <a:lnTo>
                    <a:pt x="606" y="876"/>
                  </a:lnTo>
                  <a:lnTo>
                    <a:pt x="606" y="846"/>
                  </a:lnTo>
                  <a:lnTo>
                    <a:pt x="600" y="834"/>
                  </a:lnTo>
                  <a:lnTo>
                    <a:pt x="576" y="810"/>
                  </a:lnTo>
                  <a:lnTo>
                    <a:pt x="594" y="804"/>
                  </a:lnTo>
                  <a:lnTo>
                    <a:pt x="594" y="774"/>
                  </a:lnTo>
                  <a:lnTo>
                    <a:pt x="588" y="756"/>
                  </a:lnTo>
                  <a:lnTo>
                    <a:pt x="588" y="744"/>
                  </a:lnTo>
                  <a:lnTo>
                    <a:pt x="570" y="708"/>
                  </a:lnTo>
                  <a:lnTo>
                    <a:pt x="564" y="690"/>
                  </a:lnTo>
                  <a:lnTo>
                    <a:pt x="558" y="684"/>
                  </a:lnTo>
                  <a:lnTo>
                    <a:pt x="552" y="672"/>
                  </a:lnTo>
                  <a:lnTo>
                    <a:pt x="558" y="666"/>
                  </a:lnTo>
                  <a:lnTo>
                    <a:pt x="558" y="642"/>
                  </a:lnTo>
                  <a:lnTo>
                    <a:pt x="522" y="606"/>
                  </a:lnTo>
                  <a:lnTo>
                    <a:pt x="486" y="576"/>
                  </a:lnTo>
                  <a:lnTo>
                    <a:pt x="456" y="552"/>
                  </a:lnTo>
                  <a:lnTo>
                    <a:pt x="432" y="534"/>
                  </a:lnTo>
                  <a:lnTo>
                    <a:pt x="420" y="528"/>
                  </a:lnTo>
                  <a:lnTo>
                    <a:pt x="402" y="516"/>
                  </a:lnTo>
                  <a:lnTo>
                    <a:pt x="390" y="510"/>
                  </a:lnTo>
                  <a:lnTo>
                    <a:pt x="384" y="504"/>
                  </a:lnTo>
                  <a:lnTo>
                    <a:pt x="384" y="468"/>
                  </a:lnTo>
                  <a:lnTo>
                    <a:pt x="336" y="420"/>
                  </a:lnTo>
                  <a:lnTo>
                    <a:pt x="306" y="384"/>
                  </a:lnTo>
                  <a:lnTo>
                    <a:pt x="288" y="354"/>
                  </a:lnTo>
                  <a:lnTo>
                    <a:pt x="282" y="336"/>
                  </a:lnTo>
                  <a:lnTo>
                    <a:pt x="282" y="318"/>
                  </a:lnTo>
                  <a:lnTo>
                    <a:pt x="276" y="306"/>
                  </a:lnTo>
                  <a:lnTo>
                    <a:pt x="276" y="282"/>
                  </a:lnTo>
                  <a:lnTo>
                    <a:pt x="282" y="276"/>
                  </a:lnTo>
                  <a:lnTo>
                    <a:pt x="294" y="252"/>
                  </a:lnTo>
                  <a:lnTo>
                    <a:pt x="294" y="240"/>
                  </a:lnTo>
                  <a:lnTo>
                    <a:pt x="300" y="240"/>
                  </a:lnTo>
                  <a:lnTo>
                    <a:pt x="312" y="228"/>
                  </a:lnTo>
                  <a:lnTo>
                    <a:pt x="324" y="222"/>
                  </a:lnTo>
                  <a:lnTo>
                    <a:pt x="336" y="210"/>
                  </a:lnTo>
                  <a:lnTo>
                    <a:pt x="336" y="204"/>
                  </a:lnTo>
                  <a:lnTo>
                    <a:pt x="342" y="198"/>
                  </a:lnTo>
                  <a:lnTo>
                    <a:pt x="372" y="198"/>
                  </a:lnTo>
                  <a:lnTo>
                    <a:pt x="384" y="186"/>
                  </a:lnTo>
                  <a:lnTo>
                    <a:pt x="390" y="174"/>
                  </a:lnTo>
                  <a:lnTo>
                    <a:pt x="390" y="156"/>
                  </a:lnTo>
                  <a:lnTo>
                    <a:pt x="396" y="144"/>
                  </a:lnTo>
                  <a:lnTo>
                    <a:pt x="390" y="144"/>
                  </a:lnTo>
                  <a:lnTo>
                    <a:pt x="384" y="138"/>
                  </a:lnTo>
                  <a:lnTo>
                    <a:pt x="354" y="138"/>
                  </a:lnTo>
                  <a:lnTo>
                    <a:pt x="342" y="132"/>
                  </a:lnTo>
                  <a:lnTo>
                    <a:pt x="336" y="120"/>
                  </a:lnTo>
                  <a:lnTo>
                    <a:pt x="330" y="114"/>
                  </a:lnTo>
                  <a:lnTo>
                    <a:pt x="312" y="114"/>
                  </a:lnTo>
                  <a:lnTo>
                    <a:pt x="312" y="96"/>
                  </a:lnTo>
                  <a:lnTo>
                    <a:pt x="300" y="90"/>
                  </a:lnTo>
                  <a:lnTo>
                    <a:pt x="294" y="72"/>
                  </a:lnTo>
                  <a:lnTo>
                    <a:pt x="312" y="54"/>
                  </a:lnTo>
                  <a:lnTo>
                    <a:pt x="312" y="48"/>
                  </a:lnTo>
                  <a:lnTo>
                    <a:pt x="306" y="42"/>
                  </a:lnTo>
                  <a:lnTo>
                    <a:pt x="276" y="42"/>
                  </a:lnTo>
                  <a:lnTo>
                    <a:pt x="264" y="30"/>
                  </a:lnTo>
                  <a:lnTo>
                    <a:pt x="234" y="36"/>
                  </a:lnTo>
                  <a:lnTo>
                    <a:pt x="204" y="0"/>
                  </a:lnTo>
                  <a:lnTo>
                    <a:pt x="198" y="0"/>
                  </a:lnTo>
                  <a:lnTo>
                    <a:pt x="192" y="6"/>
                  </a:lnTo>
                  <a:lnTo>
                    <a:pt x="180" y="12"/>
                  </a:lnTo>
                  <a:lnTo>
                    <a:pt x="174" y="18"/>
                  </a:lnTo>
                  <a:lnTo>
                    <a:pt x="174" y="30"/>
                  </a:lnTo>
                  <a:lnTo>
                    <a:pt x="168" y="42"/>
                  </a:lnTo>
                  <a:lnTo>
                    <a:pt x="168" y="48"/>
                  </a:lnTo>
                  <a:lnTo>
                    <a:pt x="150" y="48"/>
                  </a:lnTo>
                  <a:lnTo>
                    <a:pt x="144" y="54"/>
                  </a:lnTo>
                  <a:lnTo>
                    <a:pt x="138" y="48"/>
                  </a:lnTo>
                  <a:lnTo>
                    <a:pt x="120" y="48"/>
                  </a:lnTo>
                  <a:lnTo>
                    <a:pt x="132" y="60"/>
                  </a:lnTo>
                  <a:lnTo>
                    <a:pt x="132" y="72"/>
                  </a:lnTo>
                  <a:lnTo>
                    <a:pt x="114" y="72"/>
                  </a:lnTo>
                  <a:lnTo>
                    <a:pt x="108" y="66"/>
                  </a:lnTo>
                  <a:lnTo>
                    <a:pt x="96" y="48"/>
                  </a:lnTo>
                  <a:lnTo>
                    <a:pt x="90" y="48"/>
                  </a:lnTo>
                  <a:lnTo>
                    <a:pt x="90" y="66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60" y="66"/>
                  </a:lnTo>
                  <a:lnTo>
                    <a:pt x="54" y="72"/>
                  </a:lnTo>
                  <a:lnTo>
                    <a:pt x="42" y="72"/>
                  </a:lnTo>
                  <a:lnTo>
                    <a:pt x="18" y="48"/>
                  </a:lnTo>
                  <a:lnTo>
                    <a:pt x="6" y="4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" name="Venezuela" descr="© INSCALE GmbH, 05.05.2010&#10;http://www.presentationload.com/">
              <a:extLst>
                <a:ext uri="{FF2B5EF4-FFF2-40B4-BE49-F238E27FC236}">
                  <a16:creationId xmlns:a16="http://schemas.microsoft.com/office/drawing/2014/main" id="{30462117-C298-4465-A1A7-2F777404FE0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263836" y="2846402"/>
              <a:ext cx="361698" cy="352806"/>
            </a:xfrm>
            <a:custGeom>
              <a:avLst/>
              <a:gdLst>
                <a:gd name="T0" fmla="*/ 2147483647 w 954"/>
                <a:gd name="T1" fmla="*/ 2147483647 h 930"/>
                <a:gd name="T2" fmla="*/ 2147483647 w 954"/>
                <a:gd name="T3" fmla="*/ 2147483647 h 930"/>
                <a:gd name="T4" fmla="*/ 2147483647 w 954"/>
                <a:gd name="T5" fmla="*/ 2147483647 h 930"/>
                <a:gd name="T6" fmla="*/ 2147483647 w 954"/>
                <a:gd name="T7" fmla="*/ 2147483647 h 930"/>
                <a:gd name="T8" fmla="*/ 2147483647 w 954"/>
                <a:gd name="T9" fmla="*/ 2147483647 h 930"/>
                <a:gd name="T10" fmla="*/ 2147483647 w 954"/>
                <a:gd name="T11" fmla="*/ 2147483647 h 930"/>
                <a:gd name="T12" fmla="*/ 2147483647 w 954"/>
                <a:gd name="T13" fmla="*/ 2147483647 h 930"/>
                <a:gd name="T14" fmla="*/ 2147483647 w 954"/>
                <a:gd name="T15" fmla="*/ 2147483647 h 930"/>
                <a:gd name="T16" fmla="*/ 2147483647 w 954"/>
                <a:gd name="T17" fmla="*/ 2147483647 h 930"/>
                <a:gd name="T18" fmla="*/ 2147483647 w 954"/>
                <a:gd name="T19" fmla="*/ 2147483647 h 930"/>
                <a:gd name="T20" fmla="*/ 2147483647 w 954"/>
                <a:gd name="T21" fmla="*/ 2147483647 h 930"/>
                <a:gd name="T22" fmla="*/ 2147483647 w 954"/>
                <a:gd name="T23" fmla="*/ 2147483647 h 930"/>
                <a:gd name="T24" fmla="*/ 2147483647 w 954"/>
                <a:gd name="T25" fmla="*/ 2147483647 h 930"/>
                <a:gd name="T26" fmla="*/ 2147483647 w 954"/>
                <a:gd name="T27" fmla="*/ 2147483647 h 930"/>
                <a:gd name="T28" fmla="*/ 2147483647 w 954"/>
                <a:gd name="T29" fmla="*/ 2147483647 h 930"/>
                <a:gd name="T30" fmla="*/ 2147483647 w 954"/>
                <a:gd name="T31" fmla="*/ 2147483647 h 930"/>
                <a:gd name="T32" fmla="*/ 2147483647 w 954"/>
                <a:gd name="T33" fmla="*/ 2147483647 h 930"/>
                <a:gd name="T34" fmla="*/ 2147483647 w 954"/>
                <a:gd name="T35" fmla="*/ 2147483647 h 930"/>
                <a:gd name="T36" fmla="*/ 2147483647 w 954"/>
                <a:gd name="T37" fmla="*/ 2147483647 h 930"/>
                <a:gd name="T38" fmla="*/ 2147483647 w 954"/>
                <a:gd name="T39" fmla="*/ 2147483647 h 930"/>
                <a:gd name="T40" fmla="*/ 2147483647 w 954"/>
                <a:gd name="T41" fmla="*/ 2147483647 h 930"/>
                <a:gd name="T42" fmla="*/ 2147483647 w 954"/>
                <a:gd name="T43" fmla="*/ 2147483647 h 930"/>
                <a:gd name="T44" fmla="*/ 2147483647 w 954"/>
                <a:gd name="T45" fmla="*/ 2147483647 h 930"/>
                <a:gd name="T46" fmla="*/ 2147483647 w 954"/>
                <a:gd name="T47" fmla="*/ 2147483647 h 930"/>
                <a:gd name="T48" fmla="*/ 2147483647 w 954"/>
                <a:gd name="T49" fmla="*/ 2147483647 h 930"/>
                <a:gd name="T50" fmla="*/ 0 w 954"/>
                <a:gd name="T51" fmla="*/ 2147483647 h 930"/>
                <a:gd name="T52" fmla="*/ 2147483647 w 954"/>
                <a:gd name="T53" fmla="*/ 2147483647 h 930"/>
                <a:gd name="T54" fmla="*/ 2147483647 w 954"/>
                <a:gd name="T55" fmla="*/ 2147483647 h 930"/>
                <a:gd name="T56" fmla="*/ 2147483647 w 954"/>
                <a:gd name="T57" fmla="*/ 2147483647 h 930"/>
                <a:gd name="T58" fmla="*/ 2147483647 w 954"/>
                <a:gd name="T59" fmla="*/ 2147483647 h 930"/>
                <a:gd name="T60" fmla="*/ 2147483647 w 954"/>
                <a:gd name="T61" fmla="*/ 2147483647 h 930"/>
                <a:gd name="T62" fmla="*/ 2147483647 w 954"/>
                <a:gd name="T63" fmla="*/ 2147483647 h 930"/>
                <a:gd name="T64" fmla="*/ 2147483647 w 954"/>
                <a:gd name="T65" fmla="*/ 2147483647 h 930"/>
                <a:gd name="T66" fmla="*/ 2147483647 w 954"/>
                <a:gd name="T67" fmla="*/ 2147483647 h 930"/>
                <a:gd name="T68" fmla="*/ 2147483647 w 954"/>
                <a:gd name="T69" fmla="*/ 2147483647 h 930"/>
                <a:gd name="T70" fmla="*/ 2147483647 w 954"/>
                <a:gd name="T71" fmla="*/ 2147483647 h 930"/>
                <a:gd name="T72" fmla="*/ 2147483647 w 954"/>
                <a:gd name="T73" fmla="*/ 2147483647 h 930"/>
                <a:gd name="T74" fmla="*/ 2147483647 w 954"/>
                <a:gd name="T75" fmla="*/ 2147483647 h 930"/>
                <a:gd name="T76" fmla="*/ 2147483647 w 954"/>
                <a:gd name="T77" fmla="*/ 2147483647 h 930"/>
                <a:gd name="T78" fmla="*/ 2147483647 w 954"/>
                <a:gd name="T79" fmla="*/ 2147483647 h 930"/>
                <a:gd name="T80" fmla="*/ 2147483647 w 954"/>
                <a:gd name="T81" fmla="*/ 2147483647 h 930"/>
                <a:gd name="T82" fmla="*/ 2147483647 w 954"/>
                <a:gd name="T83" fmla="*/ 2147483647 h 930"/>
                <a:gd name="T84" fmla="*/ 2147483647 w 954"/>
                <a:gd name="T85" fmla="*/ 2147483647 h 930"/>
                <a:gd name="T86" fmla="*/ 2147483647 w 954"/>
                <a:gd name="T87" fmla="*/ 2147483647 h 930"/>
                <a:gd name="T88" fmla="*/ 2147483647 w 954"/>
                <a:gd name="T89" fmla="*/ 2147483647 h 930"/>
                <a:gd name="T90" fmla="*/ 2147483647 w 954"/>
                <a:gd name="T91" fmla="*/ 2147483647 h 930"/>
                <a:gd name="T92" fmla="*/ 2147483647 w 954"/>
                <a:gd name="T93" fmla="*/ 2147483647 h 930"/>
                <a:gd name="T94" fmla="*/ 2147483647 w 954"/>
                <a:gd name="T95" fmla="*/ 2147483647 h 930"/>
                <a:gd name="T96" fmla="*/ 2147483647 w 954"/>
                <a:gd name="T97" fmla="*/ 2147483647 h 930"/>
                <a:gd name="T98" fmla="*/ 2147483647 w 954"/>
                <a:gd name="T99" fmla="*/ 2147483647 h 930"/>
                <a:gd name="T100" fmla="*/ 2147483647 w 954"/>
                <a:gd name="T101" fmla="*/ 2147483647 h 930"/>
                <a:gd name="T102" fmla="*/ 2147483647 w 954"/>
                <a:gd name="T103" fmla="*/ 2147483647 h 930"/>
                <a:gd name="T104" fmla="*/ 2147483647 w 954"/>
                <a:gd name="T105" fmla="*/ 2147483647 h 930"/>
                <a:gd name="T106" fmla="*/ 2147483647 w 954"/>
                <a:gd name="T107" fmla="*/ 2147483647 h 930"/>
                <a:gd name="T108" fmla="*/ 2147483647 w 954"/>
                <a:gd name="T109" fmla="*/ 2147483647 h 930"/>
                <a:gd name="T110" fmla="*/ 2147483647 w 954"/>
                <a:gd name="T111" fmla="*/ 2147483647 h 930"/>
                <a:gd name="T112" fmla="*/ 2147483647 w 954"/>
                <a:gd name="T113" fmla="*/ 2147483647 h 930"/>
                <a:gd name="T114" fmla="*/ 2147483647 w 954"/>
                <a:gd name="T115" fmla="*/ 2147483647 h 930"/>
                <a:gd name="T116" fmla="*/ 2147483647 w 954"/>
                <a:gd name="T117" fmla="*/ 2147483647 h 930"/>
                <a:gd name="T118" fmla="*/ 2147483647 w 954"/>
                <a:gd name="T119" fmla="*/ 2147483647 h 9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4"/>
                <a:gd name="T181" fmla="*/ 0 h 930"/>
                <a:gd name="T182" fmla="*/ 954 w 954"/>
                <a:gd name="T183" fmla="*/ 930 h 93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4" h="930">
                  <a:moveTo>
                    <a:pt x="264" y="42"/>
                  </a:moveTo>
                  <a:lnTo>
                    <a:pt x="264" y="12"/>
                  </a:lnTo>
                  <a:lnTo>
                    <a:pt x="252" y="0"/>
                  </a:lnTo>
                  <a:lnTo>
                    <a:pt x="234" y="0"/>
                  </a:lnTo>
                  <a:lnTo>
                    <a:pt x="228" y="6"/>
                  </a:lnTo>
                  <a:lnTo>
                    <a:pt x="228" y="18"/>
                  </a:lnTo>
                  <a:lnTo>
                    <a:pt x="234" y="24"/>
                  </a:lnTo>
                  <a:lnTo>
                    <a:pt x="234" y="36"/>
                  </a:lnTo>
                  <a:lnTo>
                    <a:pt x="240" y="42"/>
                  </a:lnTo>
                  <a:lnTo>
                    <a:pt x="264" y="42"/>
                  </a:lnTo>
                  <a:close/>
                  <a:moveTo>
                    <a:pt x="936" y="276"/>
                  </a:moveTo>
                  <a:lnTo>
                    <a:pt x="930" y="276"/>
                  </a:lnTo>
                  <a:lnTo>
                    <a:pt x="924" y="282"/>
                  </a:lnTo>
                  <a:lnTo>
                    <a:pt x="912" y="288"/>
                  </a:lnTo>
                  <a:lnTo>
                    <a:pt x="906" y="294"/>
                  </a:lnTo>
                  <a:lnTo>
                    <a:pt x="900" y="288"/>
                  </a:lnTo>
                  <a:lnTo>
                    <a:pt x="888" y="288"/>
                  </a:lnTo>
                  <a:lnTo>
                    <a:pt x="882" y="282"/>
                  </a:lnTo>
                  <a:lnTo>
                    <a:pt x="876" y="282"/>
                  </a:lnTo>
                  <a:lnTo>
                    <a:pt x="852" y="306"/>
                  </a:lnTo>
                  <a:lnTo>
                    <a:pt x="822" y="282"/>
                  </a:lnTo>
                  <a:lnTo>
                    <a:pt x="846" y="282"/>
                  </a:lnTo>
                  <a:lnTo>
                    <a:pt x="858" y="276"/>
                  </a:lnTo>
                  <a:lnTo>
                    <a:pt x="864" y="276"/>
                  </a:lnTo>
                  <a:lnTo>
                    <a:pt x="870" y="264"/>
                  </a:lnTo>
                  <a:lnTo>
                    <a:pt x="870" y="246"/>
                  </a:lnTo>
                  <a:lnTo>
                    <a:pt x="882" y="234"/>
                  </a:lnTo>
                  <a:lnTo>
                    <a:pt x="888" y="222"/>
                  </a:lnTo>
                  <a:lnTo>
                    <a:pt x="876" y="210"/>
                  </a:lnTo>
                  <a:lnTo>
                    <a:pt x="846" y="210"/>
                  </a:lnTo>
                  <a:lnTo>
                    <a:pt x="846" y="204"/>
                  </a:lnTo>
                  <a:lnTo>
                    <a:pt x="840" y="198"/>
                  </a:lnTo>
                  <a:lnTo>
                    <a:pt x="840" y="192"/>
                  </a:lnTo>
                  <a:lnTo>
                    <a:pt x="834" y="186"/>
                  </a:lnTo>
                  <a:lnTo>
                    <a:pt x="828" y="186"/>
                  </a:lnTo>
                  <a:lnTo>
                    <a:pt x="822" y="192"/>
                  </a:lnTo>
                  <a:lnTo>
                    <a:pt x="822" y="210"/>
                  </a:lnTo>
                  <a:lnTo>
                    <a:pt x="816" y="198"/>
                  </a:lnTo>
                  <a:lnTo>
                    <a:pt x="816" y="180"/>
                  </a:lnTo>
                  <a:lnTo>
                    <a:pt x="792" y="180"/>
                  </a:lnTo>
                  <a:lnTo>
                    <a:pt x="786" y="210"/>
                  </a:lnTo>
                  <a:lnTo>
                    <a:pt x="780" y="204"/>
                  </a:lnTo>
                  <a:lnTo>
                    <a:pt x="774" y="192"/>
                  </a:lnTo>
                  <a:lnTo>
                    <a:pt x="774" y="186"/>
                  </a:lnTo>
                  <a:lnTo>
                    <a:pt x="768" y="180"/>
                  </a:lnTo>
                  <a:lnTo>
                    <a:pt x="768" y="156"/>
                  </a:lnTo>
                  <a:lnTo>
                    <a:pt x="738" y="168"/>
                  </a:lnTo>
                  <a:lnTo>
                    <a:pt x="744" y="162"/>
                  </a:lnTo>
                  <a:lnTo>
                    <a:pt x="756" y="156"/>
                  </a:lnTo>
                  <a:lnTo>
                    <a:pt x="762" y="156"/>
                  </a:lnTo>
                  <a:lnTo>
                    <a:pt x="762" y="144"/>
                  </a:lnTo>
                  <a:lnTo>
                    <a:pt x="750" y="138"/>
                  </a:lnTo>
                  <a:lnTo>
                    <a:pt x="744" y="138"/>
                  </a:lnTo>
                  <a:lnTo>
                    <a:pt x="744" y="132"/>
                  </a:lnTo>
                  <a:lnTo>
                    <a:pt x="750" y="132"/>
                  </a:lnTo>
                  <a:lnTo>
                    <a:pt x="762" y="126"/>
                  </a:lnTo>
                  <a:lnTo>
                    <a:pt x="774" y="126"/>
                  </a:lnTo>
                  <a:lnTo>
                    <a:pt x="792" y="120"/>
                  </a:lnTo>
                  <a:lnTo>
                    <a:pt x="804" y="120"/>
                  </a:lnTo>
                  <a:lnTo>
                    <a:pt x="810" y="114"/>
                  </a:lnTo>
                  <a:lnTo>
                    <a:pt x="726" y="114"/>
                  </a:lnTo>
                  <a:lnTo>
                    <a:pt x="690" y="120"/>
                  </a:lnTo>
                  <a:lnTo>
                    <a:pt x="678" y="120"/>
                  </a:lnTo>
                  <a:lnTo>
                    <a:pt x="690" y="132"/>
                  </a:lnTo>
                  <a:lnTo>
                    <a:pt x="678" y="132"/>
                  </a:lnTo>
                  <a:lnTo>
                    <a:pt x="666" y="138"/>
                  </a:lnTo>
                  <a:lnTo>
                    <a:pt x="654" y="138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24" y="150"/>
                  </a:lnTo>
                  <a:lnTo>
                    <a:pt x="606" y="168"/>
                  </a:lnTo>
                  <a:lnTo>
                    <a:pt x="594" y="174"/>
                  </a:lnTo>
                  <a:lnTo>
                    <a:pt x="576" y="174"/>
                  </a:lnTo>
                  <a:lnTo>
                    <a:pt x="564" y="162"/>
                  </a:lnTo>
                  <a:lnTo>
                    <a:pt x="546" y="156"/>
                  </a:lnTo>
                  <a:lnTo>
                    <a:pt x="534" y="144"/>
                  </a:lnTo>
                  <a:lnTo>
                    <a:pt x="522" y="138"/>
                  </a:lnTo>
                  <a:lnTo>
                    <a:pt x="510" y="126"/>
                  </a:lnTo>
                  <a:lnTo>
                    <a:pt x="492" y="126"/>
                  </a:lnTo>
                  <a:lnTo>
                    <a:pt x="450" y="132"/>
                  </a:lnTo>
                  <a:lnTo>
                    <a:pt x="372" y="132"/>
                  </a:lnTo>
                  <a:lnTo>
                    <a:pt x="360" y="120"/>
                  </a:lnTo>
                  <a:lnTo>
                    <a:pt x="354" y="108"/>
                  </a:lnTo>
                  <a:lnTo>
                    <a:pt x="354" y="84"/>
                  </a:lnTo>
                  <a:lnTo>
                    <a:pt x="348" y="72"/>
                  </a:lnTo>
                  <a:lnTo>
                    <a:pt x="336" y="60"/>
                  </a:lnTo>
                  <a:lnTo>
                    <a:pt x="324" y="54"/>
                  </a:lnTo>
                  <a:lnTo>
                    <a:pt x="276" y="54"/>
                  </a:lnTo>
                  <a:lnTo>
                    <a:pt x="240" y="60"/>
                  </a:lnTo>
                  <a:lnTo>
                    <a:pt x="222" y="72"/>
                  </a:lnTo>
                  <a:lnTo>
                    <a:pt x="210" y="78"/>
                  </a:lnTo>
                  <a:lnTo>
                    <a:pt x="204" y="78"/>
                  </a:lnTo>
                  <a:lnTo>
                    <a:pt x="180" y="90"/>
                  </a:lnTo>
                  <a:lnTo>
                    <a:pt x="162" y="96"/>
                  </a:lnTo>
                  <a:lnTo>
                    <a:pt x="144" y="108"/>
                  </a:lnTo>
                  <a:lnTo>
                    <a:pt x="138" y="120"/>
                  </a:lnTo>
                  <a:lnTo>
                    <a:pt x="138" y="144"/>
                  </a:lnTo>
                  <a:lnTo>
                    <a:pt x="150" y="168"/>
                  </a:lnTo>
                  <a:lnTo>
                    <a:pt x="156" y="186"/>
                  </a:lnTo>
                  <a:lnTo>
                    <a:pt x="162" y="198"/>
                  </a:lnTo>
                  <a:lnTo>
                    <a:pt x="156" y="210"/>
                  </a:lnTo>
                  <a:lnTo>
                    <a:pt x="150" y="228"/>
                  </a:lnTo>
                  <a:lnTo>
                    <a:pt x="138" y="234"/>
                  </a:lnTo>
                  <a:lnTo>
                    <a:pt x="132" y="246"/>
                  </a:lnTo>
                  <a:lnTo>
                    <a:pt x="126" y="252"/>
                  </a:lnTo>
                  <a:lnTo>
                    <a:pt x="120" y="252"/>
                  </a:lnTo>
                  <a:lnTo>
                    <a:pt x="126" y="222"/>
                  </a:lnTo>
                  <a:lnTo>
                    <a:pt x="114" y="222"/>
                  </a:lnTo>
                  <a:lnTo>
                    <a:pt x="108" y="216"/>
                  </a:lnTo>
                  <a:lnTo>
                    <a:pt x="96" y="210"/>
                  </a:lnTo>
                  <a:lnTo>
                    <a:pt x="90" y="204"/>
                  </a:lnTo>
                  <a:lnTo>
                    <a:pt x="84" y="192"/>
                  </a:lnTo>
                  <a:lnTo>
                    <a:pt x="96" y="168"/>
                  </a:lnTo>
                  <a:lnTo>
                    <a:pt x="108" y="156"/>
                  </a:lnTo>
                  <a:lnTo>
                    <a:pt x="120" y="132"/>
                  </a:lnTo>
                  <a:lnTo>
                    <a:pt x="120" y="78"/>
                  </a:lnTo>
                  <a:lnTo>
                    <a:pt x="114" y="66"/>
                  </a:lnTo>
                  <a:lnTo>
                    <a:pt x="114" y="54"/>
                  </a:lnTo>
                  <a:lnTo>
                    <a:pt x="108" y="48"/>
                  </a:lnTo>
                  <a:lnTo>
                    <a:pt x="108" y="54"/>
                  </a:lnTo>
                  <a:lnTo>
                    <a:pt x="102" y="66"/>
                  </a:lnTo>
                  <a:lnTo>
                    <a:pt x="90" y="78"/>
                  </a:lnTo>
                  <a:lnTo>
                    <a:pt x="72" y="84"/>
                  </a:lnTo>
                  <a:lnTo>
                    <a:pt x="48" y="108"/>
                  </a:lnTo>
                  <a:lnTo>
                    <a:pt x="36" y="144"/>
                  </a:lnTo>
                  <a:lnTo>
                    <a:pt x="36" y="162"/>
                  </a:lnTo>
                  <a:lnTo>
                    <a:pt x="30" y="168"/>
                  </a:lnTo>
                  <a:lnTo>
                    <a:pt x="30" y="192"/>
                  </a:lnTo>
                  <a:lnTo>
                    <a:pt x="6" y="216"/>
                  </a:lnTo>
                  <a:lnTo>
                    <a:pt x="0" y="228"/>
                  </a:lnTo>
                  <a:lnTo>
                    <a:pt x="0" y="240"/>
                  </a:lnTo>
                  <a:lnTo>
                    <a:pt x="6" y="246"/>
                  </a:lnTo>
                  <a:lnTo>
                    <a:pt x="6" y="240"/>
                  </a:lnTo>
                  <a:lnTo>
                    <a:pt x="18" y="228"/>
                  </a:lnTo>
                  <a:lnTo>
                    <a:pt x="24" y="228"/>
                  </a:lnTo>
                  <a:lnTo>
                    <a:pt x="36" y="240"/>
                  </a:lnTo>
                  <a:lnTo>
                    <a:pt x="42" y="252"/>
                  </a:lnTo>
                  <a:lnTo>
                    <a:pt x="42" y="288"/>
                  </a:lnTo>
                  <a:lnTo>
                    <a:pt x="48" y="294"/>
                  </a:lnTo>
                  <a:lnTo>
                    <a:pt x="60" y="300"/>
                  </a:lnTo>
                  <a:lnTo>
                    <a:pt x="66" y="306"/>
                  </a:lnTo>
                  <a:lnTo>
                    <a:pt x="66" y="318"/>
                  </a:lnTo>
                  <a:lnTo>
                    <a:pt x="54" y="342"/>
                  </a:lnTo>
                  <a:lnTo>
                    <a:pt x="54" y="384"/>
                  </a:lnTo>
                  <a:lnTo>
                    <a:pt x="66" y="384"/>
                  </a:lnTo>
                  <a:lnTo>
                    <a:pt x="66" y="396"/>
                  </a:lnTo>
                  <a:lnTo>
                    <a:pt x="72" y="408"/>
                  </a:lnTo>
                  <a:lnTo>
                    <a:pt x="78" y="414"/>
                  </a:lnTo>
                  <a:lnTo>
                    <a:pt x="102" y="414"/>
                  </a:lnTo>
                  <a:lnTo>
                    <a:pt x="108" y="408"/>
                  </a:lnTo>
                  <a:lnTo>
                    <a:pt x="120" y="408"/>
                  </a:lnTo>
                  <a:lnTo>
                    <a:pt x="132" y="414"/>
                  </a:lnTo>
                  <a:lnTo>
                    <a:pt x="138" y="414"/>
                  </a:lnTo>
                  <a:lnTo>
                    <a:pt x="150" y="420"/>
                  </a:lnTo>
                  <a:lnTo>
                    <a:pt x="162" y="420"/>
                  </a:lnTo>
                  <a:lnTo>
                    <a:pt x="168" y="414"/>
                  </a:lnTo>
                  <a:lnTo>
                    <a:pt x="168" y="408"/>
                  </a:lnTo>
                  <a:lnTo>
                    <a:pt x="180" y="408"/>
                  </a:lnTo>
                  <a:lnTo>
                    <a:pt x="186" y="414"/>
                  </a:lnTo>
                  <a:lnTo>
                    <a:pt x="198" y="420"/>
                  </a:lnTo>
                  <a:lnTo>
                    <a:pt x="222" y="420"/>
                  </a:lnTo>
                  <a:lnTo>
                    <a:pt x="222" y="426"/>
                  </a:lnTo>
                  <a:lnTo>
                    <a:pt x="228" y="432"/>
                  </a:lnTo>
                  <a:lnTo>
                    <a:pt x="234" y="444"/>
                  </a:lnTo>
                  <a:lnTo>
                    <a:pt x="240" y="462"/>
                  </a:lnTo>
                  <a:lnTo>
                    <a:pt x="264" y="486"/>
                  </a:lnTo>
                  <a:lnTo>
                    <a:pt x="288" y="486"/>
                  </a:lnTo>
                  <a:lnTo>
                    <a:pt x="288" y="480"/>
                  </a:lnTo>
                  <a:lnTo>
                    <a:pt x="306" y="480"/>
                  </a:lnTo>
                  <a:lnTo>
                    <a:pt x="312" y="486"/>
                  </a:lnTo>
                  <a:lnTo>
                    <a:pt x="336" y="486"/>
                  </a:lnTo>
                  <a:lnTo>
                    <a:pt x="342" y="480"/>
                  </a:lnTo>
                  <a:lnTo>
                    <a:pt x="366" y="486"/>
                  </a:lnTo>
                  <a:lnTo>
                    <a:pt x="372" y="480"/>
                  </a:lnTo>
                  <a:lnTo>
                    <a:pt x="384" y="474"/>
                  </a:lnTo>
                  <a:lnTo>
                    <a:pt x="402" y="474"/>
                  </a:lnTo>
                  <a:lnTo>
                    <a:pt x="408" y="480"/>
                  </a:lnTo>
                  <a:lnTo>
                    <a:pt x="408" y="492"/>
                  </a:lnTo>
                  <a:lnTo>
                    <a:pt x="390" y="510"/>
                  </a:lnTo>
                  <a:lnTo>
                    <a:pt x="390" y="534"/>
                  </a:lnTo>
                  <a:lnTo>
                    <a:pt x="384" y="540"/>
                  </a:lnTo>
                  <a:lnTo>
                    <a:pt x="378" y="540"/>
                  </a:lnTo>
                  <a:lnTo>
                    <a:pt x="366" y="552"/>
                  </a:lnTo>
                  <a:lnTo>
                    <a:pt x="366" y="576"/>
                  </a:lnTo>
                  <a:lnTo>
                    <a:pt x="372" y="588"/>
                  </a:lnTo>
                  <a:lnTo>
                    <a:pt x="372" y="618"/>
                  </a:lnTo>
                  <a:lnTo>
                    <a:pt x="366" y="630"/>
                  </a:lnTo>
                  <a:lnTo>
                    <a:pt x="366" y="642"/>
                  </a:lnTo>
                  <a:lnTo>
                    <a:pt x="372" y="648"/>
                  </a:lnTo>
                  <a:lnTo>
                    <a:pt x="384" y="648"/>
                  </a:lnTo>
                  <a:lnTo>
                    <a:pt x="384" y="672"/>
                  </a:lnTo>
                  <a:lnTo>
                    <a:pt x="390" y="684"/>
                  </a:lnTo>
                  <a:lnTo>
                    <a:pt x="402" y="690"/>
                  </a:lnTo>
                  <a:lnTo>
                    <a:pt x="408" y="702"/>
                  </a:lnTo>
                  <a:lnTo>
                    <a:pt x="408" y="708"/>
                  </a:lnTo>
                  <a:lnTo>
                    <a:pt x="402" y="720"/>
                  </a:lnTo>
                  <a:lnTo>
                    <a:pt x="372" y="750"/>
                  </a:lnTo>
                  <a:lnTo>
                    <a:pt x="366" y="750"/>
                  </a:lnTo>
                  <a:lnTo>
                    <a:pt x="390" y="762"/>
                  </a:lnTo>
                  <a:lnTo>
                    <a:pt x="402" y="774"/>
                  </a:lnTo>
                  <a:lnTo>
                    <a:pt x="414" y="774"/>
                  </a:lnTo>
                  <a:lnTo>
                    <a:pt x="414" y="798"/>
                  </a:lnTo>
                  <a:lnTo>
                    <a:pt x="420" y="804"/>
                  </a:lnTo>
                  <a:lnTo>
                    <a:pt x="420" y="822"/>
                  </a:lnTo>
                  <a:lnTo>
                    <a:pt x="426" y="828"/>
                  </a:lnTo>
                  <a:lnTo>
                    <a:pt x="426" y="846"/>
                  </a:lnTo>
                  <a:lnTo>
                    <a:pt x="432" y="858"/>
                  </a:lnTo>
                  <a:lnTo>
                    <a:pt x="432" y="876"/>
                  </a:lnTo>
                  <a:lnTo>
                    <a:pt x="444" y="888"/>
                  </a:lnTo>
                  <a:lnTo>
                    <a:pt x="450" y="900"/>
                  </a:lnTo>
                  <a:lnTo>
                    <a:pt x="450" y="906"/>
                  </a:lnTo>
                  <a:lnTo>
                    <a:pt x="462" y="918"/>
                  </a:lnTo>
                  <a:lnTo>
                    <a:pt x="468" y="918"/>
                  </a:lnTo>
                  <a:lnTo>
                    <a:pt x="480" y="924"/>
                  </a:lnTo>
                  <a:lnTo>
                    <a:pt x="486" y="924"/>
                  </a:lnTo>
                  <a:lnTo>
                    <a:pt x="498" y="918"/>
                  </a:lnTo>
                  <a:lnTo>
                    <a:pt x="504" y="912"/>
                  </a:lnTo>
                  <a:lnTo>
                    <a:pt x="516" y="906"/>
                  </a:lnTo>
                  <a:lnTo>
                    <a:pt x="522" y="900"/>
                  </a:lnTo>
                  <a:lnTo>
                    <a:pt x="528" y="906"/>
                  </a:lnTo>
                  <a:lnTo>
                    <a:pt x="528" y="930"/>
                  </a:lnTo>
                  <a:lnTo>
                    <a:pt x="534" y="930"/>
                  </a:lnTo>
                  <a:lnTo>
                    <a:pt x="546" y="918"/>
                  </a:lnTo>
                  <a:lnTo>
                    <a:pt x="558" y="894"/>
                  </a:lnTo>
                  <a:lnTo>
                    <a:pt x="570" y="882"/>
                  </a:lnTo>
                  <a:lnTo>
                    <a:pt x="588" y="882"/>
                  </a:lnTo>
                  <a:lnTo>
                    <a:pt x="594" y="876"/>
                  </a:lnTo>
                  <a:lnTo>
                    <a:pt x="630" y="858"/>
                  </a:lnTo>
                  <a:lnTo>
                    <a:pt x="636" y="846"/>
                  </a:lnTo>
                  <a:lnTo>
                    <a:pt x="636" y="816"/>
                  </a:lnTo>
                  <a:lnTo>
                    <a:pt x="678" y="816"/>
                  </a:lnTo>
                  <a:lnTo>
                    <a:pt x="684" y="810"/>
                  </a:lnTo>
                  <a:lnTo>
                    <a:pt x="690" y="798"/>
                  </a:lnTo>
                  <a:lnTo>
                    <a:pt x="690" y="792"/>
                  </a:lnTo>
                  <a:lnTo>
                    <a:pt x="684" y="786"/>
                  </a:lnTo>
                  <a:lnTo>
                    <a:pt x="636" y="780"/>
                  </a:lnTo>
                  <a:lnTo>
                    <a:pt x="636" y="750"/>
                  </a:lnTo>
                  <a:lnTo>
                    <a:pt x="630" y="738"/>
                  </a:lnTo>
                  <a:lnTo>
                    <a:pt x="618" y="726"/>
                  </a:lnTo>
                  <a:lnTo>
                    <a:pt x="624" y="720"/>
                  </a:lnTo>
                  <a:lnTo>
                    <a:pt x="624" y="690"/>
                  </a:lnTo>
                  <a:lnTo>
                    <a:pt x="618" y="684"/>
                  </a:lnTo>
                  <a:lnTo>
                    <a:pt x="606" y="678"/>
                  </a:lnTo>
                  <a:lnTo>
                    <a:pt x="588" y="660"/>
                  </a:lnTo>
                  <a:lnTo>
                    <a:pt x="588" y="630"/>
                  </a:lnTo>
                  <a:lnTo>
                    <a:pt x="594" y="636"/>
                  </a:lnTo>
                  <a:lnTo>
                    <a:pt x="594" y="642"/>
                  </a:lnTo>
                  <a:lnTo>
                    <a:pt x="636" y="642"/>
                  </a:lnTo>
                  <a:lnTo>
                    <a:pt x="642" y="648"/>
                  </a:lnTo>
                  <a:lnTo>
                    <a:pt x="642" y="666"/>
                  </a:lnTo>
                  <a:lnTo>
                    <a:pt x="654" y="666"/>
                  </a:lnTo>
                  <a:lnTo>
                    <a:pt x="666" y="660"/>
                  </a:lnTo>
                  <a:lnTo>
                    <a:pt x="678" y="666"/>
                  </a:lnTo>
                  <a:lnTo>
                    <a:pt x="684" y="660"/>
                  </a:lnTo>
                  <a:lnTo>
                    <a:pt x="696" y="660"/>
                  </a:lnTo>
                  <a:lnTo>
                    <a:pt x="702" y="666"/>
                  </a:lnTo>
                  <a:lnTo>
                    <a:pt x="708" y="678"/>
                  </a:lnTo>
                  <a:lnTo>
                    <a:pt x="720" y="690"/>
                  </a:lnTo>
                  <a:lnTo>
                    <a:pt x="732" y="696"/>
                  </a:lnTo>
                  <a:lnTo>
                    <a:pt x="738" y="690"/>
                  </a:lnTo>
                  <a:lnTo>
                    <a:pt x="738" y="672"/>
                  </a:lnTo>
                  <a:lnTo>
                    <a:pt x="744" y="660"/>
                  </a:lnTo>
                  <a:lnTo>
                    <a:pt x="744" y="648"/>
                  </a:lnTo>
                  <a:lnTo>
                    <a:pt x="750" y="642"/>
                  </a:lnTo>
                  <a:lnTo>
                    <a:pt x="768" y="642"/>
                  </a:lnTo>
                  <a:lnTo>
                    <a:pt x="774" y="648"/>
                  </a:lnTo>
                  <a:lnTo>
                    <a:pt x="792" y="648"/>
                  </a:lnTo>
                  <a:lnTo>
                    <a:pt x="804" y="642"/>
                  </a:lnTo>
                  <a:lnTo>
                    <a:pt x="828" y="618"/>
                  </a:lnTo>
                  <a:lnTo>
                    <a:pt x="840" y="612"/>
                  </a:lnTo>
                  <a:lnTo>
                    <a:pt x="864" y="612"/>
                  </a:lnTo>
                  <a:lnTo>
                    <a:pt x="864" y="600"/>
                  </a:lnTo>
                  <a:lnTo>
                    <a:pt x="876" y="600"/>
                  </a:lnTo>
                  <a:lnTo>
                    <a:pt x="882" y="594"/>
                  </a:lnTo>
                  <a:lnTo>
                    <a:pt x="882" y="558"/>
                  </a:lnTo>
                  <a:lnTo>
                    <a:pt x="846" y="522"/>
                  </a:lnTo>
                  <a:lnTo>
                    <a:pt x="840" y="510"/>
                  </a:lnTo>
                  <a:lnTo>
                    <a:pt x="834" y="504"/>
                  </a:lnTo>
                  <a:lnTo>
                    <a:pt x="834" y="492"/>
                  </a:lnTo>
                  <a:lnTo>
                    <a:pt x="846" y="486"/>
                  </a:lnTo>
                  <a:lnTo>
                    <a:pt x="852" y="486"/>
                  </a:lnTo>
                  <a:lnTo>
                    <a:pt x="864" y="480"/>
                  </a:lnTo>
                  <a:lnTo>
                    <a:pt x="864" y="462"/>
                  </a:lnTo>
                  <a:lnTo>
                    <a:pt x="846" y="444"/>
                  </a:lnTo>
                  <a:lnTo>
                    <a:pt x="846" y="438"/>
                  </a:lnTo>
                  <a:lnTo>
                    <a:pt x="876" y="438"/>
                  </a:lnTo>
                  <a:lnTo>
                    <a:pt x="888" y="432"/>
                  </a:lnTo>
                  <a:lnTo>
                    <a:pt x="900" y="432"/>
                  </a:lnTo>
                  <a:lnTo>
                    <a:pt x="912" y="426"/>
                  </a:lnTo>
                  <a:lnTo>
                    <a:pt x="918" y="420"/>
                  </a:lnTo>
                  <a:lnTo>
                    <a:pt x="918" y="402"/>
                  </a:lnTo>
                  <a:lnTo>
                    <a:pt x="894" y="402"/>
                  </a:lnTo>
                  <a:lnTo>
                    <a:pt x="894" y="360"/>
                  </a:lnTo>
                  <a:lnTo>
                    <a:pt x="906" y="348"/>
                  </a:lnTo>
                  <a:lnTo>
                    <a:pt x="918" y="348"/>
                  </a:lnTo>
                  <a:lnTo>
                    <a:pt x="924" y="342"/>
                  </a:lnTo>
                  <a:lnTo>
                    <a:pt x="930" y="342"/>
                  </a:lnTo>
                  <a:lnTo>
                    <a:pt x="936" y="336"/>
                  </a:lnTo>
                  <a:lnTo>
                    <a:pt x="954" y="300"/>
                  </a:lnTo>
                  <a:lnTo>
                    <a:pt x="948" y="294"/>
                  </a:lnTo>
                  <a:lnTo>
                    <a:pt x="942" y="282"/>
                  </a:lnTo>
                  <a:lnTo>
                    <a:pt x="936" y="27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" name="USA (Alaska)" descr="© INSCALE GmbH, 05.05.2010&#10;http://www.presentationload.com/">
              <a:extLst>
                <a:ext uri="{FF2B5EF4-FFF2-40B4-BE49-F238E27FC236}">
                  <a16:creationId xmlns:a16="http://schemas.microsoft.com/office/drawing/2014/main" id="{7CA8AD66-A74B-4D97-8D5E-B5536B22567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99011" y="1107572"/>
              <a:ext cx="1165144" cy="504009"/>
            </a:xfrm>
            <a:custGeom>
              <a:avLst/>
              <a:gdLst>
                <a:gd name="T0" fmla="*/ 2147483647 w 3072"/>
                <a:gd name="T1" fmla="*/ 2147483647 h 1332"/>
                <a:gd name="T2" fmla="*/ 2147483647 w 3072"/>
                <a:gd name="T3" fmla="*/ 2147483647 h 1332"/>
                <a:gd name="T4" fmla="*/ 2147483647 w 3072"/>
                <a:gd name="T5" fmla="*/ 2147483647 h 1332"/>
                <a:gd name="T6" fmla="*/ 2147483647 w 3072"/>
                <a:gd name="T7" fmla="*/ 2147483647 h 1332"/>
                <a:gd name="T8" fmla="*/ 2147483647 w 3072"/>
                <a:gd name="T9" fmla="*/ 2147483647 h 1332"/>
                <a:gd name="T10" fmla="*/ 2147483647 w 3072"/>
                <a:gd name="T11" fmla="*/ 2147483647 h 1332"/>
                <a:gd name="T12" fmla="*/ 2147483647 w 3072"/>
                <a:gd name="T13" fmla="*/ 2147483647 h 1332"/>
                <a:gd name="T14" fmla="*/ 2147483647 w 3072"/>
                <a:gd name="T15" fmla="*/ 2147483647 h 1332"/>
                <a:gd name="T16" fmla="*/ 2147483647 w 3072"/>
                <a:gd name="T17" fmla="*/ 2147483647 h 1332"/>
                <a:gd name="T18" fmla="*/ 2147483647 w 3072"/>
                <a:gd name="T19" fmla="*/ 2147483647 h 1332"/>
                <a:gd name="T20" fmla="*/ 2147483647 w 3072"/>
                <a:gd name="T21" fmla="*/ 2147483647 h 1332"/>
                <a:gd name="T22" fmla="*/ 2147483647 w 3072"/>
                <a:gd name="T23" fmla="*/ 0 h 1332"/>
                <a:gd name="T24" fmla="*/ 2147483647 w 3072"/>
                <a:gd name="T25" fmla="*/ 2147483647 h 1332"/>
                <a:gd name="T26" fmla="*/ 2147483647 w 3072"/>
                <a:gd name="T27" fmla="*/ 2147483647 h 1332"/>
                <a:gd name="T28" fmla="*/ 2147483647 w 3072"/>
                <a:gd name="T29" fmla="*/ 2147483647 h 1332"/>
                <a:gd name="T30" fmla="*/ 2147483647 w 3072"/>
                <a:gd name="T31" fmla="*/ 2147483647 h 1332"/>
                <a:gd name="T32" fmla="*/ 2147483647 w 3072"/>
                <a:gd name="T33" fmla="*/ 2147483647 h 1332"/>
                <a:gd name="T34" fmla="*/ 2147483647 w 3072"/>
                <a:gd name="T35" fmla="*/ 2147483647 h 1332"/>
                <a:gd name="T36" fmla="*/ 2147483647 w 3072"/>
                <a:gd name="T37" fmla="*/ 2147483647 h 1332"/>
                <a:gd name="T38" fmla="*/ 2147483647 w 3072"/>
                <a:gd name="T39" fmla="*/ 2147483647 h 1332"/>
                <a:gd name="T40" fmla="*/ 2147483647 w 3072"/>
                <a:gd name="T41" fmla="*/ 2147483647 h 1332"/>
                <a:gd name="T42" fmla="*/ 2147483647 w 3072"/>
                <a:gd name="T43" fmla="*/ 2147483647 h 1332"/>
                <a:gd name="T44" fmla="*/ 2147483647 w 3072"/>
                <a:gd name="T45" fmla="*/ 2147483647 h 1332"/>
                <a:gd name="T46" fmla="*/ 2147483647 w 3072"/>
                <a:gd name="T47" fmla="*/ 2147483647 h 1332"/>
                <a:gd name="T48" fmla="*/ 2147483647 w 3072"/>
                <a:gd name="T49" fmla="*/ 2147483647 h 1332"/>
                <a:gd name="T50" fmla="*/ 2147483647 w 3072"/>
                <a:gd name="T51" fmla="*/ 2147483647 h 1332"/>
                <a:gd name="T52" fmla="*/ 2147483647 w 3072"/>
                <a:gd name="T53" fmla="*/ 2147483647 h 1332"/>
                <a:gd name="T54" fmla="*/ 2147483647 w 3072"/>
                <a:gd name="T55" fmla="*/ 2147483647 h 1332"/>
                <a:gd name="T56" fmla="*/ 2147483647 w 3072"/>
                <a:gd name="T57" fmla="*/ 2147483647 h 1332"/>
                <a:gd name="T58" fmla="*/ 2147483647 w 3072"/>
                <a:gd name="T59" fmla="*/ 2147483647 h 1332"/>
                <a:gd name="T60" fmla="*/ 2147483647 w 3072"/>
                <a:gd name="T61" fmla="*/ 2147483647 h 1332"/>
                <a:gd name="T62" fmla="*/ 2147483647 w 3072"/>
                <a:gd name="T63" fmla="*/ 2147483647 h 1332"/>
                <a:gd name="T64" fmla="*/ 2147483647 w 3072"/>
                <a:gd name="T65" fmla="*/ 2147483647 h 1332"/>
                <a:gd name="T66" fmla="*/ 2147483647 w 3072"/>
                <a:gd name="T67" fmla="*/ 2147483647 h 1332"/>
                <a:gd name="T68" fmla="*/ 2147483647 w 3072"/>
                <a:gd name="T69" fmla="*/ 2147483647 h 1332"/>
                <a:gd name="T70" fmla="*/ 2147483647 w 3072"/>
                <a:gd name="T71" fmla="*/ 2147483647 h 1332"/>
                <a:gd name="T72" fmla="*/ 2147483647 w 3072"/>
                <a:gd name="T73" fmla="*/ 2147483647 h 1332"/>
                <a:gd name="T74" fmla="*/ 2147483647 w 3072"/>
                <a:gd name="T75" fmla="*/ 2147483647 h 1332"/>
                <a:gd name="T76" fmla="*/ 2147483647 w 3072"/>
                <a:gd name="T77" fmla="*/ 2147483647 h 1332"/>
                <a:gd name="T78" fmla="*/ 2147483647 w 3072"/>
                <a:gd name="T79" fmla="*/ 2147483647 h 1332"/>
                <a:gd name="T80" fmla="*/ 2147483647 w 3072"/>
                <a:gd name="T81" fmla="*/ 2147483647 h 1332"/>
                <a:gd name="T82" fmla="*/ 2147483647 w 3072"/>
                <a:gd name="T83" fmla="*/ 2147483647 h 1332"/>
                <a:gd name="T84" fmla="*/ 2147483647 w 3072"/>
                <a:gd name="T85" fmla="*/ 2147483647 h 1332"/>
                <a:gd name="T86" fmla="*/ 2147483647 w 3072"/>
                <a:gd name="T87" fmla="*/ 2147483647 h 1332"/>
                <a:gd name="T88" fmla="*/ 2147483647 w 3072"/>
                <a:gd name="T89" fmla="*/ 2147483647 h 1332"/>
                <a:gd name="T90" fmla="*/ 2147483647 w 3072"/>
                <a:gd name="T91" fmla="*/ 2147483647 h 1332"/>
                <a:gd name="T92" fmla="*/ 2147483647 w 3072"/>
                <a:gd name="T93" fmla="*/ 2147483647 h 1332"/>
                <a:gd name="T94" fmla="*/ 2147483647 w 3072"/>
                <a:gd name="T95" fmla="*/ 2147483647 h 1332"/>
                <a:gd name="T96" fmla="*/ 2147483647 w 3072"/>
                <a:gd name="T97" fmla="*/ 2147483647 h 1332"/>
                <a:gd name="T98" fmla="*/ 2147483647 w 3072"/>
                <a:gd name="T99" fmla="*/ 2147483647 h 1332"/>
                <a:gd name="T100" fmla="*/ 2147483647 w 3072"/>
                <a:gd name="T101" fmla="*/ 2147483647 h 1332"/>
                <a:gd name="T102" fmla="*/ 2147483647 w 3072"/>
                <a:gd name="T103" fmla="*/ 2147483647 h 1332"/>
                <a:gd name="T104" fmla="*/ 2147483647 w 3072"/>
                <a:gd name="T105" fmla="*/ 2147483647 h 1332"/>
                <a:gd name="T106" fmla="*/ 2147483647 w 3072"/>
                <a:gd name="T107" fmla="*/ 2147483647 h 1332"/>
                <a:gd name="T108" fmla="*/ 2147483647 w 3072"/>
                <a:gd name="T109" fmla="*/ 2147483647 h 1332"/>
                <a:gd name="T110" fmla="*/ 2147483647 w 3072"/>
                <a:gd name="T111" fmla="*/ 2147483647 h 1332"/>
                <a:gd name="T112" fmla="*/ 2147483647 w 3072"/>
                <a:gd name="T113" fmla="*/ 2147483647 h 1332"/>
                <a:gd name="T114" fmla="*/ 2147483647 w 3072"/>
                <a:gd name="T115" fmla="*/ 2147483647 h 1332"/>
                <a:gd name="T116" fmla="*/ 2147483647 w 3072"/>
                <a:gd name="T117" fmla="*/ 2147483647 h 1332"/>
                <a:gd name="T118" fmla="*/ 2147483647 w 3072"/>
                <a:gd name="T119" fmla="*/ 2147483647 h 1332"/>
                <a:gd name="T120" fmla="*/ 2147483647 w 3072"/>
                <a:gd name="T121" fmla="*/ 2147483647 h 13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72"/>
                <a:gd name="T184" fmla="*/ 0 h 1332"/>
                <a:gd name="T185" fmla="*/ 3072 w 3072"/>
                <a:gd name="T186" fmla="*/ 1332 h 13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72" h="1332">
                  <a:moveTo>
                    <a:pt x="2454" y="930"/>
                  </a:moveTo>
                  <a:lnTo>
                    <a:pt x="2418" y="966"/>
                  </a:lnTo>
                  <a:lnTo>
                    <a:pt x="2400" y="1002"/>
                  </a:lnTo>
                  <a:lnTo>
                    <a:pt x="2412" y="1002"/>
                  </a:lnTo>
                  <a:lnTo>
                    <a:pt x="2448" y="984"/>
                  </a:lnTo>
                  <a:lnTo>
                    <a:pt x="2460" y="972"/>
                  </a:lnTo>
                  <a:lnTo>
                    <a:pt x="2460" y="954"/>
                  </a:lnTo>
                  <a:lnTo>
                    <a:pt x="2472" y="942"/>
                  </a:lnTo>
                  <a:lnTo>
                    <a:pt x="2460" y="930"/>
                  </a:lnTo>
                  <a:lnTo>
                    <a:pt x="2454" y="930"/>
                  </a:lnTo>
                  <a:close/>
                  <a:moveTo>
                    <a:pt x="2400" y="930"/>
                  </a:moveTo>
                  <a:lnTo>
                    <a:pt x="2388" y="930"/>
                  </a:lnTo>
                  <a:lnTo>
                    <a:pt x="2376" y="936"/>
                  </a:lnTo>
                  <a:lnTo>
                    <a:pt x="2364" y="948"/>
                  </a:lnTo>
                  <a:lnTo>
                    <a:pt x="2364" y="954"/>
                  </a:lnTo>
                  <a:lnTo>
                    <a:pt x="2370" y="966"/>
                  </a:lnTo>
                  <a:lnTo>
                    <a:pt x="2376" y="972"/>
                  </a:lnTo>
                  <a:lnTo>
                    <a:pt x="2406" y="972"/>
                  </a:lnTo>
                  <a:lnTo>
                    <a:pt x="2412" y="960"/>
                  </a:lnTo>
                  <a:lnTo>
                    <a:pt x="2418" y="954"/>
                  </a:lnTo>
                  <a:lnTo>
                    <a:pt x="2418" y="942"/>
                  </a:lnTo>
                  <a:lnTo>
                    <a:pt x="2406" y="936"/>
                  </a:lnTo>
                  <a:lnTo>
                    <a:pt x="2400" y="930"/>
                  </a:lnTo>
                  <a:close/>
                  <a:moveTo>
                    <a:pt x="2316" y="1188"/>
                  </a:moveTo>
                  <a:lnTo>
                    <a:pt x="2328" y="1188"/>
                  </a:lnTo>
                  <a:lnTo>
                    <a:pt x="2340" y="1152"/>
                  </a:lnTo>
                  <a:lnTo>
                    <a:pt x="2322" y="1158"/>
                  </a:lnTo>
                  <a:lnTo>
                    <a:pt x="2316" y="1188"/>
                  </a:lnTo>
                  <a:close/>
                  <a:moveTo>
                    <a:pt x="2388" y="1074"/>
                  </a:moveTo>
                  <a:lnTo>
                    <a:pt x="2370" y="1086"/>
                  </a:lnTo>
                  <a:lnTo>
                    <a:pt x="2382" y="1098"/>
                  </a:lnTo>
                  <a:lnTo>
                    <a:pt x="2388" y="1098"/>
                  </a:lnTo>
                  <a:lnTo>
                    <a:pt x="2382" y="1104"/>
                  </a:lnTo>
                  <a:lnTo>
                    <a:pt x="2376" y="1104"/>
                  </a:lnTo>
                  <a:lnTo>
                    <a:pt x="2364" y="1116"/>
                  </a:lnTo>
                  <a:lnTo>
                    <a:pt x="2358" y="1116"/>
                  </a:lnTo>
                  <a:lnTo>
                    <a:pt x="2352" y="1122"/>
                  </a:lnTo>
                  <a:lnTo>
                    <a:pt x="2352" y="1152"/>
                  </a:lnTo>
                  <a:lnTo>
                    <a:pt x="2358" y="1164"/>
                  </a:lnTo>
                  <a:lnTo>
                    <a:pt x="2358" y="1188"/>
                  </a:lnTo>
                  <a:lnTo>
                    <a:pt x="2370" y="1182"/>
                  </a:lnTo>
                  <a:lnTo>
                    <a:pt x="2376" y="1170"/>
                  </a:lnTo>
                  <a:lnTo>
                    <a:pt x="2388" y="1164"/>
                  </a:lnTo>
                  <a:lnTo>
                    <a:pt x="2394" y="1158"/>
                  </a:lnTo>
                  <a:lnTo>
                    <a:pt x="2394" y="1146"/>
                  </a:lnTo>
                  <a:lnTo>
                    <a:pt x="2382" y="1134"/>
                  </a:lnTo>
                  <a:lnTo>
                    <a:pt x="2394" y="1134"/>
                  </a:lnTo>
                  <a:lnTo>
                    <a:pt x="2412" y="1116"/>
                  </a:lnTo>
                  <a:lnTo>
                    <a:pt x="2412" y="1098"/>
                  </a:lnTo>
                  <a:lnTo>
                    <a:pt x="2388" y="1074"/>
                  </a:lnTo>
                  <a:close/>
                  <a:moveTo>
                    <a:pt x="2562" y="1080"/>
                  </a:moveTo>
                  <a:lnTo>
                    <a:pt x="2550" y="1080"/>
                  </a:lnTo>
                  <a:lnTo>
                    <a:pt x="2550" y="1074"/>
                  </a:lnTo>
                  <a:lnTo>
                    <a:pt x="2544" y="1068"/>
                  </a:lnTo>
                  <a:lnTo>
                    <a:pt x="2538" y="1068"/>
                  </a:lnTo>
                  <a:lnTo>
                    <a:pt x="2532" y="1062"/>
                  </a:lnTo>
                  <a:lnTo>
                    <a:pt x="2520" y="1056"/>
                  </a:lnTo>
                  <a:lnTo>
                    <a:pt x="2514" y="1050"/>
                  </a:lnTo>
                  <a:lnTo>
                    <a:pt x="2514" y="1044"/>
                  </a:lnTo>
                  <a:lnTo>
                    <a:pt x="2520" y="1032"/>
                  </a:lnTo>
                  <a:lnTo>
                    <a:pt x="2520" y="1020"/>
                  </a:lnTo>
                  <a:lnTo>
                    <a:pt x="2526" y="1008"/>
                  </a:lnTo>
                  <a:lnTo>
                    <a:pt x="2532" y="1002"/>
                  </a:lnTo>
                  <a:lnTo>
                    <a:pt x="2532" y="960"/>
                  </a:lnTo>
                  <a:lnTo>
                    <a:pt x="2550" y="924"/>
                  </a:lnTo>
                  <a:lnTo>
                    <a:pt x="2550" y="906"/>
                  </a:lnTo>
                  <a:lnTo>
                    <a:pt x="2544" y="894"/>
                  </a:lnTo>
                  <a:lnTo>
                    <a:pt x="2526" y="876"/>
                  </a:lnTo>
                  <a:lnTo>
                    <a:pt x="2538" y="864"/>
                  </a:lnTo>
                  <a:lnTo>
                    <a:pt x="2538" y="834"/>
                  </a:lnTo>
                  <a:lnTo>
                    <a:pt x="2544" y="828"/>
                  </a:lnTo>
                  <a:lnTo>
                    <a:pt x="2550" y="828"/>
                  </a:lnTo>
                  <a:lnTo>
                    <a:pt x="2556" y="822"/>
                  </a:lnTo>
                  <a:lnTo>
                    <a:pt x="2550" y="816"/>
                  </a:lnTo>
                  <a:lnTo>
                    <a:pt x="2532" y="810"/>
                  </a:lnTo>
                  <a:lnTo>
                    <a:pt x="2520" y="810"/>
                  </a:lnTo>
                  <a:lnTo>
                    <a:pt x="2502" y="816"/>
                  </a:lnTo>
                  <a:lnTo>
                    <a:pt x="2490" y="816"/>
                  </a:lnTo>
                  <a:lnTo>
                    <a:pt x="2484" y="822"/>
                  </a:lnTo>
                  <a:lnTo>
                    <a:pt x="2478" y="822"/>
                  </a:lnTo>
                  <a:lnTo>
                    <a:pt x="2478" y="834"/>
                  </a:lnTo>
                  <a:lnTo>
                    <a:pt x="2460" y="834"/>
                  </a:lnTo>
                  <a:lnTo>
                    <a:pt x="2454" y="840"/>
                  </a:lnTo>
                  <a:lnTo>
                    <a:pt x="2442" y="846"/>
                  </a:lnTo>
                  <a:lnTo>
                    <a:pt x="2430" y="846"/>
                  </a:lnTo>
                  <a:lnTo>
                    <a:pt x="2418" y="852"/>
                  </a:lnTo>
                  <a:lnTo>
                    <a:pt x="2406" y="852"/>
                  </a:lnTo>
                  <a:lnTo>
                    <a:pt x="2400" y="858"/>
                  </a:lnTo>
                  <a:lnTo>
                    <a:pt x="2394" y="858"/>
                  </a:lnTo>
                  <a:lnTo>
                    <a:pt x="2388" y="864"/>
                  </a:lnTo>
                  <a:lnTo>
                    <a:pt x="2376" y="870"/>
                  </a:lnTo>
                  <a:lnTo>
                    <a:pt x="2370" y="876"/>
                  </a:lnTo>
                  <a:lnTo>
                    <a:pt x="2364" y="876"/>
                  </a:lnTo>
                  <a:lnTo>
                    <a:pt x="2364" y="864"/>
                  </a:lnTo>
                  <a:lnTo>
                    <a:pt x="2382" y="846"/>
                  </a:lnTo>
                  <a:lnTo>
                    <a:pt x="2376" y="840"/>
                  </a:lnTo>
                  <a:lnTo>
                    <a:pt x="2364" y="834"/>
                  </a:lnTo>
                  <a:lnTo>
                    <a:pt x="2358" y="828"/>
                  </a:lnTo>
                  <a:lnTo>
                    <a:pt x="2358" y="810"/>
                  </a:lnTo>
                  <a:lnTo>
                    <a:pt x="2352" y="798"/>
                  </a:lnTo>
                  <a:lnTo>
                    <a:pt x="2352" y="792"/>
                  </a:lnTo>
                  <a:lnTo>
                    <a:pt x="2376" y="768"/>
                  </a:lnTo>
                  <a:lnTo>
                    <a:pt x="2340" y="768"/>
                  </a:lnTo>
                  <a:lnTo>
                    <a:pt x="2328" y="780"/>
                  </a:lnTo>
                  <a:lnTo>
                    <a:pt x="2274" y="780"/>
                  </a:lnTo>
                  <a:lnTo>
                    <a:pt x="2274" y="768"/>
                  </a:lnTo>
                  <a:lnTo>
                    <a:pt x="2280" y="756"/>
                  </a:lnTo>
                  <a:lnTo>
                    <a:pt x="2292" y="750"/>
                  </a:lnTo>
                  <a:lnTo>
                    <a:pt x="2298" y="744"/>
                  </a:lnTo>
                  <a:lnTo>
                    <a:pt x="3072" y="108"/>
                  </a:lnTo>
                  <a:lnTo>
                    <a:pt x="3054" y="108"/>
                  </a:lnTo>
                  <a:lnTo>
                    <a:pt x="3054" y="102"/>
                  </a:lnTo>
                  <a:lnTo>
                    <a:pt x="3048" y="90"/>
                  </a:lnTo>
                  <a:lnTo>
                    <a:pt x="3036" y="84"/>
                  </a:lnTo>
                  <a:lnTo>
                    <a:pt x="3030" y="78"/>
                  </a:lnTo>
                  <a:lnTo>
                    <a:pt x="3012" y="78"/>
                  </a:lnTo>
                  <a:lnTo>
                    <a:pt x="2988" y="84"/>
                  </a:lnTo>
                  <a:lnTo>
                    <a:pt x="2964" y="84"/>
                  </a:lnTo>
                  <a:lnTo>
                    <a:pt x="2928" y="96"/>
                  </a:lnTo>
                  <a:lnTo>
                    <a:pt x="2916" y="96"/>
                  </a:lnTo>
                  <a:lnTo>
                    <a:pt x="2892" y="84"/>
                  </a:lnTo>
                  <a:lnTo>
                    <a:pt x="2886" y="78"/>
                  </a:lnTo>
                  <a:lnTo>
                    <a:pt x="2874" y="72"/>
                  </a:lnTo>
                  <a:lnTo>
                    <a:pt x="2784" y="72"/>
                  </a:lnTo>
                  <a:lnTo>
                    <a:pt x="2772" y="66"/>
                  </a:lnTo>
                  <a:lnTo>
                    <a:pt x="2766" y="60"/>
                  </a:lnTo>
                  <a:lnTo>
                    <a:pt x="2748" y="60"/>
                  </a:lnTo>
                  <a:lnTo>
                    <a:pt x="2736" y="54"/>
                  </a:lnTo>
                  <a:lnTo>
                    <a:pt x="2598" y="54"/>
                  </a:lnTo>
                  <a:lnTo>
                    <a:pt x="2598" y="42"/>
                  </a:lnTo>
                  <a:lnTo>
                    <a:pt x="2604" y="36"/>
                  </a:lnTo>
                  <a:lnTo>
                    <a:pt x="2592" y="36"/>
                  </a:lnTo>
                  <a:lnTo>
                    <a:pt x="2574" y="30"/>
                  </a:lnTo>
                  <a:lnTo>
                    <a:pt x="2562" y="30"/>
                  </a:lnTo>
                  <a:lnTo>
                    <a:pt x="2550" y="24"/>
                  </a:lnTo>
                  <a:lnTo>
                    <a:pt x="2532" y="24"/>
                  </a:lnTo>
                  <a:lnTo>
                    <a:pt x="2520" y="30"/>
                  </a:lnTo>
                  <a:lnTo>
                    <a:pt x="2496" y="30"/>
                  </a:lnTo>
                  <a:lnTo>
                    <a:pt x="2490" y="36"/>
                  </a:lnTo>
                  <a:lnTo>
                    <a:pt x="2484" y="36"/>
                  </a:lnTo>
                  <a:lnTo>
                    <a:pt x="2514" y="0"/>
                  </a:lnTo>
                  <a:lnTo>
                    <a:pt x="2430" y="36"/>
                  </a:lnTo>
                  <a:lnTo>
                    <a:pt x="2460" y="0"/>
                  </a:lnTo>
                  <a:lnTo>
                    <a:pt x="2430" y="0"/>
                  </a:lnTo>
                  <a:lnTo>
                    <a:pt x="2418" y="6"/>
                  </a:lnTo>
                  <a:lnTo>
                    <a:pt x="2412" y="12"/>
                  </a:lnTo>
                  <a:lnTo>
                    <a:pt x="2358" y="30"/>
                  </a:lnTo>
                  <a:lnTo>
                    <a:pt x="2232" y="30"/>
                  </a:lnTo>
                  <a:lnTo>
                    <a:pt x="2214" y="36"/>
                  </a:lnTo>
                  <a:lnTo>
                    <a:pt x="2208" y="42"/>
                  </a:lnTo>
                  <a:lnTo>
                    <a:pt x="2184" y="54"/>
                  </a:lnTo>
                  <a:lnTo>
                    <a:pt x="2172" y="54"/>
                  </a:lnTo>
                  <a:lnTo>
                    <a:pt x="2166" y="60"/>
                  </a:lnTo>
                  <a:lnTo>
                    <a:pt x="2046" y="60"/>
                  </a:lnTo>
                  <a:lnTo>
                    <a:pt x="2004" y="72"/>
                  </a:lnTo>
                  <a:lnTo>
                    <a:pt x="1956" y="102"/>
                  </a:lnTo>
                  <a:lnTo>
                    <a:pt x="1902" y="132"/>
                  </a:lnTo>
                  <a:lnTo>
                    <a:pt x="1854" y="144"/>
                  </a:lnTo>
                  <a:lnTo>
                    <a:pt x="1758" y="156"/>
                  </a:lnTo>
                  <a:lnTo>
                    <a:pt x="1722" y="162"/>
                  </a:lnTo>
                  <a:lnTo>
                    <a:pt x="1704" y="162"/>
                  </a:lnTo>
                  <a:lnTo>
                    <a:pt x="1698" y="168"/>
                  </a:lnTo>
                  <a:lnTo>
                    <a:pt x="1644" y="186"/>
                  </a:lnTo>
                  <a:lnTo>
                    <a:pt x="1632" y="192"/>
                  </a:lnTo>
                  <a:lnTo>
                    <a:pt x="1620" y="192"/>
                  </a:lnTo>
                  <a:lnTo>
                    <a:pt x="1620" y="198"/>
                  </a:lnTo>
                  <a:lnTo>
                    <a:pt x="1626" y="204"/>
                  </a:lnTo>
                  <a:lnTo>
                    <a:pt x="1638" y="210"/>
                  </a:lnTo>
                  <a:lnTo>
                    <a:pt x="1650" y="222"/>
                  </a:lnTo>
                  <a:lnTo>
                    <a:pt x="1656" y="222"/>
                  </a:lnTo>
                  <a:lnTo>
                    <a:pt x="1662" y="234"/>
                  </a:lnTo>
                  <a:lnTo>
                    <a:pt x="1662" y="240"/>
                  </a:lnTo>
                  <a:lnTo>
                    <a:pt x="1668" y="252"/>
                  </a:lnTo>
                  <a:lnTo>
                    <a:pt x="1668" y="264"/>
                  </a:lnTo>
                  <a:lnTo>
                    <a:pt x="1662" y="264"/>
                  </a:lnTo>
                  <a:lnTo>
                    <a:pt x="1650" y="270"/>
                  </a:lnTo>
                  <a:lnTo>
                    <a:pt x="1644" y="282"/>
                  </a:lnTo>
                  <a:lnTo>
                    <a:pt x="1734" y="282"/>
                  </a:lnTo>
                  <a:lnTo>
                    <a:pt x="1704" y="318"/>
                  </a:lnTo>
                  <a:lnTo>
                    <a:pt x="1770" y="318"/>
                  </a:lnTo>
                  <a:lnTo>
                    <a:pt x="1764" y="336"/>
                  </a:lnTo>
                  <a:lnTo>
                    <a:pt x="1710" y="336"/>
                  </a:lnTo>
                  <a:lnTo>
                    <a:pt x="1698" y="348"/>
                  </a:lnTo>
                  <a:lnTo>
                    <a:pt x="1632" y="348"/>
                  </a:lnTo>
                  <a:lnTo>
                    <a:pt x="1614" y="354"/>
                  </a:lnTo>
                  <a:lnTo>
                    <a:pt x="1560" y="354"/>
                  </a:lnTo>
                  <a:lnTo>
                    <a:pt x="1554" y="348"/>
                  </a:lnTo>
                  <a:lnTo>
                    <a:pt x="1548" y="348"/>
                  </a:lnTo>
                  <a:lnTo>
                    <a:pt x="1554" y="342"/>
                  </a:lnTo>
                  <a:lnTo>
                    <a:pt x="1560" y="342"/>
                  </a:lnTo>
                  <a:lnTo>
                    <a:pt x="1572" y="330"/>
                  </a:lnTo>
                  <a:lnTo>
                    <a:pt x="1566" y="324"/>
                  </a:lnTo>
                  <a:lnTo>
                    <a:pt x="1458" y="324"/>
                  </a:lnTo>
                  <a:lnTo>
                    <a:pt x="1452" y="330"/>
                  </a:lnTo>
                  <a:lnTo>
                    <a:pt x="1452" y="348"/>
                  </a:lnTo>
                  <a:lnTo>
                    <a:pt x="1434" y="348"/>
                  </a:lnTo>
                  <a:lnTo>
                    <a:pt x="1422" y="354"/>
                  </a:lnTo>
                  <a:lnTo>
                    <a:pt x="1404" y="354"/>
                  </a:lnTo>
                  <a:lnTo>
                    <a:pt x="1386" y="360"/>
                  </a:lnTo>
                  <a:lnTo>
                    <a:pt x="1338" y="360"/>
                  </a:lnTo>
                  <a:lnTo>
                    <a:pt x="1308" y="366"/>
                  </a:lnTo>
                  <a:lnTo>
                    <a:pt x="1254" y="384"/>
                  </a:lnTo>
                  <a:lnTo>
                    <a:pt x="1254" y="390"/>
                  </a:lnTo>
                  <a:lnTo>
                    <a:pt x="1272" y="396"/>
                  </a:lnTo>
                  <a:lnTo>
                    <a:pt x="1284" y="402"/>
                  </a:lnTo>
                  <a:lnTo>
                    <a:pt x="1314" y="402"/>
                  </a:lnTo>
                  <a:lnTo>
                    <a:pt x="1272" y="420"/>
                  </a:lnTo>
                  <a:lnTo>
                    <a:pt x="1260" y="462"/>
                  </a:lnTo>
                  <a:lnTo>
                    <a:pt x="1272" y="462"/>
                  </a:lnTo>
                  <a:lnTo>
                    <a:pt x="1290" y="468"/>
                  </a:lnTo>
                  <a:lnTo>
                    <a:pt x="1338" y="468"/>
                  </a:lnTo>
                  <a:lnTo>
                    <a:pt x="1350" y="462"/>
                  </a:lnTo>
                  <a:lnTo>
                    <a:pt x="1362" y="462"/>
                  </a:lnTo>
                  <a:lnTo>
                    <a:pt x="1410" y="474"/>
                  </a:lnTo>
                  <a:lnTo>
                    <a:pt x="1422" y="456"/>
                  </a:lnTo>
                  <a:lnTo>
                    <a:pt x="1434" y="474"/>
                  </a:lnTo>
                  <a:lnTo>
                    <a:pt x="1446" y="468"/>
                  </a:lnTo>
                  <a:lnTo>
                    <a:pt x="1452" y="462"/>
                  </a:lnTo>
                  <a:lnTo>
                    <a:pt x="1476" y="450"/>
                  </a:lnTo>
                  <a:lnTo>
                    <a:pt x="1482" y="444"/>
                  </a:lnTo>
                  <a:lnTo>
                    <a:pt x="1494" y="444"/>
                  </a:lnTo>
                  <a:lnTo>
                    <a:pt x="1506" y="450"/>
                  </a:lnTo>
                  <a:lnTo>
                    <a:pt x="1524" y="450"/>
                  </a:lnTo>
                  <a:lnTo>
                    <a:pt x="1536" y="444"/>
                  </a:lnTo>
                  <a:lnTo>
                    <a:pt x="1542" y="438"/>
                  </a:lnTo>
                  <a:lnTo>
                    <a:pt x="1554" y="432"/>
                  </a:lnTo>
                  <a:lnTo>
                    <a:pt x="1560" y="432"/>
                  </a:lnTo>
                  <a:lnTo>
                    <a:pt x="1566" y="426"/>
                  </a:lnTo>
                  <a:lnTo>
                    <a:pt x="1566" y="450"/>
                  </a:lnTo>
                  <a:lnTo>
                    <a:pt x="1560" y="462"/>
                  </a:lnTo>
                  <a:lnTo>
                    <a:pt x="1554" y="468"/>
                  </a:lnTo>
                  <a:lnTo>
                    <a:pt x="1500" y="468"/>
                  </a:lnTo>
                  <a:lnTo>
                    <a:pt x="1506" y="498"/>
                  </a:lnTo>
                  <a:lnTo>
                    <a:pt x="1494" y="504"/>
                  </a:lnTo>
                  <a:lnTo>
                    <a:pt x="1488" y="516"/>
                  </a:lnTo>
                  <a:lnTo>
                    <a:pt x="1476" y="522"/>
                  </a:lnTo>
                  <a:lnTo>
                    <a:pt x="1464" y="534"/>
                  </a:lnTo>
                  <a:lnTo>
                    <a:pt x="1446" y="540"/>
                  </a:lnTo>
                  <a:lnTo>
                    <a:pt x="1380" y="540"/>
                  </a:lnTo>
                  <a:lnTo>
                    <a:pt x="1362" y="522"/>
                  </a:lnTo>
                  <a:lnTo>
                    <a:pt x="1344" y="534"/>
                  </a:lnTo>
                  <a:lnTo>
                    <a:pt x="1344" y="546"/>
                  </a:lnTo>
                  <a:lnTo>
                    <a:pt x="1338" y="546"/>
                  </a:lnTo>
                  <a:lnTo>
                    <a:pt x="1332" y="552"/>
                  </a:lnTo>
                  <a:lnTo>
                    <a:pt x="1320" y="558"/>
                  </a:lnTo>
                  <a:lnTo>
                    <a:pt x="1302" y="564"/>
                  </a:lnTo>
                  <a:lnTo>
                    <a:pt x="1290" y="570"/>
                  </a:lnTo>
                  <a:lnTo>
                    <a:pt x="1266" y="570"/>
                  </a:lnTo>
                  <a:lnTo>
                    <a:pt x="1242" y="558"/>
                  </a:lnTo>
                  <a:lnTo>
                    <a:pt x="1236" y="558"/>
                  </a:lnTo>
                  <a:lnTo>
                    <a:pt x="1140" y="606"/>
                  </a:lnTo>
                  <a:lnTo>
                    <a:pt x="1122" y="624"/>
                  </a:lnTo>
                  <a:lnTo>
                    <a:pt x="1116" y="606"/>
                  </a:lnTo>
                  <a:lnTo>
                    <a:pt x="1080" y="624"/>
                  </a:lnTo>
                  <a:lnTo>
                    <a:pt x="1068" y="624"/>
                  </a:lnTo>
                  <a:lnTo>
                    <a:pt x="1044" y="636"/>
                  </a:lnTo>
                  <a:lnTo>
                    <a:pt x="1020" y="660"/>
                  </a:lnTo>
                  <a:lnTo>
                    <a:pt x="990" y="648"/>
                  </a:lnTo>
                  <a:lnTo>
                    <a:pt x="990" y="672"/>
                  </a:lnTo>
                  <a:lnTo>
                    <a:pt x="984" y="666"/>
                  </a:lnTo>
                  <a:lnTo>
                    <a:pt x="972" y="666"/>
                  </a:lnTo>
                  <a:lnTo>
                    <a:pt x="966" y="672"/>
                  </a:lnTo>
                  <a:lnTo>
                    <a:pt x="966" y="690"/>
                  </a:lnTo>
                  <a:lnTo>
                    <a:pt x="954" y="708"/>
                  </a:lnTo>
                  <a:lnTo>
                    <a:pt x="1014" y="684"/>
                  </a:lnTo>
                  <a:lnTo>
                    <a:pt x="990" y="702"/>
                  </a:lnTo>
                  <a:lnTo>
                    <a:pt x="990" y="714"/>
                  </a:lnTo>
                  <a:lnTo>
                    <a:pt x="972" y="726"/>
                  </a:lnTo>
                  <a:lnTo>
                    <a:pt x="1026" y="726"/>
                  </a:lnTo>
                  <a:lnTo>
                    <a:pt x="1032" y="732"/>
                  </a:lnTo>
                  <a:lnTo>
                    <a:pt x="1032" y="738"/>
                  </a:lnTo>
                  <a:lnTo>
                    <a:pt x="1020" y="744"/>
                  </a:lnTo>
                  <a:lnTo>
                    <a:pt x="984" y="744"/>
                  </a:lnTo>
                  <a:lnTo>
                    <a:pt x="960" y="750"/>
                  </a:lnTo>
                  <a:lnTo>
                    <a:pt x="972" y="738"/>
                  </a:lnTo>
                  <a:lnTo>
                    <a:pt x="960" y="732"/>
                  </a:lnTo>
                  <a:lnTo>
                    <a:pt x="954" y="732"/>
                  </a:lnTo>
                  <a:lnTo>
                    <a:pt x="948" y="738"/>
                  </a:lnTo>
                  <a:lnTo>
                    <a:pt x="936" y="744"/>
                  </a:lnTo>
                  <a:lnTo>
                    <a:pt x="930" y="750"/>
                  </a:lnTo>
                  <a:lnTo>
                    <a:pt x="924" y="750"/>
                  </a:lnTo>
                  <a:lnTo>
                    <a:pt x="918" y="756"/>
                  </a:lnTo>
                  <a:lnTo>
                    <a:pt x="924" y="756"/>
                  </a:lnTo>
                  <a:lnTo>
                    <a:pt x="930" y="762"/>
                  </a:lnTo>
                  <a:lnTo>
                    <a:pt x="930" y="768"/>
                  </a:lnTo>
                  <a:lnTo>
                    <a:pt x="924" y="774"/>
                  </a:lnTo>
                  <a:lnTo>
                    <a:pt x="924" y="780"/>
                  </a:lnTo>
                  <a:lnTo>
                    <a:pt x="918" y="792"/>
                  </a:lnTo>
                  <a:lnTo>
                    <a:pt x="918" y="804"/>
                  </a:lnTo>
                  <a:lnTo>
                    <a:pt x="990" y="804"/>
                  </a:lnTo>
                  <a:lnTo>
                    <a:pt x="1038" y="774"/>
                  </a:lnTo>
                  <a:lnTo>
                    <a:pt x="1104" y="750"/>
                  </a:lnTo>
                  <a:lnTo>
                    <a:pt x="1098" y="750"/>
                  </a:lnTo>
                  <a:lnTo>
                    <a:pt x="1092" y="756"/>
                  </a:lnTo>
                  <a:lnTo>
                    <a:pt x="1080" y="762"/>
                  </a:lnTo>
                  <a:lnTo>
                    <a:pt x="1062" y="768"/>
                  </a:lnTo>
                  <a:lnTo>
                    <a:pt x="1050" y="780"/>
                  </a:lnTo>
                  <a:lnTo>
                    <a:pt x="1038" y="786"/>
                  </a:lnTo>
                  <a:lnTo>
                    <a:pt x="1026" y="798"/>
                  </a:lnTo>
                  <a:lnTo>
                    <a:pt x="1026" y="816"/>
                  </a:lnTo>
                  <a:lnTo>
                    <a:pt x="1020" y="828"/>
                  </a:lnTo>
                  <a:lnTo>
                    <a:pt x="990" y="828"/>
                  </a:lnTo>
                  <a:lnTo>
                    <a:pt x="978" y="834"/>
                  </a:lnTo>
                  <a:lnTo>
                    <a:pt x="972" y="852"/>
                  </a:lnTo>
                  <a:lnTo>
                    <a:pt x="966" y="864"/>
                  </a:lnTo>
                  <a:lnTo>
                    <a:pt x="954" y="870"/>
                  </a:lnTo>
                  <a:lnTo>
                    <a:pt x="942" y="882"/>
                  </a:lnTo>
                  <a:lnTo>
                    <a:pt x="930" y="888"/>
                  </a:lnTo>
                  <a:lnTo>
                    <a:pt x="924" y="894"/>
                  </a:lnTo>
                  <a:lnTo>
                    <a:pt x="978" y="888"/>
                  </a:lnTo>
                  <a:lnTo>
                    <a:pt x="972" y="906"/>
                  </a:lnTo>
                  <a:lnTo>
                    <a:pt x="978" y="894"/>
                  </a:lnTo>
                  <a:lnTo>
                    <a:pt x="990" y="888"/>
                  </a:lnTo>
                  <a:lnTo>
                    <a:pt x="1002" y="876"/>
                  </a:lnTo>
                  <a:lnTo>
                    <a:pt x="1026" y="864"/>
                  </a:lnTo>
                  <a:lnTo>
                    <a:pt x="1038" y="864"/>
                  </a:lnTo>
                  <a:lnTo>
                    <a:pt x="1050" y="870"/>
                  </a:lnTo>
                  <a:lnTo>
                    <a:pt x="1056" y="870"/>
                  </a:lnTo>
                  <a:lnTo>
                    <a:pt x="1056" y="876"/>
                  </a:lnTo>
                  <a:lnTo>
                    <a:pt x="1050" y="876"/>
                  </a:lnTo>
                  <a:lnTo>
                    <a:pt x="1074" y="870"/>
                  </a:lnTo>
                  <a:lnTo>
                    <a:pt x="1068" y="876"/>
                  </a:lnTo>
                  <a:lnTo>
                    <a:pt x="1068" y="906"/>
                  </a:lnTo>
                  <a:lnTo>
                    <a:pt x="1074" y="912"/>
                  </a:lnTo>
                  <a:lnTo>
                    <a:pt x="1092" y="912"/>
                  </a:lnTo>
                  <a:lnTo>
                    <a:pt x="1098" y="900"/>
                  </a:lnTo>
                  <a:lnTo>
                    <a:pt x="1110" y="894"/>
                  </a:lnTo>
                  <a:lnTo>
                    <a:pt x="1116" y="888"/>
                  </a:lnTo>
                  <a:lnTo>
                    <a:pt x="1122" y="876"/>
                  </a:lnTo>
                  <a:lnTo>
                    <a:pt x="1164" y="858"/>
                  </a:lnTo>
                  <a:lnTo>
                    <a:pt x="1176" y="870"/>
                  </a:lnTo>
                  <a:lnTo>
                    <a:pt x="1146" y="870"/>
                  </a:lnTo>
                  <a:lnTo>
                    <a:pt x="1140" y="876"/>
                  </a:lnTo>
                  <a:lnTo>
                    <a:pt x="1140" y="882"/>
                  </a:lnTo>
                  <a:lnTo>
                    <a:pt x="1134" y="888"/>
                  </a:lnTo>
                  <a:lnTo>
                    <a:pt x="1134" y="894"/>
                  </a:lnTo>
                  <a:lnTo>
                    <a:pt x="1152" y="894"/>
                  </a:lnTo>
                  <a:lnTo>
                    <a:pt x="1164" y="888"/>
                  </a:lnTo>
                  <a:lnTo>
                    <a:pt x="1182" y="888"/>
                  </a:lnTo>
                  <a:lnTo>
                    <a:pt x="1200" y="882"/>
                  </a:lnTo>
                  <a:lnTo>
                    <a:pt x="1218" y="882"/>
                  </a:lnTo>
                  <a:lnTo>
                    <a:pt x="1224" y="876"/>
                  </a:lnTo>
                  <a:lnTo>
                    <a:pt x="1230" y="876"/>
                  </a:lnTo>
                  <a:lnTo>
                    <a:pt x="1272" y="858"/>
                  </a:lnTo>
                  <a:lnTo>
                    <a:pt x="1224" y="882"/>
                  </a:lnTo>
                  <a:lnTo>
                    <a:pt x="1224" y="894"/>
                  </a:lnTo>
                  <a:lnTo>
                    <a:pt x="1212" y="894"/>
                  </a:lnTo>
                  <a:lnTo>
                    <a:pt x="1200" y="900"/>
                  </a:lnTo>
                  <a:lnTo>
                    <a:pt x="1188" y="900"/>
                  </a:lnTo>
                  <a:lnTo>
                    <a:pt x="1176" y="906"/>
                  </a:lnTo>
                  <a:lnTo>
                    <a:pt x="1170" y="912"/>
                  </a:lnTo>
                  <a:lnTo>
                    <a:pt x="1158" y="918"/>
                  </a:lnTo>
                  <a:lnTo>
                    <a:pt x="1152" y="930"/>
                  </a:lnTo>
                  <a:lnTo>
                    <a:pt x="1122" y="930"/>
                  </a:lnTo>
                  <a:lnTo>
                    <a:pt x="1086" y="960"/>
                  </a:lnTo>
                  <a:lnTo>
                    <a:pt x="1086" y="978"/>
                  </a:lnTo>
                  <a:lnTo>
                    <a:pt x="1038" y="978"/>
                  </a:lnTo>
                  <a:lnTo>
                    <a:pt x="1032" y="984"/>
                  </a:lnTo>
                  <a:lnTo>
                    <a:pt x="1020" y="984"/>
                  </a:lnTo>
                  <a:lnTo>
                    <a:pt x="1002" y="990"/>
                  </a:lnTo>
                  <a:lnTo>
                    <a:pt x="990" y="996"/>
                  </a:lnTo>
                  <a:lnTo>
                    <a:pt x="978" y="996"/>
                  </a:lnTo>
                  <a:lnTo>
                    <a:pt x="966" y="1008"/>
                  </a:lnTo>
                  <a:lnTo>
                    <a:pt x="966" y="1020"/>
                  </a:lnTo>
                  <a:lnTo>
                    <a:pt x="960" y="1026"/>
                  </a:lnTo>
                  <a:lnTo>
                    <a:pt x="960" y="1038"/>
                  </a:lnTo>
                  <a:lnTo>
                    <a:pt x="876" y="1038"/>
                  </a:lnTo>
                  <a:lnTo>
                    <a:pt x="858" y="1044"/>
                  </a:lnTo>
                  <a:lnTo>
                    <a:pt x="828" y="1062"/>
                  </a:lnTo>
                  <a:lnTo>
                    <a:pt x="804" y="1080"/>
                  </a:lnTo>
                  <a:lnTo>
                    <a:pt x="780" y="1092"/>
                  </a:lnTo>
                  <a:lnTo>
                    <a:pt x="774" y="1098"/>
                  </a:lnTo>
                  <a:lnTo>
                    <a:pt x="750" y="1104"/>
                  </a:lnTo>
                  <a:lnTo>
                    <a:pt x="738" y="1122"/>
                  </a:lnTo>
                  <a:lnTo>
                    <a:pt x="732" y="1104"/>
                  </a:lnTo>
                  <a:lnTo>
                    <a:pt x="672" y="1104"/>
                  </a:lnTo>
                  <a:lnTo>
                    <a:pt x="648" y="1116"/>
                  </a:lnTo>
                  <a:lnTo>
                    <a:pt x="630" y="1122"/>
                  </a:lnTo>
                  <a:lnTo>
                    <a:pt x="624" y="1128"/>
                  </a:lnTo>
                  <a:lnTo>
                    <a:pt x="606" y="1128"/>
                  </a:lnTo>
                  <a:lnTo>
                    <a:pt x="606" y="1140"/>
                  </a:lnTo>
                  <a:lnTo>
                    <a:pt x="576" y="1146"/>
                  </a:lnTo>
                  <a:lnTo>
                    <a:pt x="564" y="1152"/>
                  </a:lnTo>
                  <a:lnTo>
                    <a:pt x="540" y="1152"/>
                  </a:lnTo>
                  <a:lnTo>
                    <a:pt x="516" y="1170"/>
                  </a:lnTo>
                  <a:lnTo>
                    <a:pt x="522" y="1182"/>
                  </a:lnTo>
                  <a:lnTo>
                    <a:pt x="540" y="1164"/>
                  </a:lnTo>
                  <a:lnTo>
                    <a:pt x="558" y="1176"/>
                  </a:lnTo>
                  <a:lnTo>
                    <a:pt x="582" y="1158"/>
                  </a:lnTo>
                  <a:lnTo>
                    <a:pt x="582" y="1170"/>
                  </a:lnTo>
                  <a:lnTo>
                    <a:pt x="594" y="1170"/>
                  </a:lnTo>
                  <a:lnTo>
                    <a:pt x="606" y="1164"/>
                  </a:lnTo>
                  <a:lnTo>
                    <a:pt x="618" y="1164"/>
                  </a:lnTo>
                  <a:lnTo>
                    <a:pt x="642" y="1140"/>
                  </a:lnTo>
                  <a:lnTo>
                    <a:pt x="654" y="1134"/>
                  </a:lnTo>
                  <a:lnTo>
                    <a:pt x="666" y="1122"/>
                  </a:lnTo>
                  <a:lnTo>
                    <a:pt x="684" y="1122"/>
                  </a:lnTo>
                  <a:lnTo>
                    <a:pt x="684" y="1134"/>
                  </a:lnTo>
                  <a:lnTo>
                    <a:pt x="690" y="1140"/>
                  </a:lnTo>
                  <a:lnTo>
                    <a:pt x="708" y="1140"/>
                  </a:lnTo>
                  <a:lnTo>
                    <a:pt x="732" y="1128"/>
                  </a:lnTo>
                  <a:lnTo>
                    <a:pt x="744" y="1128"/>
                  </a:lnTo>
                  <a:lnTo>
                    <a:pt x="756" y="1122"/>
                  </a:lnTo>
                  <a:lnTo>
                    <a:pt x="762" y="1116"/>
                  </a:lnTo>
                  <a:lnTo>
                    <a:pt x="768" y="1116"/>
                  </a:lnTo>
                  <a:lnTo>
                    <a:pt x="804" y="1128"/>
                  </a:lnTo>
                  <a:lnTo>
                    <a:pt x="822" y="1110"/>
                  </a:lnTo>
                  <a:lnTo>
                    <a:pt x="834" y="1110"/>
                  </a:lnTo>
                  <a:lnTo>
                    <a:pt x="852" y="1104"/>
                  </a:lnTo>
                  <a:lnTo>
                    <a:pt x="870" y="1104"/>
                  </a:lnTo>
                  <a:lnTo>
                    <a:pt x="894" y="1092"/>
                  </a:lnTo>
                  <a:lnTo>
                    <a:pt x="918" y="1068"/>
                  </a:lnTo>
                  <a:lnTo>
                    <a:pt x="942" y="1056"/>
                  </a:lnTo>
                  <a:lnTo>
                    <a:pt x="972" y="1056"/>
                  </a:lnTo>
                  <a:lnTo>
                    <a:pt x="978" y="1044"/>
                  </a:lnTo>
                  <a:lnTo>
                    <a:pt x="1014" y="1044"/>
                  </a:lnTo>
                  <a:lnTo>
                    <a:pt x="1026" y="1038"/>
                  </a:lnTo>
                  <a:lnTo>
                    <a:pt x="1032" y="1038"/>
                  </a:lnTo>
                  <a:lnTo>
                    <a:pt x="1038" y="1032"/>
                  </a:lnTo>
                  <a:lnTo>
                    <a:pt x="1050" y="1032"/>
                  </a:lnTo>
                  <a:lnTo>
                    <a:pt x="1086" y="1020"/>
                  </a:lnTo>
                  <a:lnTo>
                    <a:pt x="1110" y="1008"/>
                  </a:lnTo>
                  <a:lnTo>
                    <a:pt x="1122" y="996"/>
                  </a:lnTo>
                  <a:lnTo>
                    <a:pt x="1134" y="990"/>
                  </a:lnTo>
                  <a:lnTo>
                    <a:pt x="1140" y="984"/>
                  </a:lnTo>
                  <a:lnTo>
                    <a:pt x="1206" y="972"/>
                  </a:lnTo>
                  <a:lnTo>
                    <a:pt x="1260" y="942"/>
                  </a:lnTo>
                  <a:lnTo>
                    <a:pt x="1296" y="942"/>
                  </a:lnTo>
                  <a:lnTo>
                    <a:pt x="1314" y="936"/>
                  </a:lnTo>
                  <a:lnTo>
                    <a:pt x="1326" y="936"/>
                  </a:lnTo>
                  <a:lnTo>
                    <a:pt x="1338" y="930"/>
                  </a:lnTo>
                  <a:lnTo>
                    <a:pt x="1368" y="900"/>
                  </a:lnTo>
                  <a:lnTo>
                    <a:pt x="1380" y="900"/>
                  </a:lnTo>
                  <a:lnTo>
                    <a:pt x="1404" y="888"/>
                  </a:lnTo>
                  <a:lnTo>
                    <a:pt x="1416" y="888"/>
                  </a:lnTo>
                  <a:lnTo>
                    <a:pt x="1428" y="882"/>
                  </a:lnTo>
                  <a:lnTo>
                    <a:pt x="1434" y="876"/>
                  </a:lnTo>
                  <a:lnTo>
                    <a:pt x="1434" y="864"/>
                  </a:lnTo>
                  <a:lnTo>
                    <a:pt x="1422" y="864"/>
                  </a:lnTo>
                  <a:lnTo>
                    <a:pt x="1428" y="858"/>
                  </a:lnTo>
                  <a:lnTo>
                    <a:pt x="1452" y="846"/>
                  </a:lnTo>
                  <a:lnTo>
                    <a:pt x="1458" y="840"/>
                  </a:lnTo>
                  <a:lnTo>
                    <a:pt x="1470" y="834"/>
                  </a:lnTo>
                  <a:lnTo>
                    <a:pt x="1476" y="828"/>
                  </a:lnTo>
                  <a:lnTo>
                    <a:pt x="1488" y="828"/>
                  </a:lnTo>
                  <a:lnTo>
                    <a:pt x="1500" y="822"/>
                  </a:lnTo>
                  <a:lnTo>
                    <a:pt x="1512" y="822"/>
                  </a:lnTo>
                  <a:lnTo>
                    <a:pt x="1518" y="816"/>
                  </a:lnTo>
                  <a:lnTo>
                    <a:pt x="1524" y="816"/>
                  </a:lnTo>
                  <a:lnTo>
                    <a:pt x="1596" y="786"/>
                  </a:lnTo>
                  <a:lnTo>
                    <a:pt x="1590" y="768"/>
                  </a:lnTo>
                  <a:lnTo>
                    <a:pt x="1602" y="768"/>
                  </a:lnTo>
                  <a:lnTo>
                    <a:pt x="1608" y="774"/>
                  </a:lnTo>
                  <a:lnTo>
                    <a:pt x="1626" y="774"/>
                  </a:lnTo>
                  <a:lnTo>
                    <a:pt x="1638" y="762"/>
                  </a:lnTo>
                  <a:lnTo>
                    <a:pt x="1650" y="762"/>
                  </a:lnTo>
                  <a:lnTo>
                    <a:pt x="1674" y="750"/>
                  </a:lnTo>
                  <a:lnTo>
                    <a:pt x="1680" y="744"/>
                  </a:lnTo>
                  <a:lnTo>
                    <a:pt x="1704" y="732"/>
                  </a:lnTo>
                  <a:lnTo>
                    <a:pt x="1740" y="720"/>
                  </a:lnTo>
                  <a:lnTo>
                    <a:pt x="1770" y="708"/>
                  </a:lnTo>
                  <a:lnTo>
                    <a:pt x="1794" y="702"/>
                  </a:lnTo>
                  <a:lnTo>
                    <a:pt x="1812" y="702"/>
                  </a:lnTo>
                  <a:lnTo>
                    <a:pt x="1818" y="708"/>
                  </a:lnTo>
                  <a:lnTo>
                    <a:pt x="1842" y="720"/>
                  </a:lnTo>
                  <a:lnTo>
                    <a:pt x="1848" y="726"/>
                  </a:lnTo>
                  <a:lnTo>
                    <a:pt x="1812" y="726"/>
                  </a:lnTo>
                  <a:lnTo>
                    <a:pt x="1794" y="714"/>
                  </a:lnTo>
                  <a:lnTo>
                    <a:pt x="1758" y="738"/>
                  </a:lnTo>
                  <a:lnTo>
                    <a:pt x="1728" y="738"/>
                  </a:lnTo>
                  <a:lnTo>
                    <a:pt x="1722" y="744"/>
                  </a:lnTo>
                  <a:lnTo>
                    <a:pt x="1710" y="750"/>
                  </a:lnTo>
                  <a:lnTo>
                    <a:pt x="1704" y="762"/>
                  </a:lnTo>
                  <a:lnTo>
                    <a:pt x="1692" y="768"/>
                  </a:lnTo>
                  <a:lnTo>
                    <a:pt x="1686" y="774"/>
                  </a:lnTo>
                  <a:lnTo>
                    <a:pt x="1680" y="774"/>
                  </a:lnTo>
                  <a:lnTo>
                    <a:pt x="1668" y="780"/>
                  </a:lnTo>
                  <a:lnTo>
                    <a:pt x="1656" y="780"/>
                  </a:lnTo>
                  <a:lnTo>
                    <a:pt x="1638" y="786"/>
                  </a:lnTo>
                  <a:lnTo>
                    <a:pt x="1614" y="798"/>
                  </a:lnTo>
                  <a:lnTo>
                    <a:pt x="1614" y="804"/>
                  </a:lnTo>
                  <a:lnTo>
                    <a:pt x="1620" y="810"/>
                  </a:lnTo>
                  <a:lnTo>
                    <a:pt x="1632" y="816"/>
                  </a:lnTo>
                  <a:lnTo>
                    <a:pt x="1650" y="816"/>
                  </a:lnTo>
                  <a:lnTo>
                    <a:pt x="1644" y="816"/>
                  </a:lnTo>
                  <a:lnTo>
                    <a:pt x="1638" y="822"/>
                  </a:lnTo>
                  <a:lnTo>
                    <a:pt x="1632" y="822"/>
                  </a:lnTo>
                  <a:lnTo>
                    <a:pt x="1620" y="828"/>
                  </a:lnTo>
                  <a:lnTo>
                    <a:pt x="1572" y="828"/>
                  </a:lnTo>
                  <a:lnTo>
                    <a:pt x="1566" y="834"/>
                  </a:lnTo>
                  <a:lnTo>
                    <a:pt x="1560" y="834"/>
                  </a:lnTo>
                  <a:lnTo>
                    <a:pt x="1560" y="846"/>
                  </a:lnTo>
                  <a:lnTo>
                    <a:pt x="1572" y="858"/>
                  </a:lnTo>
                  <a:lnTo>
                    <a:pt x="1584" y="858"/>
                  </a:lnTo>
                  <a:lnTo>
                    <a:pt x="1596" y="852"/>
                  </a:lnTo>
                  <a:lnTo>
                    <a:pt x="1638" y="834"/>
                  </a:lnTo>
                  <a:lnTo>
                    <a:pt x="1680" y="810"/>
                  </a:lnTo>
                  <a:lnTo>
                    <a:pt x="1722" y="798"/>
                  </a:lnTo>
                  <a:lnTo>
                    <a:pt x="1788" y="798"/>
                  </a:lnTo>
                  <a:lnTo>
                    <a:pt x="1818" y="792"/>
                  </a:lnTo>
                  <a:lnTo>
                    <a:pt x="1824" y="786"/>
                  </a:lnTo>
                  <a:lnTo>
                    <a:pt x="1848" y="774"/>
                  </a:lnTo>
                  <a:lnTo>
                    <a:pt x="1854" y="762"/>
                  </a:lnTo>
                  <a:lnTo>
                    <a:pt x="1866" y="756"/>
                  </a:lnTo>
                  <a:lnTo>
                    <a:pt x="1872" y="750"/>
                  </a:lnTo>
                  <a:lnTo>
                    <a:pt x="1866" y="738"/>
                  </a:lnTo>
                  <a:lnTo>
                    <a:pt x="1878" y="732"/>
                  </a:lnTo>
                  <a:lnTo>
                    <a:pt x="1908" y="720"/>
                  </a:lnTo>
                  <a:lnTo>
                    <a:pt x="1944" y="714"/>
                  </a:lnTo>
                  <a:lnTo>
                    <a:pt x="1962" y="708"/>
                  </a:lnTo>
                  <a:lnTo>
                    <a:pt x="1968" y="708"/>
                  </a:lnTo>
                  <a:lnTo>
                    <a:pt x="1980" y="720"/>
                  </a:lnTo>
                  <a:lnTo>
                    <a:pt x="1980" y="726"/>
                  </a:lnTo>
                  <a:lnTo>
                    <a:pt x="2046" y="702"/>
                  </a:lnTo>
                  <a:lnTo>
                    <a:pt x="2004" y="738"/>
                  </a:lnTo>
                  <a:lnTo>
                    <a:pt x="2022" y="744"/>
                  </a:lnTo>
                  <a:lnTo>
                    <a:pt x="2022" y="762"/>
                  </a:lnTo>
                  <a:lnTo>
                    <a:pt x="2028" y="762"/>
                  </a:lnTo>
                  <a:lnTo>
                    <a:pt x="2034" y="756"/>
                  </a:lnTo>
                  <a:lnTo>
                    <a:pt x="2094" y="726"/>
                  </a:lnTo>
                  <a:lnTo>
                    <a:pt x="2082" y="732"/>
                  </a:lnTo>
                  <a:lnTo>
                    <a:pt x="2076" y="744"/>
                  </a:lnTo>
                  <a:lnTo>
                    <a:pt x="2064" y="750"/>
                  </a:lnTo>
                  <a:lnTo>
                    <a:pt x="2058" y="762"/>
                  </a:lnTo>
                  <a:lnTo>
                    <a:pt x="2046" y="774"/>
                  </a:lnTo>
                  <a:lnTo>
                    <a:pt x="2052" y="780"/>
                  </a:lnTo>
                  <a:lnTo>
                    <a:pt x="2064" y="780"/>
                  </a:lnTo>
                  <a:lnTo>
                    <a:pt x="2076" y="786"/>
                  </a:lnTo>
                  <a:lnTo>
                    <a:pt x="2106" y="786"/>
                  </a:lnTo>
                  <a:lnTo>
                    <a:pt x="2208" y="798"/>
                  </a:lnTo>
                  <a:lnTo>
                    <a:pt x="2238" y="780"/>
                  </a:lnTo>
                  <a:lnTo>
                    <a:pt x="2232" y="786"/>
                  </a:lnTo>
                  <a:lnTo>
                    <a:pt x="2232" y="810"/>
                  </a:lnTo>
                  <a:lnTo>
                    <a:pt x="2298" y="810"/>
                  </a:lnTo>
                  <a:lnTo>
                    <a:pt x="2334" y="804"/>
                  </a:lnTo>
                  <a:lnTo>
                    <a:pt x="2328" y="804"/>
                  </a:lnTo>
                  <a:lnTo>
                    <a:pt x="2322" y="810"/>
                  </a:lnTo>
                  <a:lnTo>
                    <a:pt x="2310" y="810"/>
                  </a:lnTo>
                  <a:lnTo>
                    <a:pt x="2286" y="822"/>
                  </a:lnTo>
                  <a:lnTo>
                    <a:pt x="2280" y="828"/>
                  </a:lnTo>
                  <a:lnTo>
                    <a:pt x="2280" y="834"/>
                  </a:lnTo>
                  <a:lnTo>
                    <a:pt x="2292" y="846"/>
                  </a:lnTo>
                  <a:lnTo>
                    <a:pt x="2304" y="852"/>
                  </a:lnTo>
                  <a:lnTo>
                    <a:pt x="2310" y="858"/>
                  </a:lnTo>
                  <a:lnTo>
                    <a:pt x="2310" y="882"/>
                  </a:lnTo>
                  <a:lnTo>
                    <a:pt x="2316" y="888"/>
                  </a:lnTo>
                  <a:lnTo>
                    <a:pt x="2316" y="900"/>
                  </a:lnTo>
                  <a:lnTo>
                    <a:pt x="2322" y="912"/>
                  </a:lnTo>
                  <a:lnTo>
                    <a:pt x="2358" y="912"/>
                  </a:lnTo>
                  <a:lnTo>
                    <a:pt x="2370" y="906"/>
                  </a:lnTo>
                  <a:lnTo>
                    <a:pt x="2388" y="906"/>
                  </a:lnTo>
                  <a:lnTo>
                    <a:pt x="2382" y="876"/>
                  </a:lnTo>
                  <a:lnTo>
                    <a:pt x="2400" y="870"/>
                  </a:lnTo>
                  <a:lnTo>
                    <a:pt x="2412" y="888"/>
                  </a:lnTo>
                  <a:lnTo>
                    <a:pt x="2442" y="876"/>
                  </a:lnTo>
                  <a:lnTo>
                    <a:pt x="2430" y="888"/>
                  </a:lnTo>
                  <a:lnTo>
                    <a:pt x="2430" y="900"/>
                  </a:lnTo>
                  <a:lnTo>
                    <a:pt x="2424" y="906"/>
                  </a:lnTo>
                  <a:lnTo>
                    <a:pt x="2424" y="912"/>
                  </a:lnTo>
                  <a:lnTo>
                    <a:pt x="2430" y="918"/>
                  </a:lnTo>
                  <a:lnTo>
                    <a:pt x="2436" y="918"/>
                  </a:lnTo>
                  <a:lnTo>
                    <a:pt x="2448" y="912"/>
                  </a:lnTo>
                  <a:lnTo>
                    <a:pt x="2454" y="906"/>
                  </a:lnTo>
                  <a:lnTo>
                    <a:pt x="2460" y="894"/>
                  </a:lnTo>
                  <a:lnTo>
                    <a:pt x="2466" y="888"/>
                  </a:lnTo>
                  <a:lnTo>
                    <a:pt x="2472" y="876"/>
                  </a:lnTo>
                  <a:lnTo>
                    <a:pt x="2502" y="834"/>
                  </a:lnTo>
                  <a:lnTo>
                    <a:pt x="2478" y="900"/>
                  </a:lnTo>
                  <a:lnTo>
                    <a:pt x="2484" y="924"/>
                  </a:lnTo>
                  <a:lnTo>
                    <a:pt x="2520" y="912"/>
                  </a:lnTo>
                  <a:lnTo>
                    <a:pt x="2496" y="936"/>
                  </a:lnTo>
                  <a:lnTo>
                    <a:pt x="2520" y="954"/>
                  </a:lnTo>
                  <a:lnTo>
                    <a:pt x="2502" y="954"/>
                  </a:lnTo>
                  <a:lnTo>
                    <a:pt x="2502" y="972"/>
                  </a:lnTo>
                  <a:lnTo>
                    <a:pt x="2472" y="990"/>
                  </a:lnTo>
                  <a:lnTo>
                    <a:pt x="2454" y="1002"/>
                  </a:lnTo>
                  <a:lnTo>
                    <a:pt x="2484" y="1020"/>
                  </a:lnTo>
                  <a:lnTo>
                    <a:pt x="2478" y="1050"/>
                  </a:lnTo>
                  <a:lnTo>
                    <a:pt x="2460" y="1068"/>
                  </a:lnTo>
                  <a:lnTo>
                    <a:pt x="2478" y="1080"/>
                  </a:lnTo>
                  <a:lnTo>
                    <a:pt x="2460" y="1098"/>
                  </a:lnTo>
                  <a:lnTo>
                    <a:pt x="2490" y="1098"/>
                  </a:lnTo>
                  <a:lnTo>
                    <a:pt x="2526" y="1086"/>
                  </a:lnTo>
                  <a:lnTo>
                    <a:pt x="2496" y="1122"/>
                  </a:lnTo>
                  <a:lnTo>
                    <a:pt x="2478" y="1140"/>
                  </a:lnTo>
                  <a:lnTo>
                    <a:pt x="2502" y="1146"/>
                  </a:lnTo>
                  <a:lnTo>
                    <a:pt x="2454" y="1164"/>
                  </a:lnTo>
                  <a:lnTo>
                    <a:pt x="2436" y="1176"/>
                  </a:lnTo>
                  <a:lnTo>
                    <a:pt x="2454" y="1188"/>
                  </a:lnTo>
                  <a:lnTo>
                    <a:pt x="2454" y="1200"/>
                  </a:lnTo>
                  <a:lnTo>
                    <a:pt x="2472" y="1188"/>
                  </a:lnTo>
                  <a:lnTo>
                    <a:pt x="2490" y="1182"/>
                  </a:lnTo>
                  <a:lnTo>
                    <a:pt x="2502" y="1170"/>
                  </a:lnTo>
                  <a:lnTo>
                    <a:pt x="2514" y="1164"/>
                  </a:lnTo>
                  <a:lnTo>
                    <a:pt x="2532" y="1146"/>
                  </a:lnTo>
                  <a:lnTo>
                    <a:pt x="2538" y="1134"/>
                  </a:lnTo>
                  <a:lnTo>
                    <a:pt x="2538" y="1122"/>
                  </a:lnTo>
                  <a:lnTo>
                    <a:pt x="2550" y="1116"/>
                  </a:lnTo>
                  <a:lnTo>
                    <a:pt x="2562" y="1104"/>
                  </a:lnTo>
                  <a:lnTo>
                    <a:pt x="2574" y="1098"/>
                  </a:lnTo>
                  <a:lnTo>
                    <a:pt x="2574" y="1086"/>
                  </a:lnTo>
                  <a:lnTo>
                    <a:pt x="2568" y="1080"/>
                  </a:lnTo>
                  <a:lnTo>
                    <a:pt x="2562" y="1080"/>
                  </a:lnTo>
                  <a:close/>
                  <a:moveTo>
                    <a:pt x="2394" y="1056"/>
                  </a:moveTo>
                  <a:lnTo>
                    <a:pt x="2400" y="1062"/>
                  </a:lnTo>
                  <a:lnTo>
                    <a:pt x="2418" y="1062"/>
                  </a:lnTo>
                  <a:lnTo>
                    <a:pt x="2436" y="1044"/>
                  </a:lnTo>
                  <a:lnTo>
                    <a:pt x="2460" y="1038"/>
                  </a:lnTo>
                  <a:lnTo>
                    <a:pt x="2454" y="1020"/>
                  </a:lnTo>
                  <a:lnTo>
                    <a:pt x="2430" y="1020"/>
                  </a:lnTo>
                  <a:lnTo>
                    <a:pt x="2418" y="1026"/>
                  </a:lnTo>
                  <a:lnTo>
                    <a:pt x="2412" y="1032"/>
                  </a:lnTo>
                  <a:lnTo>
                    <a:pt x="2406" y="1044"/>
                  </a:lnTo>
                  <a:lnTo>
                    <a:pt x="2394" y="1050"/>
                  </a:lnTo>
                  <a:lnTo>
                    <a:pt x="2394" y="1056"/>
                  </a:lnTo>
                  <a:close/>
                  <a:moveTo>
                    <a:pt x="2376" y="984"/>
                  </a:moveTo>
                  <a:lnTo>
                    <a:pt x="2358" y="984"/>
                  </a:lnTo>
                  <a:lnTo>
                    <a:pt x="2346" y="990"/>
                  </a:lnTo>
                  <a:lnTo>
                    <a:pt x="2334" y="1002"/>
                  </a:lnTo>
                  <a:lnTo>
                    <a:pt x="2334" y="1014"/>
                  </a:lnTo>
                  <a:lnTo>
                    <a:pt x="2322" y="1026"/>
                  </a:lnTo>
                  <a:lnTo>
                    <a:pt x="2322" y="1044"/>
                  </a:lnTo>
                  <a:lnTo>
                    <a:pt x="2310" y="1056"/>
                  </a:lnTo>
                  <a:lnTo>
                    <a:pt x="2310" y="1074"/>
                  </a:lnTo>
                  <a:lnTo>
                    <a:pt x="2316" y="1080"/>
                  </a:lnTo>
                  <a:lnTo>
                    <a:pt x="2322" y="1074"/>
                  </a:lnTo>
                  <a:lnTo>
                    <a:pt x="2328" y="1062"/>
                  </a:lnTo>
                  <a:lnTo>
                    <a:pt x="2340" y="1050"/>
                  </a:lnTo>
                  <a:lnTo>
                    <a:pt x="2352" y="1044"/>
                  </a:lnTo>
                  <a:lnTo>
                    <a:pt x="2376" y="1020"/>
                  </a:lnTo>
                  <a:lnTo>
                    <a:pt x="2382" y="1008"/>
                  </a:lnTo>
                  <a:lnTo>
                    <a:pt x="2382" y="990"/>
                  </a:lnTo>
                  <a:lnTo>
                    <a:pt x="2376" y="984"/>
                  </a:lnTo>
                  <a:close/>
                  <a:moveTo>
                    <a:pt x="786" y="810"/>
                  </a:moveTo>
                  <a:lnTo>
                    <a:pt x="798" y="810"/>
                  </a:lnTo>
                  <a:lnTo>
                    <a:pt x="834" y="798"/>
                  </a:lnTo>
                  <a:lnTo>
                    <a:pt x="858" y="786"/>
                  </a:lnTo>
                  <a:lnTo>
                    <a:pt x="864" y="780"/>
                  </a:lnTo>
                  <a:lnTo>
                    <a:pt x="870" y="780"/>
                  </a:lnTo>
                  <a:lnTo>
                    <a:pt x="864" y="774"/>
                  </a:lnTo>
                  <a:lnTo>
                    <a:pt x="828" y="762"/>
                  </a:lnTo>
                  <a:lnTo>
                    <a:pt x="810" y="762"/>
                  </a:lnTo>
                  <a:lnTo>
                    <a:pt x="798" y="768"/>
                  </a:lnTo>
                  <a:lnTo>
                    <a:pt x="792" y="774"/>
                  </a:lnTo>
                  <a:lnTo>
                    <a:pt x="786" y="768"/>
                  </a:lnTo>
                  <a:lnTo>
                    <a:pt x="774" y="768"/>
                  </a:lnTo>
                  <a:lnTo>
                    <a:pt x="768" y="774"/>
                  </a:lnTo>
                  <a:lnTo>
                    <a:pt x="768" y="804"/>
                  </a:lnTo>
                  <a:lnTo>
                    <a:pt x="774" y="810"/>
                  </a:lnTo>
                  <a:lnTo>
                    <a:pt x="786" y="810"/>
                  </a:lnTo>
                  <a:close/>
                  <a:moveTo>
                    <a:pt x="0" y="1332"/>
                  </a:moveTo>
                  <a:lnTo>
                    <a:pt x="60" y="1320"/>
                  </a:lnTo>
                  <a:lnTo>
                    <a:pt x="72" y="1302"/>
                  </a:lnTo>
                  <a:lnTo>
                    <a:pt x="132" y="1296"/>
                  </a:lnTo>
                  <a:lnTo>
                    <a:pt x="114" y="1272"/>
                  </a:lnTo>
                  <a:lnTo>
                    <a:pt x="0" y="1332"/>
                  </a:lnTo>
                  <a:close/>
                  <a:moveTo>
                    <a:pt x="1362" y="954"/>
                  </a:moveTo>
                  <a:lnTo>
                    <a:pt x="1350" y="954"/>
                  </a:lnTo>
                  <a:lnTo>
                    <a:pt x="1338" y="960"/>
                  </a:lnTo>
                  <a:lnTo>
                    <a:pt x="1332" y="954"/>
                  </a:lnTo>
                  <a:lnTo>
                    <a:pt x="1314" y="954"/>
                  </a:lnTo>
                  <a:lnTo>
                    <a:pt x="1314" y="978"/>
                  </a:lnTo>
                  <a:lnTo>
                    <a:pt x="1290" y="996"/>
                  </a:lnTo>
                  <a:lnTo>
                    <a:pt x="1290" y="972"/>
                  </a:lnTo>
                  <a:lnTo>
                    <a:pt x="1278" y="966"/>
                  </a:lnTo>
                  <a:lnTo>
                    <a:pt x="1272" y="966"/>
                  </a:lnTo>
                  <a:lnTo>
                    <a:pt x="1248" y="978"/>
                  </a:lnTo>
                  <a:lnTo>
                    <a:pt x="1242" y="978"/>
                  </a:lnTo>
                  <a:lnTo>
                    <a:pt x="1230" y="990"/>
                  </a:lnTo>
                  <a:lnTo>
                    <a:pt x="1224" y="1002"/>
                  </a:lnTo>
                  <a:lnTo>
                    <a:pt x="1218" y="1008"/>
                  </a:lnTo>
                  <a:lnTo>
                    <a:pt x="1218" y="1014"/>
                  </a:lnTo>
                  <a:lnTo>
                    <a:pt x="1224" y="1014"/>
                  </a:lnTo>
                  <a:lnTo>
                    <a:pt x="1230" y="1020"/>
                  </a:lnTo>
                  <a:lnTo>
                    <a:pt x="1278" y="1020"/>
                  </a:lnTo>
                  <a:lnTo>
                    <a:pt x="1296" y="1014"/>
                  </a:lnTo>
                  <a:lnTo>
                    <a:pt x="1308" y="1014"/>
                  </a:lnTo>
                  <a:lnTo>
                    <a:pt x="1320" y="1008"/>
                  </a:lnTo>
                  <a:lnTo>
                    <a:pt x="1320" y="996"/>
                  </a:lnTo>
                  <a:lnTo>
                    <a:pt x="1350" y="990"/>
                  </a:lnTo>
                  <a:lnTo>
                    <a:pt x="1350" y="984"/>
                  </a:lnTo>
                  <a:lnTo>
                    <a:pt x="1386" y="978"/>
                  </a:lnTo>
                  <a:lnTo>
                    <a:pt x="1398" y="954"/>
                  </a:lnTo>
                  <a:lnTo>
                    <a:pt x="1380" y="960"/>
                  </a:lnTo>
                  <a:lnTo>
                    <a:pt x="1374" y="954"/>
                  </a:lnTo>
                  <a:lnTo>
                    <a:pt x="1362" y="954"/>
                  </a:lnTo>
                  <a:close/>
                  <a:moveTo>
                    <a:pt x="162" y="1290"/>
                  </a:moveTo>
                  <a:lnTo>
                    <a:pt x="204" y="1290"/>
                  </a:lnTo>
                  <a:lnTo>
                    <a:pt x="240" y="1260"/>
                  </a:lnTo>
                  <a:lnTo>
                    <a:pt x="228" y="1242"/>
                  </a:lnTo>
                  <a:lnTo>
                    <a:pt x="162" y="1290"/>
                  </a:lnTo>
                  <a:close/>
                  <a:moveTo>
                    <a:pt x="2466" y="1140"/>
                  </a:moveTo>
                  <a:lnTo>
                    <a:pt x="2472" y="1128"/>
                  </a:lnTo>
                  <a:lnTo>
                    <a:pt x="2454" y="1110"/>
                  </a:lnTo>
                  <a:lnTo>
                    <a:pt x="2448" y="1110"/>
                  </a:lnTo>
                  <a:lnTo>
                    <a:pt x="2436" y="1122"/>
                  </a:lnTo>
                  <a:lnTo>
                    <a:pt x="2430" y="1134"/>
                  </a:lnTo>
                  <a:lnTo>
                    <a:pt x="2424" y="1152"/>
                  </a:lnTo>
                  <a:lnTo>
                    <a:pt x="2418" y="1164"/>
                  </a:lnTo>
                  <a:lnTo>
                    <a:pt x="2418" y="1176"/>
                  </a:lnTo>
                  <a:lnTo>
                    <a:pt x="2436" y="1158"/>
                  </a:lnTo>
                  <a:lnTo>
                    <a:pt x="2454" y="1158"/>
                  </a:lnTo>
                  <a:lnTo>
                    <a:pt x="2460" y="1152"/>
                  </a:lnTo>
                  <a:lnTo>
                    <a:pt x="2466" y="1140"/>
                  </a:lnTo>
                  <a:close/>
                  <a:moveTo>
                    <a:pt x="1428" y="912"/>
                  </a:moveTo>
                  <a:lnTo>
                    <a:pt x="1404" y="924"/>
                  </a:lnTo>
                  <a:lnTo>
                    <a:pt x="1386" y="942"/>
                  </a:lnTo>
                  <a:lnTo>
                    <a:pt x="1386" y="948"/>
                  </a:lnTo>
                  <a:lnTo>
                    <a:pt x="1398" y="954"/>
                  </a:lnTo>
                  <a:lnTo>
                    <a:pt x="1410" y="954"/>
                  </a:lnTo>
                  <a:lnTo>
                    <a:pt x="1422" y="948"/>
                  </a:lnTo>
                  <a:lnTo>
                    <a:pt x="1428" y="948"/>
                  </a:lnTo>
                  <a:lnTo>
                    <a:pt x="1440" y="942"/>
                  </a:lnTo>
                  <a:lnTo>
                    <a:pt x="1446" y="930"/>
                  </a:lnTo>
                  <a:lnTo>
                    <a:pt x="1470" y="930"/>
                  </a:lnTo>
                  <a:lnTo>
                    <a:pt x="1470" y="924"/>
                  </a:lnTo>
                  <a:lnTo>
                    <a:pt x="1458" y="912"/>
                  </a:lnTo>
                  <a:lnTo>
                    <a:pt x="1452" y="912"/>
                  </a:lnTo>
                  <a:lnTo>
                    <a:pt x="1440" y="906"/>
                  </a:lnTo>
                  <a:lnTo>
                    <a:pt x="1428" y="912"/>
                  </a:lnTo>
                  <a:close/>
                  <a:moveTo>
                    <a:pt x="498" y="1164"/>
                  </a:moveTo>
                  <a:lnTo>
                    <a:pt x="486" y="1164"/>
                  </a:lnTo>
                  <a:lnTo>
                    <a:pt x="474" y="1170"/>
                  </a:lnTo>
                  <a:lnTo>
                    <a:pt x="462" y="1170"/>
                  </a:lnTo>
                  <a:lnTo>
                    <a:pt x="450" y="1176"/>
                  </a:lnTo>
                  <a:lnTo>
                    <a:pt x="444" y="1182"/>
                  </a:lnTo>
                  <a:lnTo>
                    <a:pt x="432" y="1182"/>
                  </a:lnTo>
                  <a:lnTo>
                    <a:pt x="426" y="1188"/>
                  </a:lnTo>
                  <a:lnTo>
                    <a:pt x="414" y="1188"/>
                  </a:lnTo>
                  <a:lnTo>
                    <a:pt x="390" y="1200"/>
                  </a:lnTo>
                  <a:lnTo>
                    <a:pt x="384" y="1206"/>
                  </a:lnTo>
                  <a:lnTo>
                    <a:pt x="384" y="1218"/>
                  </a:lnTo>
                  <a:lnTo>
                    <a:pt x="402" y="1218"/>
                  </a:lnTo>
                  <a:lnTo>
                    <a:pt x="420" y="1212"/>
                  </a:lnTo>
                  <a:lnTo>
                    <a:pt x="432" y="1206"/>
                  </a:lnTo>
                  <a:lnTo>
                    <a:pt x="504" y="1206"/>
                  </a:lnTo>
                  <a:lnTo>
                    <a:pt x="510" y="1200"/>
                  </a:lnTo>
                  <a:lnTo>
                    <a:pt x="510" y="1176"/>
                  </a:lnTo>
                  <a:lnTo>
                    <a:pt x="498" y="1164"/>
                  </a:lnTo>
                  <a:close/>
                  <a:moveTo>
                    <a:pt x="330" y="1242"/>
                  </a:moveTo>
                  <a:lnTo>
                    <a:pt x="330" y="1224"/>
                  </a:lnTo>
                  <a:lnTo>
                    <a:pt x="276" y="1242"/>
                  </a:lnTo>
                  <a:lnTo>
                    <a:pt x="330" y="12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" name="USA" descr="© INSCALE GmbH, 05.05.2010&#10;http://www.presentationload.com/">
              <a:extLst>
                <a:ext uri="{FF2B5EF4-FFF2-40B4-BE49-F238E27FC236}">
                  <a16:creationId xmlns:a16="http://schemas.microsoft.com/office/drawing/2014/main" id="{09E9EA8A-F224-4B30-9C39-CDA7EDEE333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1160950" y="1713865"/>
              <a:ext cx="1485337" cy="736743"/>
            </a:xfrm>
            <a:custGeom>
              <a:avLst/>
              <a:gdLst>
                <a:gd name="T0" fmla="*/ 2147483647 w 3918"/>
                <a:gd name="T1" fmla="*/ 2147483647 h 1944"/>
                <a:gd name="T2" fmla="*/ 2147483647 w 3918"/>
                <a:gd name="T3" fmla="*/ 2147483647 h 1944"/>
                <a:gd name="T4" fmla="*/ 2147483647 w 3918"/>
                <a:gd name="T5" fmla="*/ 2147483647 h 1944"/>
                <a:gd name="T6" fmla="*/ 2147483647 w 3918"/>
                <a:gd name="T7" fmla="*/ 2147483647 h 1944"/>
                <a:gd name="T8" fmla="*/ 2147483647 w 3918"/>
                <a:gd name="T9" fmla="*/ 2147483647 h 1944"/>
                <a:gd name="T10" fmla="*/ 2147483647 w 3918"/>
                <a:gd name="T11" fmla="*/ 2147483647 h 1944"/>
                <a:gd name="T12" fmla="*/ 2147483647 w 3918"/>
                <a:gd name="T13" fmla="*/ 2147483647 h 1944"/>
                <a:gd name="T14" fmla="*/ 2147483647 w 3918"/>
                <a:gd name="T15" fmla="*/ 2147483647 h 1944"/>
                <a:gd name="T16" fmla="*/ 2147483647 w 3918"/>
                <a:gd name="T17" fmla="*/ 2147483647 h 1944"/>
                <a:gd name="T18" fmla="*/ 2147483647 w 3918"/>
                <a:gd name="T19" fmla="*/ 2147483647 h 1944"/>
                <a:gd name="T20" fmla="*/ 2147483647 w 3918"/>
                <a:gd name="T21" fmla="*/ 2147483647 h 1944"/>
                <a:gd name="T22" fmla="*/ 2147483647 w 3918"/>
                <a:gd name="T23" fmla="*/ 2147483647 h 1944"/>
                <a:gd name="T24" fmla="*/ 2147483647 w 3918"/>
                <a:gd name="T25" fmla="*/ 2147483647 h 1944"/>
                <a:gd name="T26" fmla="*/ 2147483647 w 3918"/>
                <a:gd name="T27" fmla="*/ 2147483647 h 1944"/>
                <a:gd name="T28" fmla="*/ 2147483647 w 3918"/>
                <a:gd name="T29" fmla="*/ 2147483647 h 1944"/>
                <a:gd name="T30" fmla="*/ 2147483647 w 3918"/>
                <a:gd name="T31" fmla="*/ 2147483647 h 1944"/>
                <a:gd name="T32" fmla="*/ 2147483647 w 3918"/>
                <a:gd name="T33" fmla="*/ 2147483647 h 1944"/>
                <a:gd name="T34" fmla="*/ 2147483647 w 3918"/>
                <a:gd name="T35" fmla="*/ 2147483647 h 1944"/>
                <a:gd name="T36" fmla="*/ 2147483647 w 3918"/>
                <a:gd name="T37" fmla="*/ 2147483647 h 1944"/>
                <a:gd name="T38" fmla="*/ 2147483647 w 3918"/>
                <a:gd name="T39" fmla="*/ 2147483647 h 1944"/>
                <a:gd name="T40" fmla="*/ 2147483647 w 3918"/>
                <a:gd name="T41" fmla="*/ 2147483647 h 1944"/>
                <a:gd name="T42" fmla="*/ 2147483647 w 3918"/>
                <a:gd name="T43" fmla="*/ 2147483647 h 1944"/>
                <a:gd name="T44" fmla="*/ 2147483647 w 3918"/>
                <a:gd name="T45" fmla="*/ 2147483647 h 1944"/>
                <a:gd name="T46" fmla="*/ 2147483647 w 3918"/>
                <a:gd name="T47" fmla="*/ 2147483647 h 1944"/>
                <a:gd name="T48" fmla="*/ 2147483647 w 3918"/>
                <a:gd name="T49" fmla="*/ 2147483647 h 1944"/>
                <a:gd name="T50" fmla="*/ 2147483647 w 3918"/>
                <a:gd name="T51" fmla="*/ 2147483647 h 1944"/>
                <a:gd name="T52" fmla="*/ 2147483647 w 3918"/>
                <a:gd name="T53" fmla="*/ 2147483647 h 1944"/>
                <a:gd name="T54" fmla="*/ 2147483647 w 3918"/>
                <a:gd name="T55" fmla="*/ 2147483647 h 1944"/>
                <a:gd name="T56" fmla="*/ 2147483647 w 3918"/>
                <a:gd name="T57" fmla="*/ 2147483647 h 1944"/>
                <a:gd name="T58" fmla="*/ 2147483647 w 3918"/>
                <a:gd name="T59" fmla="*/ 2147483647 h 1944"/>
                <a:gd name="T60" fmla="*/ 2147483647 w 3918"/>
                <a:gd name="T61" fmla="*/ 2147483647 h 1944"/>
                <a:gd name="T62" fmla="*/ 2147483647 w 3918"/>
                <a:gd name="T63" fmla="*/ 2147483647 h 1944"/>
                <a:gd name="T64" fmla="*/ 2147483647 w 3918"/>
                <a:gd name="T65" fmla="*/ 2147483647 h 1944"/>
                <a:gd name="T66" fmla="*/ 2147483647 w 3918"/>
                <a:gd name="T67" fmla="*/ 2147483647 h 1944"/>
                <a:gd name="T68" fmla="*/ 2147483647 w 3918"/>
                <a:gd name="T69" fmla="*/ 2147483647 h 1944"/>
                <a:gd name="T70" fmla="*/ 2147483647 w 3918"/>
                <a:gd name="T71" fmla="*/ 2147483647 h 1944"/>
                <a:gd name="T72" fmla="*/ 2147483647 w 3918"/>
                <a:gd name="T73" fmla="*/ 2147483647 h 1944"/>
                <a:gd name="T74" fmla="*/ 2147483647 w 3918"/>
                <a:gd name="T75" fmla="*/ 2147483647 h 1944"/>
                <a:gd name="T76" fmla="*/ 2147483647 w 3918"/>
                <a:gd name="T77" fmla="*/ 2147483647 h 1944"/>
                <a:gd name="T78" fmla="*/ 2147483647 w 3918"/>
                <a:gd name="T79" fmla="*/ 2147483647 h 1944"/>
                <a:gd name="T80" fmla="*/ 2147483647 w 3918"/>
                <a:gd name="T81" fmla="*/ 2147483647 h 1944"/>
                <a:gd name="T82" fmla="*/ 2147483647 w 3918"/>
                <a:gd name="T83" fmla="*/ 2147483647 h 1944"/>
                <a:gd name="T84" fmla="*/ 2147483647 w 3918"/>
                <a:gd name="T85" fmla="*/ 2147483647 h 1944"/>
                <a:gd name="T86" fmla="*/ 2147483647 w 3918"/>
                <a:gd name="T87" fmla="*/ 2147483647 h 1944"/>
                <a:gd name="T88" fmla="*/ 2147483647 w 3918"/>
                <a:gd name="T89" fmla="*/ 2147483647 h 1944"/>
                <a:gd name="T90" fmla="*/ 2147483647 w 3918"/>
                <a:gd name="T91" fmla="*/ 2147483647 h 1944"/>
                <a:gd name="T92" fmla="*/ 2147483647 w 3918"/>
                <a:gd name="T93" fmla="*/ 2147483647 h 1944"/>
                <a:gd name="T94" fmla="*/ 2147483647 w 3918"/>
                <a:gd name="T95" fmla="*/ 2147483647 h 1944"/>
                <a:gd name="T96" fmla="*/ 2147483647 w 3918"/>
                <a:gd name="T97" fmla="*/ 2147483647 h 1944"/>
                <a:gd name="T98" fmla="*/ 2147483647 w 3918"/>
                <a:gd name="T99" fmla="*/ 2147483647 h 1944"/>
                <a:gd name="T100" fmla="*/ 2147483647 w 3918"/>
                <a:gd name="T101" fmla="*/ 2147483647 h 1944"/>
                <a:gd name="T102" fmla="*/ 2147483647 w 3918"/>
                <a:gd name="T103" fmla="*/ 2147483647 h 1944"/>
                <a:gd name="T104" fmla="*/ 2147483647 w 3918"/>
                <a:gd name="T105" fmla="*/ 2147483647 h 1944"/>
                <a:gd name="T106" fmla="*/ 2147483647 w 3918"/>
                <a:gd name="T107" fmla="*/ 2147483647 h 1944"/>
                <a:gd name="T108" fmla="*/ 2147483647 w 3918"/>
                <a:gd name="T109" fmla="*/ 2147483647 h 1944"/>
                <a:gd name="T110" fmla="*/ 2147483647 w 3918"/>
                <a:gd name="T111" fmla="*/ 2147483647 h 1944"/>
                <a:gd name="T112" fmla="*/ 2147483647 w 3918"/>
                <a:gd name="T113" fmla="*/ 2147483647 h 1944"/>
                <a:gd name="T114" fmla="*/ 2147483647 w 3918"/>
                <a:gd name="T115" fmla="*/ 2147483647 h 1944"/>
                <a:gd name="T116" fmla="*/ 2147483647 w 3918"/>
                <a:gd name="T117" fmla="*/ 2147483647 h 1944"/>
                <a:gd name="T118" fmla="*/ 2147483647 w 3918"/>
                <a:gd name="T119" fmla="*/ 2147483647 h 1944"/>
                <a:gd name="T120" fmla="*/ 2147483647 w 3918"/>
                <a:gd name="T121" fmla="*/ 2147483647 h 1944"/>
                <a:gd name="T122" fmla="*/ 2147483647 w 3918"/>
                <a:gd name="T123" fmla="*/ 2147483647 h 1944"/>
                <a:gd name="T124" fmla="*/ 2147483647 w 3918"/>
                <a:gd name="T125" fmla="*/ 2147483647 h 19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18"/>
                <a:gd name="T190" fmla="*/ 0 h 1944"/>
                <a:gd name="T191" fmla="*/ 3918 w 3918"/>
                <a:gd name="T192" fmla="*/ 1944 h 19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18" h="1944">
                  <a:moveTo>
                    <a:pt x="3858" y="168"/>
                  </a:moveTo>
                  <a:lnTo>
                    <a:pt x="3852" y="168"/>
                  </a:lnTo>
                  <a:lnTo>
                    <a:pt x="3846" y="162"/>
                  </a:lnTo>
                  <a:lnTo>
                    <a:pt x="3846" y="156"/>
                  </a:lnTo>
                  <a:lnTo>
                    <a:pt x="3840" y="150"/>
                  </a:lnTo>
                  <a:lnTo>
                    <a:pt x="3828" y="150"/>
                  </a:lnTo>
                  <a:lnTo>
                    <a:pt x="3804" y="174"/>
                  </a:lnTo>
                  <a:lnTo>
                    <a:pt x="3798" y="186"/>
                  </a:lnTo>
                  <a:lnTo>
                    <a:pt x="3756" y="210"/>
                  </a:lnTo>
                  <a:lnTo>
                    <a:pt x="3756" y="234"/>
                  </a:lnTo>
                  <a:lnTo>
                    <a:pt x="3744" y="246"/>
                  </a:lnTo>
                  <a:lnTo>
                    <a:pt x="3738" y="246"/>
                  </a:lnTo>
                  <a:lnTo>
                    <a:pt x="3726" y="258"/>
                  </a:lnTo>
                  <a:lnTo>
                    <a:pt x="3720" y="270"/>
                  </a:lnTo>
                  <a:lnTo>
                    <a:pt x="3720" y="294"/>
                  </a:lnTo>
                  <a:lnTo>
                    <a:pt x="3714" y="294"/>
                  </a:lnTo>
                  <a:lnTo>
                    <a:pt x="3708" y="288"/>
                  </a:lnTo>
                  <a:lnTo>
                    <a:pt x="3696" y="288"/>
                  </a:lnTo>
                  <a:lnTo>
                    <a:pt x="3690" y="294"/>
                  </a:lnTo>
                  <a:lnTo>
                    <a:pt x="3678" y="300"/>
                  </a:lnTo>
                  <a:lnTo>
                    <a:pt x="3666" y="312"/>
                  </a:lnTo>
                  <a:lnTo>
                    <a:pt x="3666" y="318"/>
                  </a:lnTo>
                  <a:lnTo>
                    <a:pt x="3660" y="318"/>
                  </a:lnTo>
                  <a:lnTo>
                    <a:pt x="3648" y="324"/>
                  </a:lnTo>
                  <a:lnTo>
                    <a:pt x="3630" y="324"/>
                  </a:lnTo>
                  <a:lnTo>
                    <a:pt x="3618" y="336"/>
                  </a:lnTo>
                  <a:lnTo>
                    <a:pt x="3618" y="342"/>
                  </a:lnTo>
                  <a:lnTo>
                    <a:pt x="3384" y="342"/>
                  </a:lnTo>
                  <a:lnTo>
                    <a:pt x="3372" y="354"/>
                  </a:lnTo>
                  <a:lnTo>
                    <a:pt x="3360" y="360"/>
                  </a:lnTo>
                  <a:lnTo>
                    <a:pt x="3336" y="384"/>
                  </a:lnTo>
                  <a:lnTo>
                    <a:pt x="3324" y="390"/>
                  </a:lnTo>
                  <a:lnTo>
                    <a:pt x="3312" y="402"/>
                  </a:lnTo>
                  <a:lnTo>
                    <a:pt x="3282" y="402"/>
                  </a:lnTo>
                  <a:lnTo>
                    <a:pt x="3282" y="408"/>
                  </a:lnTo>
                  <a:lnTo>
                    <a:pt x="3276" y="408"/>
                  </a:lnTo>
                  <a:lnTo>
                    <a:pt x="3282" y="414"/>
                  </a:lnTo>
                  <a:lnTo>
                    <a:pt x="3282" y="420"/>
                  </a:lnTo>
                  <a:lnTo>
                    <a:pt x="3288" y="426"/>
                  </a:lnTo>
                  <a:lnTo>
                    <a:pt x="3282" y="432"/>
                  </a:lnTo>
                  <a:lnTo>
                    <a:pt x="3282" y="438"/>
                  </a:lnTo>
                  <a:lnTo>
                    <a:pt x="3276" y="444"/>
                  </a:lnTo>
                  <a:lnTo>
                    <a:pt x="3270" y="456"/>
                  </a:lnTo>
                  <a:lnTo>
                    <a:pt x="3264" y="462"/>
                  </a:lnTo>
                  <a:lnTo>
                    <a:pt x="3264" y="468"/>
                  </a:lnTo>
                  <a:lnTo>
                    <a:pt x="3246" y="468"/>
                  </a:lnTo>
                  <a:lnTo>
                    <a:pt x="3246" y="474"/>
                  </a:lnTo>
                  <a:lnTo>
                    <a:pt x="3240" y="474"/>
                  </a:lnTo>
                  <a:lnTo>
                    <a:pt x="3228" y="480"/>
                  </a:lnTo>
                  <a:lnTo>
                    <a:pt x="3204" y="480"/>
                  </a:lnTo>
                  <a:lnTo>
                    <a:pt x="3198" y="474"/>
                  </a:lnTo>
                  <a:lnTo>
                    <a:pt x="3186" y="486"/>
                  </a:lnTo>
                  <a:lnTo>
                    <a:pt x="3162" y="486"/>
                  </a:lnTo>
                  <a:lnTo>
                    <a:pt x="3150" y="480"/>
                  </a:lnTo>
                  <a:lnTo>
                    <a:pt x="3144" y="474"/>
                  </a:lnTo>
                  <a:lnTo>
                    <a:pt x="3114" y="474"/>
                  </a:lnTo>
                  <a:lnTo>
                    <a:pt x="3096" y="486"/>
                  </a:lnTo>
                  <a:lnTo>
                    <a:pt x="3078" y="492"/>
                  </a:lnTo>
                  <a:lnTo>
                    <a:pt x="3072" y="492"/>
                  </a:lnTo>
                  <a:lnTo>
                    <a:pt x="3072" y="516"/>
                  </a:lnTo>
                  <a:lnTo>
                    <a:pt x="3066" y="522"/>
                  </a:lnTo>
                  <a:lnTo>
                    <a:pt x="3078" y="522"/>
                  </a:lnTo>
                  <a:lnTo>
                    <a:pt x="3066" y="528"/>
                  </a:lnTo>
                  <a:lnTo>
                    <a:pt x="3036" y="546"/>
                  </a:lnTo>
                  <a:lnTo>
                    <a:pt x="3000" y="564"/>
                  </a:lnTo>
                  <a:lnTo>
                    <a:pt x="2964" y="576"/>
                  </a:lnTo>
                  <a:lnTo>
                    <a:pt x="2946" y="588"/>
                  </a:lnTo>
                  <a:lnTo>
                    <a:pt x="2934" y="594"/>
                  </a:lnTo>
                  <a:lnTo>
                    <a:pt x="2928" y="594"/>
                  </a:lnTo>
                  <a:lnTo>
                    <a:pt x="2856" y="618"/>
                  </a:lnTo>
                  <a:lnTo>
                    <a:pt x="2850" y="624"/>
                  </a:lnTo>
                  <a:lnTo>
                    <a:pt x="2838" y="624"/>
                  </a:lnTo>
                  <a:lnTo>
                    <a:pt x="2826" y="630"/>
                  </a:lnTo>
                  <a:lnTo>
                    <a:pt x="2808" y="630"/>
                  </a:lnTo>
                  <a:lnTo>
                    <a:pt x="2802" y="636"/>
                  </a:lnTo>
                  <a:lnTo>
                    <a:pt x="2778" y="636"/>
                  </a:lnTo>
                  <a:lnTo>
                    <a:pt x="2772" y="630"/>
                  </a:lnTo>
                  <a:lnTo>
                    <a:pt x="2772" y="624"/>
                  </a:lnTo>
                  <a:lnTo>
                    <a:pt x="2760" y="624"/>
                  </a:lnTo>
                  <a:lnTo>
                    <a:pt x="2748" y="618"/>
                  </a:lnTo>
                  <a:lnTo>
                    <a:pt x="2736" y="606"/>
                  </a:lnTo>
                  <a:lnTo>
                    <a:pt x="2742" y="606"/>
                  </a:lnTo>
                  <a:lnTo>
                    <a:pt x="2748" y="600"/>
                  </a:lnTo>
                  <a:lnTo>
                    <a:pt x="2772" y="588"/>
                  </a:lnTo>
                  <a:lnTo>
                    <a:pt x="2772" y="582"/>
                  </a:lnTo>
                  <a:lnTo>
                    <a:pt x="2796" y="558"/>
                  </a:lnTo>
                  <a:lnTo>
                    <a:pt x="2832" y="540"/>
                  </a:lnTo>
                  <a:lnTo>
                    <a:pt x="2838" y="540"/>
                  </a:lnTo>
                  <a:lnTo>
                    <a:pt x="2844" y="534"/>
                  </a:lnTo>
                  <a:lnTo>
                    <a:pt x="2844" y="510"/>
                  </a:lnTo>
                  <a:lnTo>
                    <a:pt x="2850" y="504"/>
                  </a:lnTo>
                  <a:lnTo>
                    <a:pt x="2856" y="492"/>
                  </a:lnTo>
                  <a:lnTo>
                    <a:pt x="2850" y="486"/>
                  </a:lnTo>
                  <a:lnTo>
                    <a:pt x="2850" y="480"/>
                  </a:lnTo>
                  <a:lnTo>
                    <a:pt x="2856" y="468"/>
                  </a:lnTo>
                  <a:lnTo>
                    <a:pt x="2856" y="444"/>
                  </a:lnTo>
                  <a:lnTo>
                    <a:pt x="2862" y="432"/>
                  </a:lnTo>
                  <a:lnTo>
                    <a:pt x="2862" y="426"/>
                  </a:lnTo>
                  <a:lnTo>
                    <a:pt x="2856" y="420"/>
                  </a:lnTo>
                  <a:lnTo>
                    <a:pt x="2850" y="420"/>
                  </a:lnTo>
                  <a:lnTo>
                    <a:pt x="2844" y="426"/>
                  </a:lnTo>
                  <a:lnTo>
                    <a:pt x="2832" y="426"/>
                  </a:lnTo>
                  <a:lnTo>
                    <a:pt x="2814" y="444"/>
                  </a:lnTo>
                  <a:lnTo>
                    <a:pt x="2802" y="450"/>
                  </a:lnTo>
                  <a:lnTo>
                    <a:pt x="2796" y="456"/>
                  </a:lnTo>
                  <a:lnTo>
                    <a:pt x="2778" y="456"/>
                  </a:lnTo>
                  <a:lnTo>
                    <a:pt x="2772" y="450"/>
                  </a:lnTo>
                  <a:lnTo>
                    <a:pt x="2778" y="444"/>
                  </a:lnTo>
                  <a:lnTo>
                    <a:pt x="2784" y="432"/>
                  </a:lnTo>
                  <a:lnTo>
                    <a:pt x="2808" y="420"/>
                  </a:lnTo>
                  <a:lnTo>
                    <a:pt x="2826" y="402"/>
                  </a:lnTo>
                  <a:lnTo>
                    <a:pt x="2850" y="390"/>
                  </a:lnTo>
                  <a:lnTo>
                    <a:pt x="2856" y="384"/>
                  </a:lnTo>
                  <a:lnTo>
                    <a:pt x="2856" y="366"/>
                  </a:lnTo>
                  <a:lnTo>
                    <a:pt x="2850" y="360"/>
                  </a:lnTo>
                  <a:lnTo>
                    <a:pt x="2850" y="348"/>
                  </a:lnTo>
                  <a:lnTo>
                    <a:pt x="2856" y="348"/>
                  </a:lnTo>
                  <a:lnTo>
                    <a:pt x="2862" y="342"/>
                  </a:lnTo>
                  <a:lnTo>
                    <a:pt x="2868" y="330"/>
                  </a:lnTo>
                  <a:lnTo>
                    <a:pt x="2868" y="318"/>
                  </a:lnTo>
                  <a:lnTo>
                    <a:pt x="2862" y="312"/>
                  </a:lnTo>
                  <a:lnTo>
                    <a:pt x="2850" y="312"/>
                  </a:lnTo>
                  <a:lnTo>
                    <a:pt x="2838" y="306"/>
                  </a:lnTo>
                  <a:lnTo>
                    <a:pt x="2832" y="306"/>
                  </a:lnTo>
                  <a:lnTo>
                    <a:pt x="2826" y="294"/>
                  </a:lnTo>
                  <a:lnTo>
                    <a:pt x="2820" y="288"/>
                  </a:lnTo>
                  <a:lnTo>
                    <a:pt x="2820" y="282"/>
                  </a:lnTo>
                  <a:lnTo>
                    <a:pt x="2814" y="288"/>
                  </a:lnTo>
                  <a:lnTo>
                    <a:pt x="2808" y="288"/>
                  </a:lnTo>
                  <a:lnTo>
                    <a:pt x="2808" y="264"/>
                  </a:lnTo>
                  <a:lnTo>
                    <a:pt x="2844" y="270"/>
                  </a:lnTo>
                  <a:lnTo>
                    <a:pt x="2850" y="264"/>
                  </a:lnTo>
                  <a:lnTo>
                    <a:pt x="2850" y="246"/>
                  </a:lnTo>
                  <a:lnTo>
                    <a:pt x="2862" y="246"/>
                  </a:lnTo>
                  <a:lnTo>
                    <a:pt x="2868" y="228"/>
                  </a:lnTo>
                  <a:lnTo>
                    <a:pt x="2850" y="228"/>
                  </a:lnTo>
                  <a:lnTo>
                    <a:pt x="2844" y="240"/>
                  </a:lnTo>
                  <a:lnTo>
                    <a:pt x="2820" y="228"/>
                  </a:lnTo>
                  <a:lnTo>
                    <a:pt x="2820" y="210"/>
                  </a:lnTo>
                  <a:lnTo>
                    <a:pt x="2802" y="210"/>
                  </a:lnTo>
                  <a:lnTo>
                    <a:pt x="2790" y="216"/>
                  </a:lnTo>
                  <a:lnTo>
                    <a:pt x="2736" y="216"/>
                  </a:lnTo>
                  <a:lnTo>
                    <a:pt x="2724" y="222"/>
                  </a:lnTo>
                  <a:lnTo>
                    <a:pt x="2712" y="222"/>
                  </a:lnTo>
                  <a:lnTo>
                    <a:pt x="2700" y="228"/>
                  </a:lnTo>
                  <a:lnTo>
                    <a:pt x="2682" y="228"/>
                  </a:lnTo>
                  <a:lnTo>
                    <a:pt x="2658" y="216"/>
                  </a:lnTo>
                  <a:lnTo>
                    <a:pt x="2658" y="210"/>
                  </a:lnTo>
                  <a:lnTo>
                    <a:pt x="2652" y="204"/>
                  </a:lnTo>
                  <a:lnTo>
                    <a:pt x="2652" y="198"/>
                  </a:lnTo>
                  <a:lnTo>
                    <a:pt x="2646" y="192"/>
                  </a:lnTo>
                  <a:lnTo>
                    <a:pt x="2628" y="192"/>
                  </a:lnTo>
                  <a:lnTo>
                    <a:pt x="2622" y="198"/>
                  </a:lnTo>
                  <a:lnTo>
                    <a:pt x="2616" y="198"/>
                  </a:lnTo>
                  <a:lnTo>
                    <a:pt x="2610" y="192"/>
                  </a:lnTo>
                  <a:lnTo>
                    <a:pt x="2670" y="162"/>
                  </a:lnTo>
                  <a:lnTo>
                    <a:pt x="2658" y="150"/>
                  </a:lnTo>
                  <a:lnTo>
                    <a:pt x="2640" y="150"/>
                  </a:lnTo>
                  <a:lnTo>
                    <a:pt x="2628" y="162"/>
                  </a:lnTo>
                  <a:lnTo>
                    <a:pt x="2616" y="168"/>
                  </a:lnTo>
                  <a:lnTo>
                    <a:pt x="2610" y="174"/>
                  </a:lnTo>
                  <a:lnTo>
                    <a:pt x="2604" y="174"/>
                  </a:lnTo>
                  <a:lnTo>
                    <a:pt x="2580" y="186"/>
                  </a:lnTo>
                  <a:lnTo>
                    <a:pt x="2562" y="192"/>
                  </a:lnTo>
                  <a:lnTo>
                    <a:pt x="2538" y="204"/>
                  </a:lnTo>
                  <a:lnTo>
                    <a:pt x="2508" y="204"/>
                  </a:lnTo>
                  <a:lnTo>
                    <a:pt x="2496" y="216"/>
                  </a:lnTo>
                  <a:lnTo>
                    <a:pt x="2448" y="216"/>
                  </a:lnTo>
                  <a:lnTo>
                    <a:pt x="2448" y="210"/>
                  </a:lnTo>
                  <a:lnTo>
                    <a:pt x="2454" y="204"/>
                  </a:lnTo>
                  <a:lnTo>
                    <a:pt x="2460" y="204"/>
                  </a:lnTo>
                  <a:lnTo>
                    <a:pt x="2472" y="192"/>
                  </a:lnTo>
                  <a:lnTo>
                    <a:pt x="2460" y="192"/>
                  </a:lnTo>
                  <a:lnTo>
                    <a:pt x="2448" y="198"/>
                  </a:lnTo>
                  <a:lnTo>
                    <a:pt x="2412" y="198"/>
                  </a:lnTo>
                  <a:lnTo>
                    <a:pt x="2400" y="204"/>
                  </a:lnTo>
                  <a:lnTo>
                    <a:pt x="2394" y="210"/>
                  </a:lnTo>
                  <a:lnTo>
                    <a:pt x="2370" y="210"/>
                  </a:lnTo>
                  <a:lnTo>
                    <a:pt x="2370" y="198"/>
                  </a:lnTo>
                  <a:lnTo>
                    <a:pt x="2400" y="180"/>
                  </a:lnTo>
                  <a:lnTo>
                    <a:pt x="2442" y="168"/>
                  </a:lnTo>
                  <a:lnTo>
                    <a:pt x="2502" y="138"/>
                  </a:lnTo>
                  <a:lnTo>
                    <a:pt x="2520" y="126"/>
                  </a:lnTo>
                  <a:lnTo>
                    <a:pt x="2544" y="120"/>
                  </a:lnTo>
                  <a:lnTo>
                    <a:pt x="2574" y="114"/>
                  </a:lnTo>
                  <a:lnTo>
                    <a:pt x="2580" y="114"/>
                  </a:lnTo>
                  <a:lnTo>
                    <a:pt x="2592" y="108"/>
                  </a:lnTo>
                  <a:lnTo>
                    <a:pt x="2574" y="108"/>
                  </a:lnTo>
                  <a:lnTo>
                    <a:pt x="2562" y="102"/>
                  </a:lnTo>
                  <a:lnTo>
                    <a:pt x="2556" y="102"/>
                  </a:lnTo>
                  <a:lnTo>
                    <a:pt x="2556" y="96"/>
                  </a:lnTo>
                  <a:lnTo>
                    <a:pt x="2508" y="102"/>
                  </a:lnTo>
                  <a:lnTo>
                    <a:pt x="2508" y="84"/>
                  </a:lnTo>
                  <a:lnTo>
                    <a:pt x="2502" y="90"/>
                  </a:lnTo>
                  <a:lnTo>
                    <a:pt x="2490" y="96"/>
                  </a:lnTo>
                  <a:lnTo>
                    <a:pt x="2478" y="108"/>
                  </a:lnTo>
                  <a:lnTo>
                    <a:pt x="2466" y="108"/>
                  </a:lnTo>
                  <a:lnTo>
                    <a:pt x="2448" y="90"/>
                  </a:lnTo>
                  <a:lnTo>
                    <a:pt x="2418" y="90"/>
                  </a:lnTo>
                  <a:lnTo>
                    <a:pt x="2412" y="84"/>
                  </a:lnTo>
                  <a:lnTo>
                    <a:pt x="2412" y="78"/>
                  </a:lnTo>
                  <a:lnTo>
                    <a:pt x="2400" y="66"/>
                  </a:lnTo>
                  <a:lnTo>
                    <a:pt x="2388" y="60"/>
                  </a:lnTo>
                  <a:lnTo>
                    <a:pt x="2376" y="60"/>
                  </a:lnTo>
                  <a:lnTo>
                    <a:pt x="2364" y="72"/>
                  </a:lnTo>
                  <a:lnTo>
                    <a:pt x="2364" y="78"/>
                  </a:lnTo>
                  <a:lnTo>
                    <a:pt x="2352" y="78"/>
                  </a:lnTo>
                  <a:lnTo>
                    <a:pt x="2334" y="60"/>
                  </a:lnTo>
                  <a:lnTo>
                    <a:pt x="2322" y="60"/>
                  </a:lnTo>
                  <a:lnTo>
                    <a:pt x="2304" y="54"/>
                  </a:lnTo>
                  <a:lnTo>
                    <a:pt x="2292" y="48"/>
                  </a:lnTo>
                  <a:lnTo>
                    <a:pt x="2292" y="36"/>
                  </a:lnTo>
                  <a:lnTo>
                    <a:pt x="2298" y="24"/>
                  </a:lnTo>
                  <a:lnTo>
                    <a:pt x="2310" y="12"/>
                  </a:lnTo>
                  <a:lnTo>
                    <a:pt x="2298" y="0"/>
                  </a:lnTo>
                  <a:lnTo>
                    <a:pt x="2286" y="6"/>
                  </a:lnTo>
                  <a:lnTo>
                    <a:pt x="2280" y="12"/>
                  </a:lnTo>
                  <a:lnTo>
                    <a:pt x="2274" y="24"/>
                  </a:lnTo>
                  <a:lnTo>
                    <a:pt x="2274" y="30"/>
                  </a:lnTo>
                  <a:lnTo>
                    <a:pt x="2268" y="42"/>
                  </a:lnTo>
                  <a:lnTo>
                    <a:pt x="558" y="42"/>
                  </a:lnTo>
                  <a:lnTo>
                    <a:pt x="552" y="54"/>
                  </a:lnTo>
                  <a:lnTo>
                    <a:pt x="552" y="60"/>
                  </a:lnTo>
                  <a:lnTo>
                    <a:pt x="546" y="60"/>
                  </a:lnTo>
                  <a:lnTo>
                    <a:pt x="546" y="72"/>
                  </a:lnTo>
                  <a:lnTo>
                    <a:pt x="540" y="84"/>
                  </a:lnTo>
                  <a:lnTo>
                    <a:pt x="540" y="108"/>
                  </a:lnTo>
                  <a:lnTo>
                    <a:pt x="510" y="126"/>
                  </a:lnTo>
                  <a:lnTo>
                    <a:pt x="504" y="144"/>
                  </a:lnTo>
                  <a:lnTo>
                    <a:pt x="486" y="168"/>
                  </a:lnTo>
                  <a:lnTo>
                    <a:pt x="438" y="180"/>
                  </a:lnTo>
                  <a:lnTo>
                    <a:pt x="474" y="162"/>
                  </a:lnTo>
                  <a:lnTo>
                    <a:pt x="450" y="162"/>
                  </a:lnTo>
                  <a:lnTo>
                    <a:pt x="456" y="156"/>
                  </a:lnTo>
                  <a:lnTo>
                    <a:pt x="462" y="144"/>
                  </a:lnTo>
                  <a:lnTo>
                    <a:pt x="486" y="120"/>
                  </a:lnTo>
                  <a:lnTo>
                    <a:pt x="492" y="120"/>
                  </a:lnTo>
                  <a:lnTo>
                    <a:pt x="504" y="108"/>
                  </a:lnTo>
                  <a:lnTo>
                    <a:pt x="504" y="102"/>
                  </a:lnTo>
                  <a:lnTo>
                    <a:pt x="456" y="102"/>
                  </a:lnTo>
                  <a:lnTo>
                    <a:pt x="450" y="96"/>
                  </a:lnTo>
                  <a:lnTo>
                    <a:pt x="438" y="90"/>
                  </a:lnTo>
                  <a:lnTo>
                    <a:pt x="432" y="84"/>
                  </a:lnTo>
                  <a:lnTo>
                    <a:pt x="420" y="78"/>
                  </a:lnTo>
                  <a:lnTo>
                    <a:pt x="402" y="78"/>
                  </a:lnTo>
                  <a:lnTo>
                    <a:pt x="390" y="90"/>
                  </a:lnTo>
                  <a:lnTo>
                    <a:pt x="384" y="102"/>
                  </a:lnTo>
                  <a:lnTo>
                    <a:pt x="384" y="150"/>
                  </a:lnTo>
                  <a:lnTo>
                    <a:pt x="378" y="156"/>
                  </a:lnTo>
                  <a:lnTo>
                    <a:pt x="378" y="162"/>
                  </a:lnTo>
                  <a:lnTo>
                    <a:pt x="360" y="180"/>
                  </a:lnTo>
                  <a:lnTo>
                    <a:pt x="390" y="186"/>
                  </a:lnTo>
                  <a:lnTo>
                    <a:pt x="360" y="192"/>
                  </a:lnTo>
                  <a:lnTo>
                    <a:pt x="366" y="210"/>
                  </a:lnTo>
                  <a:lnTo>
                    <a:pt x="348" y="234"/>
                  </a:lnTo>
                  <a:lnTo>
                    <a:pt x="354" y="234"/>
                  </a:lnTo>
                  <a:lnTo>
                    <a:pt x="366" y="246"/>
                  </a:lnTo>
                  <a:lnTo>
                    <a:pt x="372" y="246"/>
                  </a:lnTo>
                  <a:lnTo>
                    <a:pt x="378" y="252"/>
                  </a:lnTo>
                  <a:lnTo>
                    <a:pt x="330" y="252"/>
                  </a:lnTo>
                  <a:lnTo>
                    <a:pt x="324" y="264"/>
                  </a:lnTo>
                  <a:lnTo>
                    <a:pt x="306" y="282"/>
                  </a:lnTo>
                  <a:lnTo>
                    <a:pt x="270" y="342"/>
                  </a:lnTo>
                  <a:lnTo>
                    <a:pt x="258" y="360"/>
                  </a:lnTo>
                  <a:lnTo>
                    <a:pt x="216" y="402"/>
                  </a:lnTo>
                  <a:lnTo>
                    <a:pt x="192" y="432"/>
                  </a:lnTo>
                  <a:lnTo>
                    <a:pt x="174" y="456"/>
                  </a:lnTo>
                  <a:lnTo>
                    <a:pt x="168" y="462"/>
                  </a:lnTo>
                  <a:lnTo>
                    <a:pt x="174" y="480"/>
                  </a:lnTo>
                  <a:lnTo>
                    <a:pt x="168" y="480"/>
                  </a:lnTo>
                  <a:lnTo>
                    <a:pt x="162" y="486"/>
                  </a:lnTo>
                  <a:lnTo>
                    <a:pt x="150" y="492"/>
                  </a:lnTo>
                  <a:lnTo>
                    <a:pt x="126" y="516"/>
                  </a:lnTo>
                  <a:lnTo>
                    <a:pt x="120" y="534"/>
                  </a:lnTo>
                  <a:lnTo>
                    <a:pt x="120" y="546"/>
                  </a:lnTo>
                  <a:lnTo>
                    <a:pt x="102" y="570"/>
                  </a:lnTo>
                  <a:lnTo>
                    <a:pt x="96" y="618"/>
                  </a:lnTo>
                  <a:lnTo>
                    <a:pt x="90" y="630"/>
                  </a:lnTo>
                  <a:lnTo>
                    <a:pt x="72" y="648"/>
                  </a:lnTo>
                  <a:lnTo>
                    <a:pt x="60" y="672"/>
                  </a:lnTo>
                  <a:lnTo>
                    <a:pt x="54" y="678"/>
                  </a:lnTo>
                  <a:lnTo>
                    <a:pt x="42" y="684"/>
                  </a:lnTo>
                  <a:lnTo>
                    <a:pt x="18" y="708"/>
                  </a:lnTo>
                  <a:lnTo>
                    <a:pt x="12" y="720"/>
                  </a:lnTo>
                  <a:lnTo>
                    <a:pt x="18" y="732"/>
                  </a:lnTo>
                  <a:lnTo>
                    <a:pt x="36" y="750"/>
                  </a:lnTo>
                  <a:lnTo>
                    <a:pt x="36" y="762"/>
                  </a:lnTo>
                  <a:lnTo>
                    <a:pt x="30" y="774"/>
                  </a:lnTo>
                  <a:lnTo>
                    <a:pt x="18" y="786"/>
                  </a:lnTo>
                  <a:lnTo>
                    <a:pt x="12" y="798"/>
                  </a:lnTo>
                  <a:lnTo>
                    <a:pt x="6" y="816"/>
                  </a:lnTo>
                  <a:lnTo>
                    <a:pt x="0" y="828"/>
                  </a:lnTo>
                  <a:lnTo>
                    <a:pt x="0" y="840"/>
                  </a:lnTo>
                  <a:lnTo>
                    <a:pt x="6" y="852"/>
                  </a:lnTo>
                  <a:lnTo>
                    <a:pt x="12" y="870"/>
                  </a:lnTo>
                  <a:lnTo>
                    <a:pt x="12" y="882"/>
                  </a:lnTo>
                  <a:lnTo>
                    <a:pt x="18" y="900"/>
                  </a:lnTo>
                  <a:lnTo>
                    <a:pt x="24" y="906"/>
                  </a:lnTo>
                  <a:lnTo>
                    <a:pt x="24" y="912"/>
                  </a:lnTo>
                  <a:lnTo>
                    <a:pt x="48" y="894"/>
                  </a:lnTo>
                  <a:lnTo>
                    <a:pt x="114" y="900"/>
                  </a:lnTo>
                  <a:lnTo>
                    <a:pt x="78" y="900"/>
                  </a:lnTo>
                  <a:lnTo>
                    <a:pt x="66" y="906"/>
                  </a:lnTo>
                  <a:lnTo>
                    <a:pt x="60" y="906"/>
                  </a:lnTo>
                  <a:lnTo>
                    <a:pt x="48" y="918"/>
                  </a:lnTo>
                  <a:lnTo>
                    <a:pt x="48" y="942"/>
                  </a:lnTo>
                  <a:lnTo>
                    <a:pt x="30" y="924"/>
                  </a:lnTo>
                  <a:lnTo>
                    <a:pt x="24" y="924"/>
                  </a:lnTo>
                  <a:lnTo>
                    <a:pt x="18" y="936"/>
                  </a:lnTo>
                  <a:lnTo>
                    <a:pt x="18" y="942"/>
                  </a:lnTo>
                  <a:lnTo>
                    <a:pt x="12" y="960"/>
                  </a:lnTo>
                  <a:lnTo>
                    <a:pt x="12" y="978"/>
                  </a:lnTo>
                  <a:lnTo>
                    <a:pt x="18" y="984"/>
                  </a:lnTo>
                  <a:lnTo>
                    <a:pt x="30" y="990"/>
                  </a:lnTo>
                  <a:lnTo>
                    <a:pt x="42" y="990"/>
                  </a:lnTo>
                  <a:lnTo>
                    <a:pt x="42" y="1002"/>
                  </a:lnTo>
                  <a:lnTo>
                    <a:pt x="36" y="1008"/>
                  </a:lnTo>
                  <a:lnTo>
                    <a:pt x="36" y="1014"/>
                  </a:lnTo>
                  <a:lnTo>
                    <a:pt x="18" y="1032"/>
                  </a:lnTo>
                  <a:lnTo>
                    <a:pt x="12" y="1044"/>
                  </a:lnTo>
                  <a:lnTo>
                    <a:pt x="12" y="1056"/>
                  </a:lnTo>
                  <a:lnTo>
                    <a:pt x="18" y="1068"/>
                  </a:lnTo>
                  <a:lnTo>
                    <a:pt x="24" y="1074"/>
                  </a:lnTo>
                  <a:lnTo>
                    <a:pt x="36" y="1098"/>
                  </a:lnTo>
                  <a:lnTo>
                    <a:pt x="42" y="1104"/>
                  </a:lnTo>
                  <a:lnTo>
                    <a:pt x="54" y="1128"/>
                  </a:lnTo>
                  <a:lnTo>
                    <a:pt x="60" y="1134"/>
                  </a:lnTo>
                  <a:lnTo>
                    <a:pt x="60" y="1146"/>
                  </a:lnTo>
                  <a:lnTo>
                    <a:pt x="54" y="1152"/>
                  </a:lnTo>
                  <a:lnTo>
                    <a:pt x="42" y="1176"/>
                  </a:lnTo>
                  <a:lnTo>
                    <a:pt x="36" y="1182"/>
                  </a:lnTo>
                  <a:lnTo>
                    <a:pt x="36" y="1188"/>
                  </a:lnTo>
                  <a:lnTo>
                    <a:pt x="42" y="1194"/>
                  </a:lnTo>
                  <a:lnTo>
                    <a:pt x="54" y="1194"/>
                  </a:lnTo>
                  <a:lnTo>
                    <a:pt x="72" y="1200"/>
                  </a:lnTo>
                  <a:lnTo>
                    <a:pt x="102" y="1200"/>
                  </a:lnTo>
                  <a:lnTo>
                    <a:pt x="102" y="1212"/>
                  </a:lnTo>
                  <a:lnTo>
                    <a:pt x="120" y="1230"/>
                  </a:lnTo>
                  <a:lnTo>
                    <a:pt x="132" y="1230"/>
                  </a:lnTo>
                  <a:lnTo>
                    <a:pt x="144" y="1224"/>
                  </a:lnTo>
                  <a:lnTo>
                    <a:pt x="150" y="1224"/>
                  </a:lnTo>
                  <a:lnTo>
                    <a:pt x="162" y="1218"/>
                  </a:lnTo>
                  <a:lnTo>
                    <a:pt x="168" y="1248"/>
                  </a:lnTo>
                  <a:lnTo>
                    <a:pt x="174" y="1248"/>
                  </a:lnTo>
                  <a:lnTo>
                    <a:pt x="180" y="1254"/>
                  </a:lnTo>
                  <a:lnTo>
                    <a:pt x="204" y="1266"/>
                  </a:lnTo>
                  <a:lnTo>
                    <a:pt x="216" y="1290"/>
                  </a:lnTo>
                  <a:lnTo>
                    <a:pt x="216" y="1314"/>
                  </a:lnTo>
                  <a:lnTo>
                    <a:pt x="210" y="1338"/>
                  </a:lnTo>
                  <a:lnTo>
                    <a:pt x="216" y="1344"/>
                  </a:lnTo>
                  <a:lnTo>
                    <a:pt x="360" y="1338"/>
                  </a:lnTo>
                  <a:lnTo>
                    <a:pt x="354" y="1344"/>
                  </a:lnTo>
                  <a:lnTo>
                    <a:pt x="354" y="1350"/>
                  </a:lnTo>
                  <a:lnTo>
                    <a:pt x="360" y="1350"/>
                  </a:lnTo>
                  <a:lnTo>
                    <a:pt x="570" y="1446"/>
                  </a:lnTo>
                  <a:lnTo>
                    <a:pt x="774" y="1446"/>
                  </a:lnTo>
                  <a:lnTo>
                    <a:pt x="774" y="1440"/>
                  </a:lnTo>
                  <a:lnTo>
                    <a:pt x="780" y="1428"/>
                  </a:lnTo>
                  <a:lnTo>
                    <a:pt x="780" y="1410"/>
                  </a:lnTo>
                  <a:lnTo>
                    <a:pt x="786" y="1404"/>
                  </a:lnTo>
                  <a:lnTo>
                    <a:pt x="900" y="1404"/>
                  </a:lnTo>
                  <a:lnTo>
                    <a:pt x="912" y="1416"/>
                  </a:lnTo>
                  <a:lnTo>
                    <a:pt x="912" y="1440"/>
                  </a:lnTo>
                  <a:lnTo>
                    <a:pt x="942" y="1452"/>
                  </a:lnTo>
                  <a:lnTo>
                    <a:pt x="948" y="1482"/>
                  </a:lnTo>
                  <a:lnTo>
                    <a:pt x="960" y="1482"/>
                  </a:lnTo>
                  <a:lnTo>
                    <a:pt x="972" y="1488"/>
                  </a:lnTo>
                  <a:lnTo>
                    <a:pt x="984" y="1500"/>
                  </a:lnTo>
                  <a:lnTo>
                    <a:pt x="990" y="1512"/>
                  </a:lnTo>
                  <a:lnTo>
                    <a:pt x="990" y="1554"/>
                  </a:lnTo>
                  <a:lnTo>
                    <a:pt x="984" y="1566"/>
                  </a:lnTo>
                  <a:lnTo>
                    <a:pt x="984" y="1578"/>
                  </a:lnTo>
                  <a:lnTo>
                    <a:pt x="1014" y="1608"/>
                  </a:lnTo>
                  <a:lnTo>
                    <a:pt x="1026" y="1614"/>
                  </a:lnTo>
                  <a:lnTo>
                    <a:pt x="1044" y="1626"/>
                  </a:lnTo>
                  <a:lnTo>
                    <a:pt x="1056" y="1626"/>
                  </a:lnTo>
                  <a:lnTo>
                    <a:pt x="1080" y="1614"/>
                  </a:lnTo>
                  <a:lnTo>
                    <a:pt x="1092" y="1602"/>
                  </a:lnTo>
                  <a:lnTo>
                    <a:pt x="1104" y="1578"/>
                  </a:lnTo>
                  <a:lnTo>
                    <a:pt x="1116" y="1566"/>
                  </a:lnTo>
                  <a:lnTo>
                    <a:pt x="1134" y="1566"/>
                  </a:lnTo>
                  <a:lnTo>
                    <a:pt x="1134" y="1560"/>
                  </a:lnTo>
                  <a:lnTo>
                    <a:pt x="1152" y="1566"/>
                  </a:lnTo>
                  <a:lnTo>
                    <a:pt x="1194" y="1566"/>
                  </a:lnTo>
                  <a:lnTo>
                    <a:pt x="1200" y="1578"/>
                  </a:lnTo>
                  <a:lnTo>
                    <a:pt x="1206" y="1584"/>
                  </a:lnTo>
                  <a:lnTo>
                    <a:pt x="1212" y="1596"/>
                  </a:lnTo>
                  <a:lnTo>
                    <a:pt x="1224" y="1608"/>
                  </a:lnTo>
                  <a:lnTo>
                    <a:pt x="1230" y="1620"/>
                  </a:lnTo>
                  <a:lnTo>
                    <a:pt x="1242" y="1632"/>
                  </a:lnTo>
                  <a:lnTo>
                    <a:pt x="1242" y="1656"/>
                  </a:lnTo>
                  <a:lnTo>
                    <a:pt x="1236" y="1668"/>
                  </a:lnTo>
                  <a:lnTo>
                    <a:pt x="1236" y="1680"/>
                  </a:lnTo>
                  <a:lnTo>
                    <a:pt x="1242" y="1692"/>
                  </a:lnTo>
                  <a:lnTo>
                    <a:pt x="1254" y="1698"/>
                  </a:lnTo>
                  <a:lnTo>
                    <a:pt x="1254" y="1722"/>
                  </a:lnTo>
                  <a:lnTo>
                    <a:pt x="1260" y="1728"/>
                  </a:lnTo>
                  <a:lnTo>
                    <a:pt x="1272" y="1734"/>
                  </a:lnTo>
                  <a:lnTo>
                    <a:pt x="1284" y="1746"/>
                  </a:lnTo>
                  <a:lnTo>
                    <a:pt x="1284" y="1752"/>
                  </a:lnTo>
                  <a:lnTo>
                    <a:pt x="1278" y="1758"/>
                  </a:lnTo>
                  <a:lnTo>
                    <a:pt x="1272" y="1758"/>
                  </a:lnTo>
                  <a:lnTo>
                    <a:pt x="1272" y="1794"/>
                  </a:lnTo>
                  <a:lnTo>
                    <a:pt x="1284" y="1806"/>
                  </a:lnTo>
                  <a:lnTo>
                    <a:pt x="1284" y="1836"/>
                  </a:lnTo>
                  <a:lnTo>
                    <a:pt x="1296" y="1848"/>
                  </a:lnTo>
                  <a:lnTo>
                    <a:pt x="1314" y="1854"/>
                  </a:lnTo>
                  <a:lnTo>
                    <a:pt x="1326" y="1854"/>
                  </a:lnTo>
                  <a:lnTo>
                    <a:pt x="1338" y="1866"/>
                  </a:lnTo>
                  <a:lnTo>
                    <a:pt x="1380" y="1866"/>
                  </a:lnTo>
                  <a:lnTo>
                    <a:pt x="1380" y="1872"/>
                  </a:lnTo>
                  <a:lnTo>
                    <a:pt x="1386" y="1884"/>
                  </a:lnTo>
                  <a:lnTo>
                    <a:pt x="1410" y="1884"/>
                  </a:lnTo>
                  <a:lnTo>
                    <a:pt x="1410" y="1878"/>
                  </a:lnTo>
                  <a:lnTo>
                    <a:pt x="1398" y="1806"/>
                  </a:lnTo>
                  <a:lnTo>
                    <a:pt x="1416" y="1788"/>
                  </a:lnTo>
                  <a:lnTo>
                    <a:pt x="1398" y="1776"/>
                  </a:lnTo>
                  <a:lnTo>
                    <a:pt x="1398" y="1758"/>
                  </a:lnTo>
                  <a:lnTo>
                    <a:pt x="1404" y="1764"/>
                  </a:lnTo>
                  <a:lnTo>
                    <a:pt x="1422" y="1764"/>
                  </a:lnTo>
                  <a:lnTo>
                    <a:pt x="1428" y="1758"/>
                  </a:lnTo>
                  <a:lnTo>
                    <a:pt x="1428" y="1728"/>
                  </a:lnTo>
                  <a:lnTo>
                    <a:pt x="1452" y="1722"/>
                  </a:lnTo>
                  <a:lnTo>
                    <a:pt x="1458" y="1698"/>
                  </a:lnTo>
                  <a:lnTo>
                    <a:pt x="1476" y="1704"/>
                  </a:lnTo>
                  <a:lnTo>
                    <a:pt x="1494" y="1692"/>
                  </a:lnTo>
                  <a:lnTo>
                    <a:pt x="1488" y="1668"/>
                  </a:lnTo>
                  <a:lnTo>
                    <a:pt x="1500" y="1680"/>
                  </a:lnTo>
                  <a:lnTo>
                    <a:pt x="1500" y="1668"/>
                  </a:lnTo>
                  <a:lnTo>
                    <a:pt x="1506" y="1656"/>
                  </a:lnTo>
                  <a:lnTo>
                    <a:pt x="1512" y="1650"/>
                  </a:lnTo>
                  <a:lnTo>
                    <a:pt x="1518" y="1650"/>
                  </a:lnTo>
                  <a:lnTo>
                    <a:pt x="1524" y="1656"/>
                  </a:lnTo>
                  <a:lnTo>
                    <a:pt x="1524" y="1668"/>
                  </a:lnTo>
                  <a:lnTo>
                    <a:pt x="1542" y="1668"/>
                  </a:lnTo>
                  <a:lnTo>
                    <a:pt x="1554" y="1662"/>
                  </a:lnTo>
                  <a:lnTo>
                    <a:pt x="1572" y="1656"/>
                  </a:lnTo>
                  <a:lnTo>
                    <a:pt x="1596" y="1644"/>
                  </a:lnTo>
                  <a:lnTo>
                    <a:pt x="1602" y="1638"/>
                  </a:lnTo>
                  <a:lnTo>
                    <a:pt x="1608" y="1626"/>
                  </a:lnTo>
                  <a:lnTo>
                    <a:pt x="1620" y="1620"/>
                  </a:lnTo>
                  <a:lnTo>
                    <a:pt x="1626" y="1608"/>
                  </a:lnTo>
                  <a:lnTo>
                    <a:pt x="1632" y="1602"/>
                  </a:lnTo>
                  <a:lnTo>
                    <a:pt x="1632" y="1590"/>
                  </a:lnTo>
                  <a:lnTo>
                    <a:pt x="1626" y="1584"/>
                  </a:lnTo>
                  <a:lnTo>
                    <a:pt x="1626" y="1566"/>
                  </a:lnTo>
                  <a:lnTo>
                    <a:pt x="1632" y="1566"/>
                  </a:lnTo>
                  <a:lnTo>
                    <a:pt x="1656" y="1578"/>
                  </a:lnTo>
                  <a:lnTo>
                    <a:pt x="1662" y="1584"/>
                  </a:lnTo>
                  <a:lnTo>
                    <a:pt x="1674" y="1590"/>
                  </a:lnTo>
                  <a:lnTo>
                    <a:pt x="1686" y="1590"/>
                  </a:lnTo>
                  <a:lnTo>
                    <a:pt x="1692" y="1584"/>
                  </a:lnTo>
                  <a:lnTo>
                    <a:pt x="1710" y="1548"/>
                  </a:lnTo>
                  <a:lnTo>
                    <a:pt x="1716" y="1548"/>
                  </a:lnTo>
                  <a:lnTo>
                    <a:pt x="1734" y="1566"/>
                  </a:lnTo>
                  <a:lnTo>
                    <a:pt x="1746" y="1566"/>
                  </a:lnTo>
                  <a:lnTo>
                    <a:pt x="1752" y="1560"/>
                  </a:lnTo>
                  <a:lnTo>
                    <a:pt x="1758" y="1548"/>
                  </a:lnTo>
                  <a:lnTo>
                    <a:pt x="1764" y="1542"/>
                  </a:lnTo>
                  <a:lnTo>
                    <a:pt x="1770" y="1554"/>
                  </a:lnTo>
                  <a:lnTo>
                    <a:pt x="1776" y="1560"/>
                  </a:lnTo>
                  <a:lnTo>
                    <a:pt x="1782" y="1572"/>
                  </a:lnTo>
                  <a:lnTo>
                    <a:pt x="1794" y="1578"/>
                  </a:lnTo>
                  <a:lnTo>
                    <a:pt x="1800" y="1584"/>
                  </a:lnTo>
                  <a:lnTo>
                    <a:pt x="1818" y="1584"/>
                  </a:lnTo>
                  <a:lnTo>
                    <a:pt x="1824" y="1578"/>
                  </a:lnTo>
                  <a:lnTo>
                    <a:pt x="1830" y="1566"/>
                  </a:lnTo>
                  <a:lnTo>
                    <a:pt x="1842" y="1554"/>
                  </a:lnTo>
                  <a:lnTo>
                    <a:pt x="1848" y="1554"/>
                  </a:lnTo>
                  <a:lnTo>
                    <a:pt x="1860" y="1560"/>
                  </a:lnTo>
                  <a:lnTo>
                    <a:pt x="1872" y="1572"/>
                  </a:lnTo>
                  <a:lnTo>
                    <a:pt x="1872" y="1584"/>
                  </a:lnTo>
                  <a:lnTo>
                    <a:pt x="1878" y="1596"/>
                  </a:lnTo>
                  <a:lnTo>
                    <a:pt x="1878" y="1614"/>
                  </a:lnTo>
                  <a:lnTo>
                    <a:pt x="1914" y="1614"/>
                  </a:lnTo>
                  <a:lnTo>
                    <a:pt x="1920" y="1620"/>
                  </a:lnTo>
                  <a:lnTo>
                    <a:pt x="1926" y="1620"/>
                  </a:lnTo>
                  <a:lnTo>
                    <a:pt x="1926" y="1608"/>
                  </a:lnTo>
                  <a:lnTo>
                    <a:pt x="1932" y="1602"/>
                  </a:lnTo>
                  <a:lnTo>
                    <a:pt x="1932" y="1608"/>
                  </a:lnTo>
                  <a:lnTo>
                    <a:pt x="1956" y="1632"/>
                  </a:lnTo>
                  <a:lnTo>
                    <a:pt x="1962" y="1626"/>
                  </a:lnTo>
                  <a:lnTo>
                    <a:pt x="1968" y="1614"/>
                  </a:lnTo>
                  <a:lnTo>
                    <a:pt x="1968" y="1596"/>
                  </a:lnTo>
                  <a:lnTo>
                    <a:pt x="1962" y="1584"/>
                  </a:lnTo>
                  <a:lnTo>
                    <a:pt x="1980" y="1590"/>
                  </a:lnTo>
                  <a:lnTo>
                    <a:pt x="1992" y="1608"/>
                  </a:lnTo>
                  <a:lnTo>
                    <a:pt x="2004" y="1614"/>
                  </a:lnTo>
                  <a:lnTo>
                    <a:pt x="2004" y="1626"/>
                  </a:lnTo>
                  <a:lnTo>
                    <a:pt x="2010" y="1626"/>
                  </a:lnTo>
                  <a:lnTo>
                    <a:pt x="2016" y="1632"/>
                  </a:lnTo>
                  <a:lnTo>
                    <a:pt x="2028" y="1632"/>
                  </a:lnTo>
                  <a:lnTo>
                    <a:pt x="2034" y="1626"/>
                  </a:lnTo>
                  <a:lnTo>
                    <a:pt x="2034" y="1620"/>
                  </a:lnTo>
                  <a:lnTo>
                    <a:pt x="2028" y="1608"/>
                  </a:lnTo>
                  <a:lnTo>
                    <a:pt x="2022" y="1602"/>
                  </a:lnTo>
                  <a:lnTo>
                    <a:pt x="2010" y="1596"/>
                  </a:lnTo>
                  <a:lnTo>
                    <a:pt x="2004" y="1590"/>
                  </a:lnTo>
                  <a:lnTo>
                    <a:pt x="1998" y="1578"/>
                  </a:lnTo>
                  <a:lnTo>
                    <a:pt x="2010" y="1578"/>
                  </a:lnTo>
                  <a:lnTo>
                    <a:pt x="2022" y="1566"/>
                  </a:lnTo>
                  <a:lnTo>
                    <a:pt x="2022" y="1554"/>
                  </a:lnTo>
                  <a:lnTo>
                    <a:pt x="2016" y="1548"/>
                  </a:lnTo>
                  <a:lnTo>
                    <a:pt x="1968" y="1548"/>
                  </a:lnTo>
                  <a:lnTo>
                    <a:pt x="1962" y="1542"/>
                  </a:lnTo>
                  <a:lnTo>
                    <a:pt x="1962" y="1530"/>
                  </a:lnTo>
                  <a:lnTo>
                    <a:pt x="1968" y="1524"/>
                  </a:lnTo>
                  <a:lnTo>
                    <a:pt x="1986" y="1524"/>
                  </a:lnTo>
                  <a:lnTo>
                    <a:pt x="1998" y="1530"/>
                  </a:lnTo>
                  <a:lnTo>
                    <a:pt x="2004" y="1530"/>
                  </a:lnTo>
                  <a:lnTo>
                    <a:pt x="2016" y="1536"/>
                  </a:lnTo>
                  <a:lnTo>
                    <a:pt x="2028" y="1536"/>
                  </a:lnTo>
                  <a:lnTo>
                    <a:pt x="2064" y="1518"/>
                  </a:lnTo>
                  <a:lnTo>
                    <a:pt x="2070" y="1512"/>
                  </a:lnTo>
                  <a:lnTo>
                    <a:pt x="2082" y="1512"/>
                  </a:lnTo>
                  <a:lnTo>
                    <a:pt x="2082" y="1518"/>
                  </a:lnTo>
                  <a:lnTo>
                    <a:pt x="2106" y="1518"/>
                  </a:lnTo>
                  <a:lnTo>
                    <a:pt x="2118" y="1512"/>
                  </a:lnTo>
                  <a:lnTo>
                    <a:pt x="2124" y="1512"/>
                  </a:lnTo>
                  <a:lnTo>
                    <a:pt x="2130" y="1506"/>
                  </a:lnTo>
                  <a:lnTo>
                    <a:pt x="2130" y="1500"/>
                  </a:lnTo>
                  <a:lnTo>
                    <a:pt x="2136" y="1488"/>
                  </a:lnTo>
                  <a:lnTo>
                    <a:pt x="2136" y="1482"/>
                  </a:lnTo>
                  <a:lnTo>
                    <a:pt x="2142" y="1482"/>
                  </a:lnTo>
                  <a:lnTo>
                    <a:pt x="2142" y="1488"/>
                  </a:lnTo>
                  <a:lnTo>
                    <a:pt x="2148" y="1500"/>
                  </a:lnTo>
                  <a:lnTo>
                    <a:pt x="2148" y="1524"/>
                  </a:lnTo>
                  <a:lnTo>
                    <a:pt x="2154" y="1524"/>
                  </a:lnTo>
                  <a:lnTo>
                    <a:pt x="2160" y="1518"/>
                  </a:lnTo>
                  <a:lnTo>
                    <a:pt x="2172" y="1512"/>
                  </a:lnTo>
                  <a:lnTo>
                    <a:pt x="2190" y="1512"/>
                  </a:lnTo>
                  <a:lnTo>
                    <a:pt x="2202" y="1506"/>
                  </a:lnTo>
                  <a:lnTo>
                    <a:pt x="2214" y="1506"/>
                  </a:lnTo>
                  <a:lnTo>
                    <a:pt x="2226" y="1512"/>
                  </a:lnTo>
                  <a:lnTo>
                    <a:pt x="2232" y="1524"/>
                  </a:lnTo>
                  <a:lnTo>
                    <a:pt x="2232" y="1506"/>
                  </a:lnTo>
                  <a:lnTo>
                    <a:pt x="2244" y="1506"/>
                  </a:lnTo>
                  <a:lnTo>
                    <a:pt x="2256" y="1518"/>
                  </a:lnTo>
                  <a:lnTo>
                    <a:pt x="2256" y="1530"/>
                  </a:lnTo>
                  <a:lnTo>
                    <a:pt x="2286" y="1524"/>
                  </a:lnTo>
                  <a:lnTo>
                    <a:pt x="2280" y="1536"/>
                  </a:lnTo>
                  <a:lnTo>
                    <a:pt x="2280" y="1548"/>
                  </a:lnTo>
                  <a:lnTo>
                    <a:pt x="2286" y="1554"/>
                  </a:lnTo>
                  <a:lnTo>
                    <a:pt x="2286" y="1566"/>
                  </a:lnTo>
                  <a:lnTo>
                    <a:pt x="2298" y="1578"/>
                  </a:lnTo>
                  <a:lnTo>
                    <a:pt x="2310" y="1578"/>
                  </a:lnTo>
                  <a:lnTo>
                    <a:pt x="2328" y="1572"/>
                  </a:lnTo>
                  <a:lnTo>
                    <a:pt x="2352" y="1548"/>
                  </a:lnTo>
                  <a:lnTo>
                    <a:pt x="2370" y="1542"/>
                  </a:lnTo>
                  <a:lnTo>
                    <a:pt x="2382" y="1542"/>
                  </a:lnTo>
                  <a:lnTo>
                    <a:pt x="2394" y="1548"/>
                  </a:lnTo>
                  <a:lnTo>
                    <a:pt x="2400" y="1554"/>
                  </a:lnTo>
                  <a:lnTo>
                    <a:pt x="2418" y="1590"/>
                  </a:lnTo>
                  <a:lnTo>
                    <a:pt x="2418" y="1602"/>
                  </a:lnTo>
                  <a:lnTo>
                    <a:pt x="2424" y="1608"/>
                  </a:lnTo>
                  <a:lnTo>
                    <a:pt x="2436" y="1614"/>
                  </a:lnTo>
                  <a:lnTo>
                    <a:pt x="2466" y="1614"/>
                  </a:lnTo>
                  <a:lnTo>
                    <a:pt x="2460" y="1656"/>
                  </a:lnTo>
                  <a:lnTo>
                    <a:pt x="2460" y="1662"/>
                  </a:lnTo>
                  <a:lnTo>
                    <a:pt x="2454" y="1668"/>
                  </a:lnTo>
                  <a:lnTo>
                    <a:pt x="2436" y="1704"/>
                  </a:lnTo>
                  <a:lnTo>
                    <a:pt x="2436" y="1710"/>
                  </a:lnTo>
                  <a:lnTo>
                    <a:pt x="2448" y="1722"/>
                  </a:lnTo>
                  <a:lnTo>
                    <a:pt x="2454" y="1722"/>
                  </a:lnTo>
                  <a:lnTo>
                    <a:pt x="2460" y="1734"/>
                  </a:lnTo>
                  <a:lnTo>
                    <a:pt x="2436" y="1758"/>
                  </a:lnTo>
                  <a:lnTo>
                    <a:pt x="2454" y="1806"/>
                  </a:lnTo>
                  <a:lnTo>
                    <a:pt x="2472" y="1788"/>
                  </a:lnTo>
                  <a:lnTo>
                    <a:pt x="2478" y="1788"/>
                  </a:lnTo>
                  <a:lnTo>
                    <a:pt x="2478" y="1794"/>
                  </a:lnTo>
                  <a:lnTo>
                    <a:pt x="2472" y="1800"/>
                  </a:lnTo>
                  <a:lnTo>
                    <a:pt x="2466" y="1812"/>
                  </a:lnTo>
                  <a:lnTo>
                    <a:pt x="2466" y="1818"/>
                  </a:lnTo>
                  <a:lnTo>
                    <a:pt x="2460" y="1830"/>
                  </a:lnTo>
                  <a:lnTo>
                    <a:pt x="2478" y="1830"/>
                  </a:lnTo>
                  <a:lnTo>
                    <a:pt x="2478" y="1878"/>
                  </a:lnTo>
                  <a:lnTo>
                    <a:pt x="2496" y="1878"/>
                  </a:lnTo>
                  <a:lnTo>
                    <a:pt x="2502" y="1884"/>
                  </a:lnTo>
                  <a:lnTo>
                    <a:pt x="2508" y="1884"/>
                  </a:lnTo>
                  <a:lnTo>
                    <a:pt x="2508" y="1896"/>
                  </a:lnTo>
                  <a:lnTo>
                    <a:pt x="2502" y="1908"/>
                  </a:lnTo>
                  <a:lnTo>
                    <a:pt x="2502" y="1920"/>
                  </a:lnTo>
                  <a:lnTo>
                    <a:pt x="2526" y="1944"/>
                  </a:lnTo>
                  <a:lnTo>
                    <a:pt x="2532" y="1944"/>
                  </a:lnTo>
                  <a:lnTo>
                    <a:pt x="2538" y="1938"/>
                  </a:lnTo>
                  <a:lnTo>
                    <a:pt x="2550" y="1932"/>
                  </a:lnTo>
                  <a:lnTo>
                    <a:pt x="2556" y="1932"/>
                  </a:lnTo>
                  <a:lnTo>
                    <a:pt x="2562" y="1926"/>
                  </a:lnTo>
                  <a:lnTo>
                    <a:pt x="2568" y="1914"/>
                  </a:lnTo>
                  <a:lnTo>
                    <a:pt x="2568" y="1896"/>
                  </a:lnTo>
                  <a:lnTo>
                    <a:pt x="2586" y="1896"/>
                  </a:lnTo>
                  <a:lnTo>
                    <a:pt x="2586" y="1872"/>
                  </a:lnTo>
                  <a:lnTo>
                    <a:pt x="2604" y="1836"/>
                  </a:lnTo>
                  <a:lnTo>
                    <a:pt x="2604" y="1818"/>
                  </a:lnTo>
                  <a:lnTo>
                    <a:pt x="2610" y="1806"/>
                  </a:lnTo>
                  <a:lnTo>
                    <a:pt x="2610" y="1794"/>
                  </a:lnTo>
                  <a:lnTo>
                    <a:pt x="2604" y="1782"/>
                  </a:lnTo>
                  <a:lnTo>
                    <a:pt x="2604" y="1770"/>
                  </a:lnTo>
                  <a:lnTo>
                    <a:pt x="2598" y="1752"/>
                  </a:lnTo>
                  <a:lnTo>
                    <a:pt x="2592" y="1740"/>
                  </a:lnTo>
                  <a:lnTo>
                    <a:pt x="2586" y="1722"/>
                  </a:lnTo>
                  <a:lnTo>
                    <a:pt x="2586" y="1704"/>
                  </a:lnTo>
                  <a:lnTo>
                    <a:pt x="2592" y="1686"/>
                  </a:lnTo>
                  <a:lnTo>
                    <a:pt x="2598" y="1674"/>
                  </a:lnTo>
                  <a:lnTo>
                    <a:pt x="2598" y="1644"/>
                  </a:lnTo>
                  <a:lnTo>
                    <a:pt x="2592" y="1626"/>
                  </a:lnTo>
                  <a:lnTo>
                    <a:pt x="2586" y="1614"/>
                  </a:lnTo>
                  <a:lnTo>
                    <a:pt x="2580" y="1596"/>
                  </a:lnTo>
                  <a:lnTo>
                    <a:pt x="2574" y="1584"/>
                  </a:lnTo>
                  <a:lnTo>
                    <a:pt x="2574" y="1518"/>
                  </a:lnTo>
                  <a:lnTo>
                    <a:pt x="2580" y="1488"/>
                  </a:lnTo>
                  <a:lnTo>
                    <a:pt x="2586" y="1470"/>
                  </a:lnTo>
                  <a:lnTo>
                    <a:pt x="2598" y="1452"/>
                  </a:lnTo>
                  <a:lnTo>
                    <a:pt x="2604" y="1440"/>
                  </a:lnTo>
                  <a:lnTo>
                    <a:pt x="2610" y="1422"/>
                  </a:lnTo>
                  <a:lnTo>
                    <a:pt x="2616" y="1416"/>
                  </a:lnTo>
                  <a:lnTo>
                    <a:pt x="2616" y="1410"/>
                  </a:lnTo>
                  <a:lnTo>
                    <a:pt x="2628" y="1398"/>
                  </a:lnTo>
                  <a:lnTo>
                    <a:pt x="2652" y="1380"/>
                  </a:lnTo>
                  <a:lnTo>
                    <a:pt x="2658" y="1356"/>
                  </a:lnTo>
                  <a:lnTo>
                    <a:pt x="2670" y="1368"/>
                  </a:lnTo>
                  <a:lnTo>
                    <a:pt x="2676" y="1344"/>
                  </a:lnTo>
                  <a:lnTo>
                    <a:pt x="2730" y="1344"/>
                  </a:lnTo>
                  <a:lnTo>
                    <a:pt x="2730" y="1314"/>
                  </a:lnTo>
                  <a:lnTo>
                    <a:pt x="2748" y="1320"/>
                  </a:lnTo>
                  <a:lnTo>
                    <a:pt x="2754" y="1308"/>
                  </a:lnTo>
                  <a:lnTo>
                    <a:pt x="2772" y="1308"/>
                  </a:lnTo>
                  <a:lnTo>
                    <a:pt x="2796" y="1278"/>
                  </a:lnTo>
                  <a:lnTo>
                    <a:pt x="2796" y="1272"/>
                  </a:lnTo>
                  <a:lnTo>
                    <a:pt x="2802" y="1266"/>
                  </a:lnTo>
                  <a:lnTo>
                    <a:pt x="2814" y="1242"/>
                  </a:lnTo>
                  <a:lnTo>
                    <a:pt x="2832" y="1236"/>
                  </a:lnTo>
                  <a:lnTo>
                    <a:pt x="2862" y="1236"/>
                  </a:lnTo>
                  <a:lnTo>
                    <a:pt x="2874" y="1242"/>
                  </a:lnTo>
                  <a:lnTo>
                    <a:pt x="2886" y="1242"/>
                  </a:lnTo>
                  <a:lnTo>
                    <a:pt x="2892" y="1236"/>
                  </a:lnTo>
                  <a:lnTo>
                    <a:pt x="2904" y="1212"/>
                  </a:lnTo>
                  <a:lnTo>
                    <a:pt x="2910" y="1206"/>
                  </a:lnTo>
                  <a:lnTo>
                    <a:pt x="2916" y="1194"/>
                  </a:lnTo>
                  <a:lnTo>
                    <a:pt x="2928" y="1200"/>
                  </a:lnTo>
                  <a:lnTo>
                    <a:pt x="2934" y="1176"/>
                  </a:lnTo>
                  <a:lnTo>
                    <a:pt x="3018" y="1170"/>
                  </a:lnTo>
                  <a:lnTo>
                    <a:pt x="3024" y="1146"/>
                  </a:lnTo>
                  <a:lnTo>
                    <a:pt x="2982" y="1152"/>
                  </a:lnTo>
                  <a:lnTo>
                    <a:pt x="2988" y="1146"/>
                  </a:lnTo>
                  <a:lnTo>
                    <a:pt x="3000" y="1140"/>
                  </a:lnTo>
                  <a:lnTo>
                    <a:pt x="3006" y="1140"/>
                  </a:lnTo>
                  <a:lnTo>
                    <a:pt x="3006" y="1134"/>
                  </a:lnTo>
                  <a:lnTo>
                    <a:pt x="3000" y="1128"/>
                  </a:lnTo>
                  <a:lnTo>
                    <a:pt x="2994" y="1116"/>
                  </a:lnTo>
                  <a:lnTo>
                    <a:pt x="2988" y="1110"/>
                  </a:lnTo>
                  <a:lnTo>
                    <a:pt x="3024" y="1104"/>
                  </a:lnTo>
                  <a:lnTo>
                    <a:pt x="3048" y="1116"/>
                  </a:lnTo>
                  <a:lnTo>
                    <a:pt x="3078" y="1080"/>
                  </a:lnTo>
                  <a:lnTo>
                    <a:pt x="3024" y="1074"/>
                  </a:lnTo>
                  <a:lnTo>
                    <a:pt x="3024" y="1050"/>
                  </a:lnTo>
                  <a:lnTo>
                    <a:pt x="3036" y="1062"/>
                  </a:lnTo>
                  <a:lnTo>
                    <a:pt x="3078" y="1050"/>
                  </a:lnTo>
                  <a:lnTo>
                    <a:pt x="3084" y="990"/>
                  </a:lnTo>
                  <a:lnTo>
                    <a:pt x="3054" y="1002"/>
                  </a:lnTo>
                  <a:lnTo>
                    <a:pt x="3048" y="972"/>
                  </a:lnTo>
                  <a:lnTo>
                    <a:pt x="3024" y="960"/>
                  </a:lnTo>
                  <a:lnTo>
                    <a:pt x="3072" y="978"/>
                  </a:lnTo>
                  <a:lnTo>
                    <a:pt x="3078" y="972"/>
                  </a:lnTo>
                  <a:lnTo>
                    <a:pt x="3060" y="954"/>
                  </a:lnTo>
                  <a:lnTo>
                    <a:pt x="3090" y="954"/>
                  </a:lnTo>
                  <a:lnTo>
                    <a:pt x="3084" y="948"/>
                  </a:lnTo>
                  <a:lnTo>
                    <a:pt x="3078" y="936"/>
                  </a:lnTo>
                  <a:lnTo>
                    <a:pt x="3060" y="918"/>
                  </a:lnTo>
                  <a:lnTo>
                    <a:pt x="3054" y="906"/>
                  </a:lnTo>
                  <a:lnTo>
                    <a:pt x="3054" y="894"/>
                  </a:lnTo>
                  <a:lnTo>
                    <a:pt x="3060" y="888"/>
                  </a:lnTo>
                  <a:lnTo>
                    <a:pt x="3042" y="870"/>
                  </a:lnTo>
                  <a:lnTo>
                    <a:pt x="3042" y="864"/>
                  </a:lnTo>
                  <a:lnTo>
                    <a:pt x="3048" y="864"/>
                  </a:lnTo>
                  <a:lnTo>
                    <a:pt x="3066" y="846"/>
                  </a:lnTo>
                  <a:lnTo>
                    <a:pt x="3072" y="846"/>
                  </a:lnTo>
                  <a:lnTo>
                    <a:pt x="3066" y="870"/>
                  </a:lnTo>
                  <a:lnTo>
                    <a:pt x="3096" y="894"/>
                  </a:lnTo>
                  <a:lnTo>
                    <a:pt x="3096" y="888"/>
                  </a:lnTo>
                  <a:lnTo>
                    <a:pt x="3102" y="882"/>
                  </a:lnTo>
                  <a:lnTo>
                    <a:pt x="3102" y="864"/>
                  </a:lnTo>
                  <a:lnTo>
                    <a:pt x="3108" y="852"/>
                  </a:lnTo>
                  <a:lnTo>
                    <a:pt x="3108" y="834"/>
                  </a:lnTo>
                  <a:lnTo>
                    <a:pt x="3114" y="822"/>
                  </a:lnTo>
                  <a:lnTo>
                    <a:pt x="3144" y="792"/>
                  </a:lnTo>
                  <a:lnTo>
                    <a:pt x="3156" y="786"/>
                  </a:lnTo>
                  <a:lnTo>
                    <a:pt x="3162" y="786"/>
                  </a:lnTo>
                  <a:lnTo>
                    <a:pt x="3162" y="792"/>
                  </a:lnTo>
                  <a:lnTo>
                    <a:pt x="3150" y="816"/>
                  </a:lnTo>
                  <a:lnTo>
                    <a:pt x="3132" y="834"/>
                  </a:lnTo>
                  <a:lnTo>
                    <a:pt x="3126" y="846"/>
                  </a:lnTo>
                  <a:lnTo>
                    <a:pt x="3120" y="882"/>
                  </a:lnTo>
                  <a:lnTo>
                    <a:pt x="3138" y="882"/>
                  </a:lnTo>
                  <a:lnTo>
                    <a:pt x="3138" y="894"/>
                  </a:lnTo>
                  <a:lnTo>
                    <a:pt x="3132" y="906"/>
                  </a:lnTo>
                  <a:lnTo>
                    <a:pt x="3132" y="918"/>
                  </a:lnTo>
                  <a:lnTo>
                    <a:pt x="3114" y="936"/>
                  </a:lnTo>
                  <a:lnTo>
                    <a:pt x="3102" y="960"/>
                  </a:lnTo>
                  <a:lnTo>
                    <a:pt x="3102" y="978"/>
                  </a:lnTo>
                  <a:lnTo>
                    <a:pt x="3126" y="954"/>
                  </a:lnTo>
                  <a:lnTo>
                    <a:pt x="3132" y="942"/>
                  </a:lnTo>
                  <a:lnTo>
                    <a:pt x="3144" y="930"/>
                  </a:lnTo>
                  <a:lnTo>
                    <a:pt x="3168" y="918"/>
                  </a:lnTo>
                  <a:lnTo>
                    <a:pt x="3180" y="906"/>
                  </a:lnTo>
                  <a:lnTo>
                    <a:pt x="3192" y="882"/>
                  </a:lnTo>
                  <a:lnTo>
                    <a:pt x="3192" y="798"/>
                  </a:lnTo>
                  <a:lnTo>
                    <a:pt x="3198" y="780"/>
                  </a:lnTo>
                  <a:lnTo>
                    <a:pt x="3198" y="768"/>
                  </a:lnTo>
                  <a:lnTo>
                    <a:pt x="3204" y="756"/>
                  </a:lnTo>
                  <a:lnTo>
                    <a:pt x="3210" y="756"/>
                  </a:lnTo>
                  <a:lnTo>
                    <a:pt x="3210" y="768"/>
                  </a:lnTo>
                  <a:lnTo>
                    <a:pt x="3204" y="780"/>
                  </a:lnTo>
                  <a:lnTo>
                    <a:pt x="3204" y="798"/>
                  </a:lnTo>
                  <a:lnTo>
                    <a:pt x="3210" y="798"/>
                  </a:lnTo>
                  <a:lnTo>
                    <a:pt x="3216" y="804"/>
                  </a:lnTo>
                  <a:lnTo>
                    <a:pt x="3216" y="840"/>
                  </a:lnTo>
                  <a:lnTo>
                    <a:pt x="3234" y="822"/>
                  </a:lnTo>
                  <a:lnTo>
                    <a:pt x="3240" y="810"/>
                  </a:lnTo>
                  <a:lnTo>
                    <a:pt x="3288" y="762"/>
                  </a:lnTo>
                  <a:lnTo>
                    <a:pt x="3300" y="756"/>
                  </a:lnTo>
                  <a:lnTo>
                    <a:pt x="3324" y="732"/>
                  </a:lnTo>
                  <a:lnTo>
                    <a:pt x="3324" y="726"/>
                  </a:lnTo>
                  <a:lnTo>
                    <a:pt x="3318" y="720"/>
                  </a:lnTo>
                  <a:lnTo>
                    <a:pt x="3312" y="720"/>
                  </a:lnTo>
                  <a:lnTo>
                    <a:pt x="3306" y="714"/>
                  </a:lnTo>
                  <a:lnTo>
                    <a:pt x="3306" y="702"/>
                  </a:lnTo>
                  <a:lnTo>
                    <a:pt x="3312" y="696"/>
                  </a:lnTo>
                  <a:lnTo>
                    <a:pt x="3324" y="696"/>
                  </a:lnTo>
                  <a:lnTo>
                    <a:pt x="3330" y="702"/>
                  </a:lnTo>
                  <a:lnTo>
                    <a:pt x="3360" y="702"/>
                  </a:lnTo>
                  <a:lnTo>
                    <a:pt x="3390" y="696"/>
                  </a:lnTo>
                  <a:lnTo>
                    <a:pt x="3450" y="672"/>
                  </a:lnTo>
                  <a:lnTo>
                    <a:pt x="3462" y="666"/>
                  </a:lnTo>
                  <a:lnTo>
                    <a:pt x="3444" y="660"/>
                  </a:lnTo>
                  <a:lnTo>
                    <a:pt x="3438" y="660"/>
                  </a:lnTo>
                  <a:lnTo>
                    <a:pt x="3432" y="666"/>
                  </a:lnTo>
                  <a:lnTo>
                    <a:pt x="3414" y="672"/>
                  </a:lnTo>
                  <a:lnTo>
                    <a:pt x="3402" y="672"/>
                  </a:lnTo>
                  <a:lnTo>
                    <a:pt x="3390" y="678"/>
                  </a:lnTo>
                  <a:lnTo>
                    <a:pt x="3372" y="678"/>
                  </a:lnTo>
                  <a:lnTo>
                    <a:pt x="3360" y="684"/>
                  </a:lnTo>
                  <a:lnTo>
                    <a:pt x="3348" y="684"/>
                  </a:lnTo>
                  <a:lnTo>
                    <a:pt x="3342" y="678"/>
                  </a:lnTo>
                  <a:lnTo>
                    <a:pt x="3342" y="672"/>
                  </a:lnTo>
                  <a:lnTo>
                    <a:pt x="3348" y="666"/>
                  </a:lnTo>
                  <a:lnTo>
                    <a:pt x="3354" y="654"/>
                  </a:lnTo>
                  <a:lnTo>
                    <a:pt x="3366" y="654"/>
                  </a:lnTo>
                  <a:lnTo>
                    <a:pt x="3378" y="648"/>
                  </a:lnTo>
                  <a:lnTo>
                    <a:pt x="3402" y="648"/>
                  </a:lnTo>
                  <a:lnTo>
                    <a:pt x="3492" y="642"/>
                  </a:lnTo>
                  <a:lnTo>
                    <a:pt x="3534" y="606"/>
                  </a:lnTo>
                  <a:lnTo>
                    <a:pt x="3546" y="618"/>
                  </a:lnTo>
                  <a:lnTo>
                    <a:pt x="3570" y="606"/>
                  </a:lnTo>
                  <a:lnTo>
                    <a:pt x="3570" y="642"/>
                  </a:lnTo>
                  <a:lnTo>
                    <a:pt x="3600" y="618"/>
                  </a:lnTo>
                  <a:lnTo>
                    <a:pt x="3624" y="612"/>
                  </a:lnTo>
                  <a:lnTo>
                    <a:pt x="3630" y="582"/>
                  </a:lnTo>
                  <a:lnTo>
                    <a:pt x="3618" y="570"/>
                  </a:lnTo>
                  <a:lnTo>
                    <a:pt x="3612" y="600"/>
                  </a:lnTo>
                  <a:lnTo>
                    <a:pt x="3588" y="600"/>
                  </a:lnTo>
                  <a:lnTo>
                    <a:pt x="3588" y="576"/>
                  </a:lnTo>
                  <a:lnTo>
                    <a:pt x="3570" y="552"/>
                  </a:lnTo>
                  <a:lnTo>
                    <a:pt x="3594" y="540"/>
                  </a:lnTo>
                  <a:lnTo>
                    <a:pt x="3600" y="504"/>
                  </a:lnTo>
                  <a:lnTo>
                    <a:pt x="3612" y="498"/>
                  </a:lnTo>
                  <a:lnTo>
                    <a:pt x="3618" y="486"/>
                  </a:lnTo>
                  <a:lnTo>
                    <a:pt x="3630" y="480"/>
                  </a:lnTo>
                  <a:lnTo>
                    <a:pt x="3636" y="474"/>
                  </a:lnTo>
                  <a:lnTo>
                    <a:pt x="3648" y="468"/>
                  </a:lnTo>
                  <a:lnTo>
                    <a:pt x="3654" y="456"/>
                  </a:lnTo>
                  <a:lnTo>
                    <a:pt x="3654" y="450"/>
                  </a:lnTo>
                  <a:lnTo>
                    <a:pt x="3660" y="444"/>
                  </a:lnTo>
                  <a:lnTo>
                    <a:pt x="3660" y="438"/>
                  </a:lnTo>
                  <a:lnTo>
                    <a:pt x="3690" y="444"/>
                  </a:lnTo>
                  <a:lnTo>
                    <a:pt x="3702" y="426"/>
                  </a:lnTo>
                  <a:lnTo>
                    <a:pt x="3708" y="432"/>
                  </a:lnTo>
                  <a:lnTo>
                    <a:pt x="3720" y="432"/>
                  </a:lnTo>
                  <a:lnTo>
                    <a:pt x="3726" y="426"/>
                  </a:lnTo>
                  <a:lnTo>
                    <a:pt x="3738" y="420"/>
                  </a:lnTo>
                  <a:lnTo>
                    <a:pt x="3744" y="408"/>
                  </a:lnTo>
                  <a:lnTo>
                    <a:pt x="3756" y="402"/>
                  </a:lnTo>
                  <a:lnTo>
                    <a:pt x="3774" y="384"/>
                  </a:lnTo>
                  <a:lnTo>
                    <a:pt x="3774" y="414"/>
                  </a:lnTo>
                  <a:lnTo>
                    <a:pt x="3786" y="408"/>
                  </a:lnTo>
                  <a:lnTo>
                    <a:pt x="3792" y="402"/>
                  </a:lnTo>
                  <a:lnTo>
                    <a:pt x="3828" y="384"/>
                  </a:lnTo>
                  <a:lnTo>
                    <a:pt x="3834" y="378"/>
                  </a:lnTo>
                  <a:lnTo>
                    <a:pt x="3846" y="378"/>
                  </a:lnTo>
                  <a:lnTo>
                    <a:pt x="3858" y="372"/>
                  </a:lnTo>
                  <a:lnTo>
                    <a:pt x="3876" y="372"/>
                  </a:lnTo>
                  <a:lnTo>
                    <a:pt x="3888" y="366"/>
                  </a:lnTo>
                  <a:lnTo>
                    <a:pt x="3900" y="366"/>
                  </a:lnTo>
                  <a:lnTo>
                    <a:pt x="3900" y="330"/>
                  </a:lnTo>
                  <a:lnTo>
                    <a:pt x="3876" y="330"/>
                  </a:lnTo>
                  <a:lnTo>
                    <a:pt x="3876" y="324"/>
                  </a:lnTo>
                  <a:lnTo>
                    <a:pt x="3882" y="312"/>
                  </a:lnTo>
                  <a:lnTo>
                    <a:pt x="3894" y="300"/>
                  </a:lnTo>
                  <a:lnTo>
                    <a:pt x="3888" y="294"/>
                  </a:lnTo>
                  <a:lnTo>
                    <a:pt x="3882" y="294"/>
                  </a:lnTo>
                  <a:lnTo>
                    <a:pt x="3876" y="288"/>
                  </a:lnTo>
                  <a:lnTo>
                    <a:pt x="3876" y="276"/>
                  </a:lnTo>
                  <a:lnTo>
                    <a:pt x="3888" y="252"/>
                  </a:lnTo>
                  <a:lnTo>
                    <a:pt x="3900" y="222"/>
                  </a:lnTo>
                  <a:lnTo>
                    <a:pt x="3912" y="198"/>
                  </a:lnTo>
                  <a:lnTo>
                    <a:pt x="3918" y="174"/>
                  </a:lnTo>
                  <a:lnTo>
                    <a:pt x="3918" y="168"/>
                  </a:lnTo>
                  <a:lnTo>
                    <a:pt x="3912" y="162"/>
                  </a:lnTo>
                  <a:lnTo>
                    <a:pt x="3876" y="162"/>
                  </a:lnTo>
                  <a:lnTo>
                    <a:pt x="3864" y="168"/>
                  </a:lnTo>
                  <a:lnTo>
                    <a:pt x="3858" y="168"/>
                  </a:lnTo>
                  <a:close/>
                  <a:moveTo>
                    <a:pt x="2718" y="366"/>
                  </a:moveTo>
                  <a:lnTo>
                    <a:pt x="2712" y="366"/>
                  </a:lnTo>
                  <a:lnTo>
                    <a:pt x="2712" y="354"/>
                  </a:lnTo>
                  <a:lnTo>
                    <a:pt x="2718" y="348"/>
                  </a:lnTo>
                  <a:lnTo>
                    <a:pt x="2718" y="336"/>
                  </a:lnTo>
                  <a:lnTo>
                    <a:pt x="2712" y="336"/>
                  </a:lnTo>
                  <a:lnTo>
                    <a:pt x="2700" y="342"/>
                  </a:lnTo>
                  <a:lnTo>
                    <a:pt x="2694" y="348"/>
                  </a:lnTo>
                  <a:lnTo>
                    <a:pt x="2682" y="354"/>
                  </a:lnTo>
                  <a:lnTo>
                    <a:pt x="2676" y="372"/>
                  </a:lnTo>
                  <a:lnTo>
                    <a:pt x="2664" y="366"/>
                  </a:lnTo>
                  <a:lnTo>
                    <a:pt x="2664" y="378"/>
                  </a:lnTo>
                  <a:lnTo>
                    <a:pt x="2652" y="402"/>
                  </a:lnTo>
                  <a:lnTo>
                    <a:pt x="2628" y="414"/>
                  </a:lnTo>
                  <a:lnTo>
                    <a:pt x="2628" y="426"/>
                  </a:lnTo>
                  <a:lnTo>
                    <a:pt x="2634" y="432"/>
                  </a:lnTo>
                  <a:lnTo>
                    <a:pt x="2628" y="432"/>
                  </a:lnTo>
                  <a:lnTo>
                    <a:pt x="2598" y="462"/>
                  </a:lnTo>
                  <a:lnTo>
                    <a:pt x="2598" y="468"/>
                  </a:lnTo>
                  <a:lnTo>
                    <a:pt x="2604" y="474"/>
                  </a:lnTo>
                  <a:lnTo>
                    <a:pt x="2610" y="474"/>
                  </a:lnTo>
                  <a:lnTo>
                    <a:pt x="2616" y="480"/>
                  </a:lnTo>
                  <a:lnTo>
                    <a:pt x="2616" y="492"/>
                  </a:lnTo>
                  <a:lnTo>
                    <a:pt x="2610" y="498"/>
                  </a:lnTo>
                  <a:lnTo>
                    <a:pt x="2604" y="498"/>
                  </a:lnTo>
                  <a:lnTo>
                    <a:pt x="2604" y="510"/>
                  </a:lnTo>
                  <a:lnTo>
                    <a:pt x="2592" y="534"/>
                  </a:lnTo>
                  <a:lnTo>
                    <a:pt x="2580" y="552"/>
                  </a:lnTo>
                  <a:lnTo>
                    <a:pt x="2550" y="582"/>
                  </a:lnTo>
                  <a:lnTo>
                    <a:pt x="2478" y="618"/>
                  </a:lnTo>
                  <a:lnTo>
                    <a:pt x="2484" y="588"/>
                  </a:lnTo>
                  <a:lnTo>
                    <a:pt x="2478" y="582"/>
                  </a:lnTo>
                  <a:lnTo>
                    <a:pt x="2478" y="576"/>
                  </a:lnTo>
                  <a:lnTo>
                    <a:pt x="2472" y="570"/>
                  </a:lnTo>
                  <a:lnTo>
                    <a:pt x="2472" y="564"/>
                  </a:lnTo>
                  <a:lnTo>
                    <a:pt x="2478" y="552"/>
                  </a:lnTo>
                  <a:lnTo>
                    <a:pt x="2496" y="534"/>
                  </a:lnTo>
                  <a:lnTo>
                    <a:pt x="2502" y="522"/>
                  </a:lnTo>
                  <a:lnTo>
                    <a:pt x="2502" y="516"/>
                  </a:lnTo>
                  <a:lnTo>
                    <a:pt x="2496" y="510"/>
                  </a:lnTo>
                  <a:lnTo>
                    <a:pt x="2496" y="492"/>
                  </a:lnTo>
                  <a:lnTo>
                    <a:pt x="2502" y="480"/>
                  </a:lnTo>
                  <a:lnTo>
                    <a:pt x="2508" y="474"/>
                  </a:lnTo>
                  <a:lnTo>
                    <a:pt x="2514" y="462"/>
                  </a:lnTo>
                  <a:lnTo>
                    <a:pt x="2526" y="456"/>
                  </a:lnTo>
                  <a:lnTo>
                    <a:pt x="2532" y="450"/>
                  </a:lnTo>
                  <a:lnTo>
                    <a:pt x="2532" y="432"/>
                  </a:lnTo>
                  <a:lnTo>
                    <a:pt x="2538" y="432"/>
                  </a:lnTo>
                  <a:lnTo>
                    <a:pt x="2622" y="348"/>
                  </a:lnTo>
                  <a:lnTo>
                    <a:pt x="2592" y="354"/>
                  </a:lnTo>
                  <a:lnTo>
                    <a:pt x="2580" y="360"/>
                  </a:lnTo>
                  <a:lnTo>
                    <a:pt x="2574" y="366"/>
                  </a:lnTo>
                  <a:lnTo>
                    <a:pt x="2562" y="372"/>
                  </a:lnTo>
                  <a:lnTo>
                    <a:pt x="2556" y="378"/>
                  </a:lnTo>
                  <a:lnTo>
                    <a:pt x="2550" y="378"/>
                  </a:lnTo>
                  <a:lnTo>
                    <a:pt x="2550" y="372"/>
                  </a:lnTo>
                  <a:lnTo>
                    <a:pt x="2556" y="366"/>
                  </a:lnTo>
                  <a:lnTo>
                    <a:pt x="2568" y="360"/>
                  </a:lnTo>
                  <a:lnTo>
                    <a:pt x="2592" y="336"/>
                  </a:lnTo>
                  <a:lnTo>
                    <a:pt x="2604" y="330"/>
                  </a:lnTo>
                  <a:lnTo>
                    <a:pt x="2658" y="276"/>
                  </a:lnTo>
                  <a:lnTo>
                    <a:pt x="2670" y="288"/>
                  </a:lnTo>
                  <a:lnTo>
                    <a:pt x="2682" y="276"/>
                  </a:lnTo>
                  <a:lnTo>
                    <a:pt x="2682" y="288"/>
                  </a:lnTo>
                  <a:lnTo>
                    <a:pt x="2694" y="288"/>
                  </a:lnTo>
                  <a:lnTo>
                    <a:pt x="2700" y="282"/>
                  </a:lnTo>
                  <a:lnTo>
                    <a:pt x="2700" y="270"/>
                  </a:lnTo>
                  <a:lnTo>
                    <a:pt x="2724" y="276"/>
                  </a:lnTo>
                  <a:lnTo>
                    <a:pt x="2736" y="270"/>
                  </a:lnTo>
                  <a:lnTo>
                    <a:pt x="2742" y="270"/>
                  </a:lnTo>
                  <a:lnTo>
                    <a:pt x="2754" y="264"/>
                  </a:lnTo>
                  <a:lnTo>
                    <a:pt x="2772" y="264"/>
                  </a:lnTo>
                  <a:lnTo>
                    <a:pt x="2784" y="270"/>
                  </a:lnTo>
                  <a:lnTo>
                    <a:pt x="2790" y="276"/>
                  </a:lnTo>
                  <a:lnTo>
                    <a:pt x="2796" y="288"/>
                  </a:lnTo>
                  <a:lnTo>
                    <a:pt x="2772" y="294"/>
                  </a:lnTo>
                  <a:lnTo>
                    <a:pt x="2772" y="318"/>
                  </a:lnTo>
                  <a:lnTo>
                    <a:pt x="2742" y="318"/>
                  </a:lnTo>
                  <a:lnTo>
                    <a:pt x="2736" y="324"/>
                  </a:lnTo>
                  <a:lnTo>
                    <a:pt x="2736" y="360"/>
                  </a:lnTo>
                  <a:lnTo>
                    <a:pt x="2730" y="366"/>
                  </a:lnTo>
                  <a:lnTo>
                    <a:pt x="2718" y="366"/>
                  </a:lnTo>
                  <a:close/>
                </a:path>
              </a:pathLst>
            </a:custGeom>
            <a:solidFill>
              <a:srgbClr val="0070C0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" name="Uruguay" descr="© INSCALE GmbH, 05.05.2010&#10;http://www.presentationload.com/">
              <a:extLst>
                <a:ext uri="{FF2B5EF4-FFF2-40B4-BE49-F238E27FC236}">
                  <a16:creationId xmlns:a16="http://schemas.microsoft.com/office/drawing/2014/main" id="{445FDBB5-AFDF-456B-A9BF-9652C0387811}"/>
                </a:ext>
              </a:extLst>
            </p:cNvPr>
            <p:cNvSpPr>
              <a:spLocks/>
            </p:cNvSpPr>
            <p:nvPr/>
          </p:nvSpPr>
          <p:spPr bwMode="gray">
            <a:xfrm>
              <a:off x="2745607" y="4139036"/>
              <a:ext cx="139343" cy="145273"/>
            </a:xfrm>
            <a:custGeom>
              <a:avLst/>
              <a:gdLst>
                <a:gd name="T0" fmla="*/ 2147483647 w 366"/>
                <a:gd name="T1" fmla="*/ 2147483647 h 384"/>
                <a:gd name="T2" fmla="*/ 2147483647 w 366"/>
                <a:gd name="T3" fmla="*/ 2147483647 h 384"/>
                <a:gd name="T4" fmla="*/ 2147483647 w 366"/>
                <a:gd name="T5" fmla="*/ 2147483647 h 384"/>
                <a:gd name="T6" fmla="*/ 2147483647 w 366"/>
                <a:gd name="T7" fmla="*/ 2147483647 h 384"/>
                <a:gd name="T8" fmla="*/ 2147483647 w 366"/>
                <a:gd name="T9" fmla="*/ 2147483647 h 384"/>
                <a:gd name="T10" fmla="*/ 2147483647 w 366"/>
                <a:gd name="T11" fmla="*/ 2147483647 h 384"/>
                <a:gd name="T12" fmla="*/ 2147483647 w 366"/>
                <a:gd name="T13" fmla="*/ 2147483647 h 384"/>
                <a:gd name="T14" fmla="*/ 2147483647 w 366"/>
                <a:gd name="T15" fmla="*/ 2147483647 h 384"/>
                <a:gd name="T16" fmla="*/ 2147483647 w 366"/>
                <a:gd name="T17" fmla="*/ 2147483647 h 384"/>
                <a:gd name="T18" fmla="*/ 2147483647 w 366"/>
                <a:gd name="T19" fmla="*/ 2147483647 h 384"/>
                <a:gd name="T20" fmla="*/ 2147483647 w 366"/>
                <a:gd name="T21" fmla="*/ 2147483647 h 384"/>
                <a:gd name="T22" fmla="*/ 2147483647 w 366"/>
                <a:gd name="T23" fmla="*/ 2147483647 h 384"/>
                <a:gd name="T24" fmla="*/ 2147483647 w 366"/>
                <a:gd name="T25" fmla="*/ 2147483647 h 384"/>
                <a:gd name="T26" fmla="*/ 2147483647 w 366"/>
                <a:gd name="T27" fmla="*/ 2147483647 h 384"/>
                <a:gd name="T28" fmla="*/ 2147483647 w 366"/>
                <a:gd name="T29" fmla="*/ 2147483647 h 384"/>
                <a:gd name="T30" fmla="*/ 2147483647 w 366"/>
                <a:gd name="T31" fmla="*/ 2147483647 h 384"/>
                <a:gd name="T32" fmla="*/ 2147483647 w 366"/>
                <a:gd name="T33" fmla="*/ 2147483647 h 384"/>
                <a:gd name="T34" fmla="*/ 2147483647 w 366"/>
                <a:gd name="T35" fmla="*/ 2147483647 h 384"/>
                <a:gd name="T36" fmla="*/ 2147483647 w 366"/>
                <a:gd name="T37" fmla="*/ 2147483647 h 384"/>
                <a:gd name="T38" fmla="*/ 2147483647 w 366"/>
                <a:gd name="T39" fmla="*/ 2147483647 h 384"/>
                <a:gd name="T40" fmla="*/ 2147483647 w 366"/>
                <a:gd name="T41" fmla="*/ 2147483647 h 384"/>
                <a:gd name="T42" fmla="*/ 2147483647 w 366"/>
                <a:gd name="T43" fmla="*/ 2147483647 h 384"/>
                <a:gd name="T44" fmla="*/ 2147483647 w 366"/>
                <a:gd name="T45" fmla="*/ 0 h 384"/>
                <a:gd name="T46" fmla="*/ 2147483647 w 366"/>
                <a:gd name="T47" fmla="*/ 2147483647 h 384"/>
                <a:gd name="T48" fmla="*/ 2147483647 w 366"/>
                <a:gd name="T49" fmla="*/ 2147483647 h 384"/>
                <a:gd name="T50" fmla="*/ 0 w 366"/>
                <a:gd name="T51" fmla="*/ 2147483647 h 384"/>
                <a:gd name="T52" fmla="*/ 2147483647 w 366"/>
                <a:gd name="T53" fmla="*/ 2147483647 h 384"/>
                <a:gd name="T54" fmla="*/ 2147483647 w 366"/>
                <a:gd name="T55" fmla="*/ 2147483647 h 384"/>
                <a:gd name="T56" fmla="*/ 2147483647 w 366"/>
                <a:gd name="T57" fmla="*/ 2147483647 h 384"/>
                <a:gd name="T58" fmla="*/ 2147483647 w 366"/>
                <a:gd name="T59" fmla="*/ 2147483647 h 384"/>
                <a:gd name="T60" fmla="*/ 2147483647 w 366"/>
                <a:gd name="T61" fmla="*/ 2147483647 h 384"/>
                <a:gd name="T62" fmla="*/ 2147483647 w 366"/>
                <a:gd name="T63" fmla="*/ 2147483647 h 384"/>
                <a:gd name="T64" fmla="*/ 2147483647 w 366"/>
                <a:gd name="T65" fmla="*/ 2147483647 h 384"/>
                <a:gd name="T66" fmla="*/ 2147483647 w 366"/>
                <a:gd name="T67" fmla="*/ 2147483647 h 384"/>
                <a:gd name="T68" fmla="*/ 2147483647 w 366"/>
                <a:gd name="T69" fmla="*/ 2147483647 h 384"/>
                <a:gd name="T70" fmla="*/ 2147483647 w 366"/>
                <a:gd name="T71" fmla="*/ 2147483647 h 384"/>
                <a:gd name="T72" fmla="*/ 2147483647 w 366"/>
                <a:gd name="T73" fmla="*/ 2147483647 h 384"/>
                <a:gd name="T74" fmla="*/ 2147483647 w 366"/>
                <a:gd name="T75" fmla="*/ 2147483647 h 384"/>
                <a:gd name="T76" fmla="*/ 2147483647 w 366"/>
                <a:gd name="T77" fmla="*/ 2147483647 h 3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66"/>
                <a:gd name="T118" fmla="*/ 0 h 384"/>
                <a:gd name="T119" fmla="*/ 366 w 366"/>
                <a:gd name="T120" fmla="*/ 384 h 3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66" h="384">
                  <a:moveTo>
                    <a:pt x="138" y="372"/>
                  </a:moveTo>
                  <a:lnTo>
                    <a:pt x="174" y="372"/>
                  </a:lnTo>
                  <a:lnTo>
                    <a:pt x="198" y="378"/>
                  </a:lnTo>
                  <a:lnTo>
                    <a:pt x="228" y="378"/>
                  </a:lnTo>
                  <a:lnTo>
                    <a:pt x="288" y="384"/>
                  </a:lnTo>
                  <a:lnTo>
                    <a:pt x="330" y="366"/>
                  </a:lnTo>
                  <a:lnTo>
                    <a:pt x="342" y="354"/>
                  </a:lnTo>
                  <a:lnTo>
                    <a:pt x="360" y="300"/>
                  </a:lnTo>
                  <a:lnTo>
                    <a:pt x="366" y="294"/>
                  </a:lnTo>
                  <a:lnTo>
                    <a:pt x="348" y="294"/>
                  </a:lnTo>
                  <a:lnTo>
                    <a:pt x="348" y="264"/>
                  </a:lnTo>
                  <a:lnTo>
                    <a:pt x="342" y="264"/>
                  </a:lnTo>
                  <a:lnTo>
                    <a:pt x="342" y="240"/>
                  </a:lnTo>
                  <a:lnTo>
                    <a:pt x="348" y="234"/>
                  </a:lnTo>
                  <a:lnTo>
                    <a:pt x="360" y="210"/>
                  </a:lnTo>
                  <a:lnTo>
                    <a:pt x="360" y="198"/>
                  </a:lnTo>
                  <a:lnTo>
                    <a:pt x="354" y="198"/>
                  </a:lnTo>
                  <a:lnTo>
                    <a:pt x="342" y="192"/>
                  </a:lnTo>
                  <a:lnTo>
                    <a:pt x="336" y="192"/>
                  </a:lnTo>
                  <a:lnTo>
                    <a:pt x="318" y="174"/>
                  </a:lnTo>
                  <a:lnTo>
                    <a:pt x="312" y="162"/>
                  </a:lnTo>
                  <a:lnTo>
                    <a:pt x="306" y="156"/>
                  </a:lnTo>
                  <a:lnTo>
                    <a:pt x="300" y="144"/>
                  </a:lnTo>
                  <a:lnTo>
                    <a:pt x="288" y="144"/>
                  </a:lnTo>
                  <a:lnTo>
                    <a:pt x="270" y="138"/>
                  </a:lnTo>
                  <a:lnTo>
                    <a:pt x="258" y="132"/>
                  </a:lnTo>
                  <a:lnTo>
                    <a:pt x="252" y="126"/>
                  </a:lnTo>
                  <a:lnTo>
                    <a:pt x="252" y="114"/>
                  </a:lnTo>
                  <a:lnTo>
                    <a:pt x="246" y="114"/>
                  </a:lnTo>
                  <a:lnTo>
                    <a:pt x="228" y="96"/>
                  </a:lnTo>
                  <a:lnTo>
                    <a:pt x="210" y="96"/>
                  </a:lnTo>
                  <a:lnTo>
                    <a:pt x="192" y="78"/>
                  </a:lnTo>
                  <a:lnTo>
                    <a:pt x="186" y="66"/>
                  </a:lnTo>
                  <a:lnTo>
                    <a:pt x="174" y="60"/>
                  </a:lnTo>
                  <a:lnTo>
                    <a:pt x="168" y="60"/>
                  </a:lnTo>
                  <a:lnTo>
                    <a:pt x="156" y="72"/>
                  </a:lnTo>
                  <a:lnTo>
                    <a:pt x="156" y="78"/>
                  </a:lnTo>
                  <a:lnTo>
                    <a:pt x="144" y="78"/>
                  </a:lnTo>
                  <a:lnTo>
                    <a:pt x="144" y="66"/>
                  </a:lnTo>
                  <a:lnTo>
                    <a:pt x="132" y="54"/>
                  </a:lnTo>
                  <a:lnTo>
                    <a:pt x="126" y="42"/>
                  </a:lnTo>
                  <a:lnTo>
                    <a:pt x="120" y="36"/>
                  </a:lnTo>
                  <a:lnTo>
                    <a:pt x="108" y="30"/>
                  </a:lnTo>
                  <a:lnTo>
                    <a:pt x="102" y="18"/>
                  </a:lnTo>
                  <a:lnTo>
                    <a:pt x="78" y="6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48" y="6"/>
                  </a:lnTo>
                  <a:lnTo>
                    <a:pt x="42" y="12"/>
                  </a:lnTo>
                  <a:lnTo>
                    <a:pt x="18" y="12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6" y="72"/>
                  </a:lnTo>
                  <a:lnTo>
                    <a:pt x="6" y="108"/>
                  </a:lnTo>
                  <a:lnTo>
                    <a:pt x="30" y="126"/>
                  </a:lnTo>
                  <a:lnTo>
                    <a:pt x="12" y="126"/>
                  </a:lnTo>
                  <a:lnTo>
                    <a:pt x="0" y="138"/>
                  </a:lnTo>
                  <a:lnTo>
                    <a:pt x="6" y="144"/>
                  </a:lnTo>
                  <a:lnTo>
                    <a:pt x="12" y="156"/>
                  </a:lnTo>
                  <a:lnTo>
                    <a:pt x="24" y="168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24" y="204"/>
                  </a:lnTo>
                  <a:lnTo>
                    <a:pt x="36" y="210"/>
                  </a:lnTo>
                  <a:lnTo>
                    <a:pt x="42" y="222"/>
                  </a:lnTo>
                  <a:lnTo>
                    <a:pt x="42" y="228"/>
                  </a:lnTo>
                  <a:lnTo>
                    <a:pt x="36" y="228"/>
                  </a:lnTo>
                  <a:lnTo>
                    <a:pt x="30" y="234"/>
                  </a:lnTo>
                  <a:lnTo>
                    <a:pt x="6" y="234"/>
                  </a:lnTo>
                  <a:lnTo>
                    <a:pt x="6" y="282"/>
                  </a:lnTo>
                  <a:lnTo>
                    <a:pt x="36" y="318"/>
                  </a:lnTo>
                  <a:lnTo>
                    <a:pt x="42" y="318"/>
                  </a:lnTo>
                  <a:lnTo>
                    <a:pt x="54" y="324"/>
                  </a:lnTo>
                  <a:lnTo>
                    <a:pt x="78" y="348"/>
                  </a:lnTo>
                  <a:lnTo>
                    <a:pt x="90" y="354"/>
                  </a:lnTo>
                  <a:lnTo>
                    <a:pt x="126" y="354"/>
                  </a:lnTo>
                  <a:lnTo>
                    <a:pt x="138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" name="United Kingdom" descr="© INSCALE GmbH, 05.05.2010&#10;http://www.presentationload.com/">
              <a:extLst>
                <a:ext uri="{FF2B5EF4-FFF2-40B4-BE49-F238E27FC236}">
                  <a16:creationId xmlns:a16="http://schemas.microsoft.com/office/drawing/2014/main" id="{5A479503-AC4F-438B-ACBA-A392A2B8788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094566" y="1386258"/>
              <a:ext cx="219391" cy="312783"/>
            </a:xfrm>
            <a:custGeom>
              <a:avLst/>
              <a:gdLst>
                <a:gd name="T0" fmla="*/ 2147483647 w 576"/>
                <a:gd name="T1" fmla="*/ 2147483647 h 822"/>
                <a:gd name="T2" fmla="*/ 2147483647 w 576"/>
                <a:gd name="T3" fmla="*/ 2147483647 h 822"/>
                <a:gd name="T4" fmla="*/ 2147483647 w 576"/>
                <a:gd name="T5" fmla="*/ 2147483647 h 822"/>
                <a:gd name="T6" fmla="*/ 2147483647 w 576"/>
                <a:gd name="T7" fmla="*/ 2147483647 h 822"/>
                <a:gd name="T8" fmla="*/ 2147483647 w 576"/>
                <a:gd name="T9" fmla="*/ 2147483647 h 822"/>
                <a:gd name="T10" fmla="*/ 2147483647 w 576"/>
                <a:gd name="T11" fmla="*/ 2147483647 h 822"/>
                <a:gd name="T12" fmla="*/ 2147483647 w 576"/>
                <a:gd name="T13" fmla="*/ 2147483647 h 822"/>
                <a:gd name="T14" fmla="*/ 2147483647 w 576"/>
                <a:gd name="T15" fmla="*/ 0 h 822"/>
                <a:gd name="T16" fmla="*/ 2147483647 w 576"/>
                <a:gd name="T17" fmla="*/ 0 h 822"/>
                <a:gd name="T18" fmla="*/ 2147483647 w 576"/>
                <a:gd name="T19" fmla="*/ 2147483647 h 822"/>
                <a:gd name="T20" fmla="*/ 2147483647 w 576"/>
                <a:gd name="T21" fmla="*/ 2147483647 h 822"/>
                <a:gd name="T22" fmla="*/ 2147483647 w 576"/>
                <a:gd name="T23" fmla="*/ 2147483647 h 822"/>
                <a:gd name="T24" fmla="*/ 2147483647 w 576"/>
                <a:gd name="T25" fmla="*/ 2147483647 h 822"/>
                <a:gd name="T26" fmla="*/ 2147483647 w 576"/>
                <a:gd name="T27" fmla="*/ 2147483647 h 822"/>
                <a:gd name="T28" fmla="*/ 2147483647 w 576"/>
                <a:gd name="T29" fmla="*/ 2147483647 h 822"/>
                <a:gd name="T30" fmla="*/ 2147483647 w 576"/>
                <a:gd name="T31" fmla="*/ 2147483647 h 822"/>
                <a:gd name="T32" fmla="*/ 2147483647 w 576"/>
                <a:gd name="T33" fmla="*/ 2147483647 h 822"/>
                <a:gd name="T34" fmla="*/ 2147483647 w 576"/>
                <a:gd name="T35" fmla="*/ 2147483647 h 822"/>
                <a:gd name="T36" fmla="*/ 2147483647 w 576"/>
                <a:gd name="T37" fmla="*/ 2147483647 h 822"/>
                <a:gd name="T38" fmla="*/ 2147483647 w 576"/>
                <a:gd name="T39" fmla="*/ 2147483647 h 822"/>
                <a:gd name="T40" fmla="*/ 2147483647 w 576"/>
                <a:gd name="T41" fmla="*/ 2147483647 h 822"/>
                <a:gd name="T42" fmla="*/ 2147483647 w 576"/>
                <a:gd name="T43" fmla="*/ 2147483647 h 822"/>
                <a:gd name="T44" fmla="*/ 2147483647 w 576"/>
                <a:gd name="T45" fmla="*/ 2147483647 h 822"/>
                <a:gd name="T46" fmla="*/ 2147483647 w 576"/>
                <a:gd name="T47" fmla="*/ 2147483647 h 822"/>
                <a:gd name="T48" fmla="*/ 2147483647 w 576"/>
                <a:gd name="T49" fmla="*/ 2147483647 h 822"/>
                <a:gd name="T50" fmla="*/ 2147483647 w 576"/>
                <a:gd name="T51" fmla="*/ 2147483647 h 822"/>
                <a:gd name="T52" fmla="*/ 2147483647 w 576"/>
                <a:gd name="T53" fmla="*/ 2147483647 h 822"/>
                <a:gd name="T54" fmla="*/ 2147483647 w 576"/>
                <a:gd name="T55" fmla="*/ 2147483647 h 822"/>
                <a:gd name="T56" fmla="*/ 2147483647 w 576"/>
                <a:gd name="T57" fmla="*/ 2147483647 h 822"/>
                <a:gd name="T58" fmla="*/ 2147483647 w 576"/>
                <a:gd name="T59" fmla="*/ 2147483647 h 822"/>
                <a:gd name="T60" fmla="*/ 2147483647 w 576"/>
                <a:gd name="T61" fmla="*/ 2147483647 h 822"/>
                <a:gd name="T62" fmla="*/ 2147483647 w 576"/>
                <a:gd name="T63" fmla="*/ 2147483647 h 822"/>
                <a:gd name="T64" fmla="*/ 2147483647 w 576"/>
                <a:gd name="T65" fmla="*/ 2147483647 h 822"/>
                <a:gd name="T66" fmla="*/ 2147483647 w 576"/>
                <a:gd name="T67" fmla="*/ 2147483647 h 822"/>
                <a:gd name="T68" fmla="*/ 2147483647 w 576"/>
                <a:gd name="T69" fmla="*/ 2147483647 h 822"/>
                <a:gd name="T70" fmla="*/ 2147483647 w 576"/>
                <a:gd name="T71" fmla="*/ 2147483647 h 822"/>
                <a:gd name="T72" fmla="*/ 2147483647 w 576"/>
                <a:gd name="T73" fmla="*/ 2147483647 h 822"/>
                <a:gd name="T74" fmla="*/ 2147483647 w 576"/>
                <a:gd name="T75" fmla="*/ 2147483647 h 822"/>
                <a:gd name="T76" fmla="*/ 2147483647 w 576"/>
                <a:gd name="T77" fmla="*/ 2147483647 h 822"/>
                <a:gd name="T78" fmla="*/ 2147483647 w 576"/>
                <a:gd name="T79" fmla="*/ 2147483647 h 822"/>
                <a:gd name="T80" fmla="*/ 2147483647 w 576"/>
                <a:gd name="T81" fmla="*/ 2147483647 h 822"/>
                <a:gd name="T82" fmla="*/ 2147483647 w 576"/>
                <a:gd name="T83" fmla="*/ 2147483647 h 822"/>
                <a:gd name="T84" fmla="*/ 2147483647 w 576"/>
                <a:gd name="T85" fmla="*/ 2147483647 h 822"/>
                <a:gd name="T86" fmla="*/ 2147483647 w 576"/>
                <a:gd name="T87" fmla="*/ 2147483647 h 822"/>
                <a:gd name="T88" fmla="*/ 2147483647 w 576"/>
                <a:gd name="T89" fmla="*/ 2147483647 h 822"/>
                <a:gd name="T90" fmla="*/ 2147483647 w 576"/>
                <a:gd name="T91" fmla="*/ 2147483647 h 822"/>
                <a:gd name="T92" fmla="*/ 2147483647 w 576"/>
                <a:gd name="T93" fmla="*/ 2147483647 h 822"/>
                <a:gd name="T94" fmla="*/ 2147483647 w 576"/>
                <a:gd name="T95" fmla="*/ 2147483647 h 822"/>
                <a:gd name="T96" fmla="*/ 2147483647 w 576"/>
                <a:gd name="T97" fmla="*/ 2147483647 h 822"/>
                <a:gd name="T98" fmla="*/ 2147483647 w 576"/>
                <a:gd name="T99" fmla="*/ 2147483647 h 822"/>
                <a:gd name="T100" fmla="*/ 2147483647 w 576"/>
                <a:gd name="T101" fmla="*/ 2147483647 h 822"/>
                <a:gd name="T102" fmla="*/ 2147483647 w 576"/>
                <a:gd name="T103" fmla="*/ 2147483647 h 822"/>
                <a:gd name="T104" fmla="*/ 2147483647 w 576"/>
                <a:gd name="T105" fmla="*/ 2147483647 h 822"/>
                <a:gd name="T106" fmla="*/ 2147483647 w 576"/>
                <a:gd name="T107" fmla="*/ 2147483647 h 822"/>
                <a:gd name="T108" fmla="*/ 2147483647 w 576"/>
                <a:gd name="T109" fmla="*/ 2147483647 h 822"/>
                <a:gd name="T110" fmla="*/ 2147483647 w 576"/>
                <a:gd name="T111" fmla="*/ 2147483647 h 822"/>
                <a:gd name="T112" fmla="*/ 2147483647 w 576"/>
                <a:gd name="T113" fmla="*/ 2147483647 h 822"/>
                <a:gd name="T114" fmla="*/ 2147483647 w 576"/>
                <a:gd name="T115" fmla="*/ 2147483647 h 822"/>
                <a:gd name="T116" fmla="*/ 2147483647 w 576"/>
                <a:gd name="T117" fmla="*/ 2147483647 h 822"/>
                <a:gd name="T118" fmla="*/ 2147483647 w 576"/>
                <a:gd name="T119" fmla="*/ 2147483647 h 822"/>
                <a:gd name="T120" fmla="*/ 2147483647 w 576"/>
                <a:gd name="T121" fmla="*/ 2147483647 h 822"/>
                <a:gd name="T122" fmla="*/ 2147483647 w 576"/>
                <a:gd name="T123" fmla="*/ 2147483647 h 82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76"/>
                <a:gd name="T187" fmla="*/ 0 h 822"/>
                <a:gd name="T188" fmla="*/ 576 w 576"/>
                <a:gd name="T189" fmla="*/ 822 h 82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76" h="822">
                  <a:moveTo>
                    <a:pt x="162" y="378"/>
                  </a:moveTo>
                  <a:lnTo>
                    <a:pt x="156" y="378"/>
                  </a:lnTo>
                  <a:lnTo>
                    <a:pt x="150" y="384"/>
                  </a:lnTo>
                  <a:lnTo>
                    <a:pt x="150" y="396"/>
                  </a:lnTo>
                  <a:lnTo>
                    <a:pt x="144" y="414"/>
                  </a:lnTo>
                  <a:lnTo>
                    <a:pt x="156" y="402"/>
                  </a:lnTo>
                  <a:lnTo>
                    <a:pt x="162" y="390"/>
                  </a:lnTo>
                  <a:lnTo>
                    <a:pt x="162" y="378"/>
                  </a:lnTo>
                  <a:close/>
                  <a:moveTo>
                    <a:pt x="132" y="312"/>
                  </a:moveTo>
                  <a:lnTo>
                    <a:pt x="126" y="312"/>
                  </a:lnTo>
                  <a:lnTo>
                    <a:pt x="126" y="336"/>
                  </a:lnTo>
                  <a:lnTo>
                    <a:pt x="132" y="336"/>
                  </a:lnTo>
                  <a:lnTo>
                    <a:pt x="138" y="330"/>
                  </a:lnTo>
                  <a:lnTo>
                    <a:pt x="150" y="330"/>
                  </a:lnTo>
                  <a:lnTo>
                    <a:pt x="144" y="318"/>
                  </a:lnTo>
                  <a:lnTo>
                    <a:pt x="138" y="312"/>
                  </a:lnTo>
                  <a:lnTo>
                    <a:pt x="132" y="312"/>
                  </a:lnTo>
                  <a:close/>
                  <a:moveTo>
                    <a:pt x="114" y="390"/>
                  </a:moveTo>
                  <a:lnTo>
                    <a:pt x="126" y="390"/>
                  </a:lnTo>
                  <a:lnTo>
                    <a:pt x="138" y="384"/>
                  </a:lnTo>
                  <a:lnTo>
                    <a:pt x="138" y="372"/>
                  </a:lnTo>
                  <a:lnTo>
                    <a:pt x="132" y="366"/>
                  </a:lnTo>
                  <a:lnTo>
                    <a:pt x="120" y="366"/>
                  </a:lnTo>
                  <a:lnTo>
                    <a:pt x="114" y="372"/>
                  </a:lnTo>
                  <a:lnTo>
                    <a:pt x="108" y="384"/>
                  </a:lnTo>
                  <a:lnTo>
                    <a:pt x="108" y="390"/>
                  </a:lnTo>
                  <a:lnTo>
                    <a:pt x="114" y="390"/>
                  </a:lnTo>
                  <a:close/>
                  <a:moveTo>
                    <a:pt x="330" y="120"/>
                  </a:moveTo>
                  <a:lnTo>
                    <a:pt x="324" y="120"/>
                  </a:lnTo>
                  <a:lnTo>
                    <a:pt x="318" y="126"/>
                  </a:lnTo>
                  <a:lnTo>
                    <a:pt x="318" y="138"/>
                  </a:lnTo>
                  <a:lnTo>
                    <a:pt x="330" y="138"/>
                  </a:lnTo>
                  <a:lnTo>
                    <a:pt x="336" y="126"/>
                  </a:lnTo>
                  <a:lnTo>
                    <a:pt x="330" y="120"/>
                  </a:lnTo>
                  <a:close/>
                  <a:moveTo>
                    <a:pt x="138" y="258"/>
                  </a:moveTo>
                  <a:lnTo>
                    <a:pt x="138" y="234"/>
                  </a:lnTo>
                  <a:lnTo>
                    <a:pt x="126" y="234"/>
                  </a:lnTo>
                  <a:lnTo>
                    <a:pt x="120" y="240"/>
                  </a:lnTo>
                  <a:lnTo>
                    <a:pt x="120" y="246"/>
                  </a:lnTo>
                  <a:lnTo>
                    <a:pt x="126" y="252"/>
                  </a:lnTo>
                  <a:lnTo>
                    <a:pt x="108" y="252"/>
                  </a:lnTo>
                  <a:lnTo>
                    <a:pt x="108" y="258"/>
                  </a:lnTo>
                  <a:lnTo>
                    <a:pt x="114" y="264"/>
                  </a:lnTo>
                  <a:lnTo>
                    <a:pt x="120" y="264"/>
                  </a:lnTo>
                  <a:lnTo>
                    <a:pt x="126" y="270"/>
                  </a:lnTo>
                  <a:lnTo>
                    <a:pt x="150" y="270"/>
                  </a:lnTo>
                  <a:lnTo>
                    <a:pt x="138" y="258"/>
                  </a:lnTo>
                  <a:close/>
                  <a:moveTo>
                    <a:pt x="474" y="0"/>
                  </a:moveTo>
                  <a:lnTo>
                    <a:pt x="468" y="0"/>
                  </a:lnTo>
                  <a:lnTo>
                    <a:pt x="456" y="12"/>
                  </a:lnTo>
                  <a:lnTo>
                    <a:pt x="474" y="12"/>
                  </a:lnTo>
                  <a:lnTo>
                    <a:pt x="474" y="6"/>
                  </a:lnTo>
                  <a:lnTo>
                    <a:pt x="480" y="0"/>
                  </a:lnTo>
                  <a:lnTo>
                    <a:pt x="474" y="0"/>
                  </a:lnTo>
                  <a:close/>
                  <a:moveTo>
                    <a:pt x="432" y="48"/>
                  </a:moveTo>
                  <a:lnTo>
                    <a:pt x="432" y="66"/>
                  </a:lnTo>
                  <a:lnTo>
                    <a:pt x="438" y="66"/>
                  </a:lnTo>
                  <a:lnTo>
                    <a:pt x="444" y="60"/>
                  </a:lnTo>
                  <a:lnTo>
                    <a:pt x="450" y="48"/>
                  </a:lnTo>
                  <a:lnTo>
                    <a:pt x="450" y="24"/>
                  </a:lnTo>
                  <a:lnTo>
                    <a:pt x="438" y="12"/>
                  </a:lnTo>
                  <a:lnTo>
                    <a:pt x="432" y="24"/>
                  </a:lnTo>
                  <a:lnTo>
                    <a:pt x="426" y="30"/>
                  </a:lnTo>
                  <a:lnTo>
                    <a:pt x="420" y="30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2" y="48"/>
                  </a:lnTo>
                  <a:close/>
                  <a:moveTo>
                    <a:pt x="342" y="138"/>
                  </a:moveTo>
                  <a:lnTo>
                    <a:pt x="342" y="150"/>
                  </a:lnTo>
                  <a:lnTo>
                    <a:pt x="354" y="138"/>
                  </a:lnTo>
                  <a:lnTo>
                    <a:pt x="342" y="138"/>
                  </a:lnTo>
                  <a:close/>
                  <a:moveTo>
                    <a:pt x="192" y="402"/>
                  </a:moveTo>
                  <a:lnTo>
                    <a:pt x="192" y="390"/>
                  </a:lnTo>
                  <a:lnTo>
                    <a:pt x="186" y="384"/>
                  </a:lnTo>
                  <a:lnTo>
                    <a:pt x="186" y="378"/>
                  </a:lnTo>
                  <a:lnTo>
                    <a:pt x="174" y="390"/>
                  </a:lnTo>
                  <a:lnTo>
                    <a:pt x="174" y="396"/>
                  </a:lnTo>
                  <a:lnTo>
                    <a:pt x="180" y="402"/>
                  </a:lnTo>
                  <a:lnTo>
                    <a:pt x="192" y="402"/>
                  </a:lnTo>
                  <a:close/>
                  <a:moveTo>
                    <a:pt x="504" y="588"/>
                  </a:moveTo>
                  <a:lnTo>
                    <a:pt x="498" y="594"/>
                  </a:lnTo>
                  <a:lnTo>
                    <a:pt x="498" y="600"/>
                  </a:lnTo>
                  <a:lnTo>
                    <a:pt x="480" y="600"/>
                  </a:lnTo>
                  <a:lnTo>
                    <a:pt x="480" y="588"/>
                  </a:lnTo>
                  <a:lnTo>
                    <a:pt x="486" y="576"/>
                  </a:lnTo>
                  <a:lnTo>
                    <a:pt x="498" y="564"/>
                  </a:lnTo>
                  <a:lnTo>
                    <a:pt x="492" y="558"/>
                  </a:lnTo>
                  <a:lnTo>
                    <a:pt x="456" y="540"/>
                  </a:lnTo>
                  <a:lnTo>
                    <a:pt x="450" y="540"/>
                  </a:lnTo>
                  <a:lnTo>
                    <a:pt x="444" y="534"/>
                  </a:lnTo>
                  <a:lnTo>
                    <a:pt x="450" y="534"/>
                  </a:lnTo>
                  <a:lnTo>
                    <a:pt x="456" y="528"/>
                  </a:lnTo>
                  <a:lnTo>
                    <a:pt x="480" y="528"/>
                  </a:lnTo>
                  <a:lnTo>
                    <a:pt x="468" y="516"/>
                  </a:lnTo>
                  <a:lnTo>
                    <a:pt x="468" y="510"/>
                  </a:lnTo>
                  <a:lnTo>
                    <a:pt x="456" y="498"/>
                  </a:lnTo>
                  <a:lnTo>
                    <a:pt x="450" y="486"/>
                  </a:lnTo>
                  <a:lnTo>
                    <a:pt x="432" y="468"/>
                  </a:lnTo>
                  <a:lnTo>
                    <a:pt x="420" y="468"/>
                  </a:lnTo>
                  <a:lnTo>
                    <a:pt x="414" y="456"/>
                  </a:lnTo>
                  <a:lnTo>
                    <a:pt x="402" y="450"/>
                  </a:lnTo>
                  <a:lnTo>
                    <a:pt x="390" y="438"/>
                  </a:lnTo>
                  <a:lnTo>
                    <a:pt x="390" y="414"/>
                  </a:lnTo>
                  <a:lnTo>
                    <a:pt x="396" y="402"/>
                  </a:lnTo>
                  <a:lnTo>
                    <a:pt x="396" y="390"/>
                  </a:lnTo>
                  <a:lnTo>
                    <a:pt x="384" y="390"/>
                  </a:lnTo>
                  <a:lnTo>
                    <a:pt x="378" y="384"/>
                  </a:lnTo>
                  <a:lnTo>
                    <a:pt x="372" y="372"/>
                  </a:lnTo>
                  <a:lnTo>
                    <a:pt x="360" y="360"/>
                  </a:lnTo>
                  <a:lnTo>
                    <a:pt x="342" y="354"/>
                  </a:lnTo>
                  <a:lnTo>
                    <a:pt x="324" y="354"/>
                  </a:lnTo>
                  <a:lnTo>
                    <a:pt x="306" y="360"/>
                  </a:lnTo>
                  <a:lnTo>
                    <a:pt x="294" y="366"/>
                  </a:lnTo>
                  <a:lnTo>
                    <a:pt x="288" y="366"/>
                  </a:lnTo>
                  <a:lnTo>
                    <a:pt x="270" y="348"/>
                  </a:lnTo>
                  <a:lnTo>
                    <a:pt x="282" y="348"/>
                  </a:lnTo>
                  <a:lnTo>
                    <a:pt x="294" y="354"/>
                  </a:lnTo>
                  <a:lnTo>
                    <a:pt x="306" y="354"/>
                  </a:lnTo>
                  <a:lnTo>
                    <a:pt x="330" y="342"/>
                  </a:lnTo>
                  <a:lnTo>
                    <a:pt x="336" y="336"/>
                  </a:lnTo>
                  <a:lnTo>
                    <a:pt x="330" y="336"/>
                  </a:lnTo>
                  <a:lnTo>
                    <a:pt x="324" y="330"/>
                  </a:lnTo>
                  <a:lnTo>
                    <a:pt x="306" y="330"/>
                  </a:lnTo>
                  <a:lnTo>
                    <a:pt x="330" y="324"/>
                  </a:lnTo>
                  <a:lnTo>
                    <a:pt x="336" y="318"/>
                  </a:lnTo>
                  <a:lnTo>
                    <a:pt x="348" y="312"/>
                  </a:lnTo>
                  <a:lnTo>
                    <a:pt x="360" y="300"/>
                  </a:lnTo>
                  <a:lnTo>
                    <a:pt x="360" y="288"/>
                  </a:lnTo>
                  <a:lnTo>
                    <a:pt x="366" y="276"/>
                  </a:lnTo>
                  <a:lnTo>
                    <a:pt x="372" y="270"/>
                  </a:lnTo>
                  <a:lnTo>
                    <a:pt x="378" y="258"/>
                  </a:lnTo>
                  <a:lnTo>
                    <a:pt x="384" y="252"/>
                  </a:lnTo>
                  <a:lnTo>
                    <a:pt x="396" y="246"/>
                  </a:lnTo>
                  <a:lnTo>
                    <a:pt x="402" y="246"/>
                  </a:lnTo>
                  <a:lnTo>
                    <a:pt x="402" y="240"/>
                  </a:lnTo>
                  <a:lnTo>
                    <a:pt x="396" y="234"/>
                  </a:lnTo>
                  <a:lnTo>
                    <a:pt x="318" y="234"/>
                  </a:lnTo>
                  <a:lnTo>
                    <a:pt x="318" y="228"/>
                  </a:lnTo>
                  <a:lnTo>
                    <a:pt x="288" y="228"/>
                  </a:lnTo>
                  <a:lnTo>
                    <a:pt x="276" y="234"/>
                  </a:lnTo>
                  <a:lnTo>
                    <a:pt x="264" y="234"/>
                  </a:lnTo>
                  <a:lnTo>
                    <a:pt x="258" y="240"/>
                  </a:lnTo>
                  <a:lnTo>
                    <a:pt x="252" y="240"/>
                  </a:lnTo>
                  <a:lnTo>
                    <a:pt x="264" y="228"/>
                  </a:lnTo>
                  <a:lnTo>
                    <a:pt x="252" y="216"/>
                  </a:lnTo>
                  <a:lnTo>
                    <a:pt x="270" y="210"/>
                  </a:lnTo>
                  <a:lnTo>
                    <a:pt x="300" y="192"/>
                  </a:lnTo>
                  <a:lnTo>
                    <a:pt x="312" y="186"/>
                  </a:lnTo>
                  <a:lnTo>
                    <a:pt x="324" y="162"/>
                  </a:lnTo>
                  <a:lnTo>
                    <a:pt x="318" y="156"/>
                  </a:lnTo>
                  <a:lnTo>
                    <a:pt x="288" y="156"/>
                  </a:lnTo>
                  <a:lnTo>
                    <a:pt x="276" y="162"/>
                  </a:lnTo>
                  <a:lnTo>
                    <a:pt x="258" y="168"/>
                  </a:lnTo>
                  <a:lnTo>
                    <a:pt x="240" y="168"/>
                  </a:lnTo>
                  <a:lnTo>
                    <a:pt x="228" y="162"/>
                  </a:lnTo>
                  <a:lnTo>
                    <a:pt x="216" y="162"/>
                  </a:lnTo>
                  <a:lnTo>
                    <a:pt x="210" y="168"/>
                  </a:lnTo>
                  <a:lnTo>
                    <a:pt x="210" y="174"/>
                  </a:lnTo>
                  <a:lnTo>
                    <a:pt x="216" y="180"/>
                  </a:lnTo>
                  <a:lnTo>
                    <a:pt x="204" y="180"/>
                  </a:lnTo>
                  <a:lnTo>
                    <a:pt x="192" y="192"/>
                  </a:lnTo>
                  <a:lnTo>
                    <a:pt x="192" y="210"/>
                  </a:lnTo>
                  <a:lnTo>
                    <a:pt x="198" y="216"/>
                  </a:lnTo>
                  <a:lnTo>
                    <a:pt x="156" y="222"/>
                  </a:lnTo>
                  <a:lnTo>
                    <a:pt x="156" y="234"/>
                  </a:lnTo>
                  <a:lnTo>
                    <a:pt x="168" y="240"/>
                  </a:lnTo>
                  <a:lnTo>
                    <a:pt x="180" y="264"/>
                  </a:lnTo>
                  <a:lnTo>
                    <a:pt x="162" y="282"/>
                  </a:lnTo>
                  <a:lnTo>
                    <a:pt x="162" y="294"/>
                  </a:lnTo>
                  <a:lnTo>
                    <a:pt x="144" y="300"/>
                  </a:lnTo>
                  <a:lnTo>
                    <a:pt x="156" y="312"/>
                  </a:lnTo>
                  <a:lnTo>
                    <a:pt x="168" y="312"/>
                  </a:lnTo>
                  <a:lnTo>
                    <a:pt x="180" y="306"/>
                  </a:lnTo>
                  <a:lnTo>
                    <a:pt x="186" y="300"/>
                  </a:lnTo>
                  <a:lnTo>
                    <a:pt x="186" y="318"/>
                  </a:lnTo>
                  <a:lnTo>
                    <a:pt x="180" y="318"/>
                  </a:lnTo>
                  <a:lnTo>
                    <a:pt x="168" y="330"/>
                  </a:lnTo>
                  <a:lnTo>
                    <a:pt x="156" y="336"/>
                  </a:lnTo>
                  <a:lnTo>
                    <a:pt x="156" y="360"/>
                  </a:lnTo>
                  <a:lnTo>
                    <a:pt x="162" y="372"/>
                  </a:lnTo>
                  <a:lnTo>
                    <a:pt x="168" y="366"/>
                  </a:lnTo>
                  <a:lnTo>
                    <a:pt x="198" y="366"/>
                  </a:lnTo>
                  <a:lnTo>
                    <a:pt x="210" y="360"/>
                  </a:lnTo>
                  <a:lnTo>
                    <a:pt x="216" y="354"/>
                  </a:lnTo>
                  <a:lnTo>
                    <a:pt x="198" y="372"/>
                  </a:lnTo>
                  <a:lnTo>
                    <a:pt x="210" y="402"/>
                  </a:lnTo>
                  <a:lnTo>
                    <a:pt x="204" y="408"/>
                  </a:lnTo>
                  <a:lnTo>
                    <a:pt x="198" y="420"/>
                  </a:lnTo>
                  <a:lnTo>
                    <a:pt x="186" y="426"/>
                  </a:lnTo>
                  <a:lnTo>
                    <a:pt x="180" y="438"/>
                  </a:lnTo>
                  <a:lnTo>
                    <a:pt x="180" y="450"/>
                  </a:lnTo>
                  <a:lnTo>
                    <a:pt x="186" y="456"/>
                  </a:lnTo>
                  <a:lnTo>
                    <a:pt x="204" y="456"/>
                  </a:lnTo>
                  <a:lnTo>
                    <a:pt x="216" y="450"/>
                  </a:lnTo>
                  <a:lnTo>
                    <a:pt x="240" y="450"/>
                  </a:lnTo>
                  <a:lnTo>
                    <a:pt x="252" y="444"/>
                  </a:lnTo>
                  <a:lnTo>
                    <a:pt x="258" y="438"/>
                  </a:lnTo>
                  <a:lnTo>
                    <a:pt x="270" y="432"/>
                  </a:lnTo>
                  <a:lnTo>
                    <a:pt x="300" y="438"/>
                  </a:lnTo>
                  <a:lnTo>
                    <a:pt x="288" y="444"/>
                  </a:lnTo>
                  <a:lnTo>
                    <a:pt x="264" y="468"/>
                  </a:lnTo>
                  <a:lnTo>
                    <a:pt x="264" y="474"/>
                  </a:lnTo>
                  <a:lnTo>
                    <a:pt x="282" y="492"/>
                  </a:lnTo>
                  <a:lnTo>
                    <a:pt x="294" y="492"/>
                  </a:lnTo>
                  <a:lnTo>
                    <a:pt x="300" y="498"/>
                  </a:lnTo>
                  <a:lnTo>
                    <a:pt x="306" y="498"/>
                  </a:lnTo>
                  <a:lnTo>
                    <a:pt x="312" y="516"/>
                  </a:lnTo>
                  <a:lnTo>
                    <a:pt x="294" y="534"/>
                  </a:lnTo>
                  <a:lnTo>
                    <a:pt x="294" y="564"/>
                  </a:lnTo>
                  <a:lnTo>
                    <a:pt x="222" y="564"/>
                  </a:lnTo>
                  <a:lnTo>
                    <a:pt x="216" y="558"/>
                  </a:lnTo>
                  <a:lnTo>
                    <a:pt x="198" y="558"/>
                  </a:lnTo>
                  <a:lnTo>
                    <a:pt x="192" y="564"/>
                  </a:lnTo>
                  <a:lnTo>
                    <a:pt x="210" y="582"/>
                  </a:lnTo>
                  <a:lnTo>
                    <a:pt x="186" y="600"/>
                  </a:lnTo>
                  <a:lnTo>
                    <a:pt x="228" y="594"/>
                  </a:lnTo>
                  <a:lnTo>
                    <a:pt x="228" y="618"/>
                  </a:lnTo>
                  <a:lnTo>
                    <a:pt x="216" y="642"/>
                  </a:lnTo>
                  <a:lnTo>
                    <a:pt x="210" y="648"/>
                  </a:lnTo>
                  <a:lnTo>
                    <a:pt x="198" y="654"/>
                  </a:lnTo>
                  <a:lnTo>
                    <a:pt x="180" y="660"/>
                  </a:lnTo>
                  <a:lnTo>
                    <a:pt x="168" y="666"/>
                  </a:lnTo>
                  <a:lnTo>
                    <a:pt x="162" y="666"/>
                  </a:lnTo>
                  <a:lnTo>
                    <a:pt x="162" y="690"/>
                  </a:lnTo>
                  <a:lnTo>
                    <a:pt x="168" y="696"/>
                  </a:lnTo>
                  <a:lnTo>
                    <a:pt x="174" y="696"/>
                  </a:lnTo>
                  <a:lnTo>
                    <a:pt x="180" y="690"/>
                  </a:lnTo>
                  <a:lnTo>
                    <a:pt x="192" y="684"/>
                  </a:lnTo>
                  <a:lnTo>
                    <a:pt x="198" y="678"/>
                  </a:lnTo>
                  <a:lnTo>
                    <a:pt x="204" y="684"/>
                  </a:lnTo>
                  <a:lnTo>
                    <a:pt x="204" y="690"/>
                  </a:lnTo>
                  <a:lnTo>
                    <a:pt x="210" y="696"/>
                  </a:lnTo>
                  <a:lnTo>
                    <a:pt x="234" y="696"/>
                  </a:lnTo>
                  <a:lnTo>
                    <a:pt x="240" y="702"/>
                  </a:lnTo>
                  <a:lnTo>
                    <a:pt x="252" y="708"/>
                  </a:lnTo>
                  <a:lnTo>
                    <a:pt x="258" y="708"/>
                  </a:lnTo>
                  <a:lnTo>
                    <a:pt x="276" y="702"/>
                  </a:lnTo>
                  <a:lnTo>
                    <a:pt x="288" y="696"/>
                  </a:lnTo>
                  <a:lnTo>
                    <a:pt x="294" y="690"/>
                  </a:lnTo>
                  <a:lnTo>
                    <a:pt x="318" y="690"/>
                  </a:lnTo>
                  <a:lnTo>
                    <a:pt x="312" y="696"/>
                  </a:lnTo>
                  <a:lnTo>
                    <a:pt x="300" y="702"/>
                  </a:lnTo>
                  <a:lnTo>
                    <a:pt x="294" y="714"/>
                  </a:lnTo>
                  <a:lnTo>
                    <a:pt x="282" y="720"/>
                  </a:lnTo>
                  <a:lnTo>
                    <a:pt x="276" y="726"/>
                  </a:lnTo>
                  <a:lnTo>
                    <a:pt x="210" y="726"/>
                  </a:lnTo>
                  <a:lnTo>
                    <a:pt x="210" y="738"/>
                  </a:lnTo>
                  <a:lnTo>
                    <a:pt x="198" y="738"/>
                  </a:lnTo>
                  <a:lnTo>
                    <a:pt x="186" y="744"/>
                  </a:lnTo>
                  <a:lnTo>
                    <a:pt x="180" y="750"/>
                  </a:lnTo>
                  <a:lnTo>
                    <a:pt x="180" y="768"/>
                  </a:lnTo>
                  <a:lnTo>
                    <a:pt x="174" y="774"/>
                  </a:lnTo>
                  <a:lnTo>
                    <a:pt x="144" y="774"/>
                  </a:lnTo>
                  <a:lnTo>
                    <a:pt x="144" y="780"/>
                  </a:lnTo>
                  <a:lnTo>
                    <a:pt x="138" y="786"/>
                  </a:lnTo>
                  <a:lnTo>
                    <a:pt x="138" y="792"/>
                  </a:lnTo>
                  <a:lnTo>
                    <a:pt x="126" y="804"/>
                  </a:lnTo>
                  <a:lnTo>
                    <a:pt x="114" y="810"/>
                  </a:lnTo>
                  <a:lnTo>
                    <a:pt x="108" y="810"/>
                  </a:lnTo>
                  <a:lnTo>
                    <a:pt x="108" y="816"/>
                  </a:lnTo>
                  <a:lnTo>
                    <a:pt x="114" y="816"/>
                  </a:lnTo>
                  <a:lnTo>
                    <a:pt x="120" y="822"/>
                  </a:lnTo>
                  <a:lnTo>
                    <a:pt x="150" y="822"/>
                  </a:lnTo>
                  <a:lnTo>
                    <a:pt x="156" y="810"/>
                  </a:lnTo>
                  <a:lnTo>
                    <a:pt x="174" y="792"/>
                  </a:lnTo>
                  <a:lnTo>
                    <a:pt x="210" y="792"/>
                  </a:lnTo>
                  <a:lnTo>
                    <a:pt x="216" y="798"/>
                  </a:lnTo>
                  <a:lnTo>
                    <a:pt x="228" y="804"/>
                  </a:lnTo>
                  <a:lnTo>
                    <a:pt x="240" y="804"/>
                  </a:lnTo>
                  <a:lnTo>
                    <a:pt x="246" y="792"/>
                  </a:lnTo>
                  <a:lnTo>
                    <a:pt x="252" y="786"/>
                  </a:lnTo>
                  <a:lnTo>
                    <a:pt x="258" y="774"/>
                  </a:lnTo>
                  <a:lnTo>
                    <a:pt x="270" y="762"/>
                  </a:lnTo>
                  <a:lnTo>
                    <a:pt x="288" y="762"/>
                  </a:lnTo>
                  <a:lnTo>
                    <a:pt x="300" y="774"/>
                  </a:lnTo>
                  <a:lnTo>
                    <a:pt x="330" y="774"/>
                  </a:lnTo>
                  <a:lnTo>
                    <a:pt x="354" y="762"/>
                  </a:lnTo>
                  <a:lnTo>
                    <a:pt x="360" y="762"/>
                  </a:lnTo>
                  <a:lnTo>
                    <a:pt x="366" y="768"/>
                  </a:lnTo>
                  <a:lnTo>
                    <a:pt x="378" y="768"/>
                  </a:lnTo>
                  <a:lnTo>
                    <a:pt x="390" y="774"/>
                  </a:lnTo>
                  <a:lnTo>
                    <a:pt x="396" y="774"/>
                  </a:lnTo>
                  <a:lnTo>
                    <a:pt x="396" y="768"/>
                  </a:lnTo>
                  <a:lnTo>
                    <a:pt x="390" y="762"/>
                  </a:lnTo>
                  <a:lnTo>
                    <a:pt x="390" y="750"/>
                  </a:lnTo>
                  <a:lnTo>
                    <a:pt x="396" y="750"/>
                  </a:lnTo>
                  <a:lnTo>
                    <a:pt x="408" y="756"/>
                  </a:lnTo>
                  <a:lnTo>
                    <a:pt x="414" y="762"/>
                  </a:lnTo>
                  <a:lnTo>
                    <a:pt x="426" y="756"/>
                  </a:lnTo>
                  <a:lnTo>
                    <a:pt x="498" y="756"/>
                  </a:lnTo>
                  <a:lnTo>
                    <a:pt x="522" y="750"/>
                  </a:lnTo>
                  <a:lnTo>
                    <a:pt x="534" y="744"/>
                  </a:lnTo>
                  <a:lnTo>
                    <a:pt x="540" y="732"/>
                  </a:lnTo>
                  <a:lnTo>
                    <a:pt x="546" y="726"/>
                  </a:lnTo>
                  <a:lnTo>
                    <a:pt x="552" y="714"/>
                  </a:lnTo>
                  <a:lnTo>
                    <a:pt x="498" y="708"/>
                  </a:lnTo>
                  <a:lnTo>
                    <a:pt x="522" y="702"/>
                  </a:lnTo>
                  <a:lnTo>
                    <a:pt x="516" y="684"/>
                  </a:lnTo>
                  <a:lnTo>
                    <a:pt x="528" y="672"/>
                  </a:lnTo>
                  <a:lnTo>
                    <a:pt x="540" y="666"/>
                  </a:lnTo>
                  <a:lnTo>
                    <a:pt x="546" y="666"/>
                  </a:lnTo>
                  <a:lnTo>
                    <a:pt x="558" y="660"/>
                  </a:lnTo>
                  <a:lnTo>
                    <a:pt x="564" y="654"/>
                  </a:lnTo>
                  <a:lnTo>
                    <a:pt x="576" y="618"/>
                  </a:lnTo>
                  <a:lnTo>
                    <a:pt x="570" y="606"/>
                  </a:lnTo>
                  <a:lnTo>
                    <a:pt x="564" y="600"/>
                  </a:lnTo>
                  <a:lnTo>
                    <a:pt x="552" y="594"/>
                  </a:lnTo>
                  <a:lnTo>
                    <a:pt x="540" y="594"/>
                  </a:lnTo>
                  <a:lnTo>
                    <a:pt x="528" y="588"/>
                  </a:lnTo>
                  <a:lnTo>
                    <a:pt x="504" y="588"/>
                  </a:lnTo>
                  <a:close/>
                  <a:moveTo>
                    <a:pt x="222" y="486"/>
                  </a:moveTo>
                  <a:lnTo>
                    <a:pt x="216" y="480"/>
                  </a:lnTo>
                  <a:lnTo>
                    <a:pt x="204" y="480"/>
                  </a:lnTo>
                  <a:lnTo>
                    <a:pt x="204" y="486"/>
                  </a:lnTo>
                  <a:lnTo>
                    <a:pt x="198" y="498"/>
                  </a:lnTo>
                  <a:lnTo>
                    <a:pt x="192" y="504"/>
                  </a:lnTo>
                  <a:lnTo>
                    <a:pt x="210" y="504"/>
                  </a:lnTo>
                  <a:lnTo>
                    <a:pt x="222" y="492"/>
                  </a:lnTo>
                  <a:lnTo>
                    <a:pt x="222" y="486"/>
                  </a:lnTo>
                  <a:close/>
                  <a:moveTo>
                    <a:pt x="126" y="504"/>
                  </a:moveTo>
                  <a:lnTo>
                    <a:pt x="132" y="498"/>
                  </a:lnTo>
                  <a:lnTo>
                    <a:pt x="132" y="492"/>
                  </a:lnTo>
                  <a:lnTo>
                    <a:pt x="144" y="492"/>
                  </a:lnTo>
                  <a:lnTo>
                    <a:pt x="150" y="480"/>
                  </a:lnTo>
                  <a:lnTo>
                    <a:pt x="156" y="474"/>
                  </a:lnTo>
                  <a:lnTo>
                    <a:pt x="156" y="462"/>
                  </a:lnTo>
                  <a:lnTo>
                    <a:pt x="138" y="444"/>
                  </a:lnTo>
                  <a:lnTo>
                    <a:pt x="138" y="432"/>
                  </a:lnTo>
                  <a:lnTo>
                    <a:pt x="132" y="438"/>
                  </a:lnTo>
                  <a:lnTo>
                    <a:pt x="126" y="426"/>
                  </a:lnTo>
                  <a:lnTo>
                    <a:pt x="120" y="420"/>
                  </a:lnTo>
                  <a:lnTo>
                    <a:pt x="78" y="420"/>
                  </a:lnTo>
                  <a:lnTo>
                    <a:pt x="72" y="426"/>
                  </a:lnTo>
                  <a:lnTo>
                    <a:pt x="30" y="450"/>
                  </a:lnTo>
                  <a:lnTo>
                    <a:pt x="30" y="462"/>
                  </a:lnTo>
                  <a:lnTo>
                    <a:pt x="24" y="462"/>
                  </a:lnTo>
                  <a:lnTo>
                    <a:pt x="18" y="468"/>
                  </a:lnTo>
                  <a:lnTo>
                    <a:pt x="12" y="468"/>
                  </a:lnTo>
                  <a:lnTo>
                    <a:pt x="0" y="480"/>
                  </a:lnTo>
                  <a:lnTo>
                    <a:pt x="6" y="486"/>
                  </a:lnTo>
                  <a:lnTo>
                    <a:pt x="30" y="498"/>
                  </a:lnTo>
                  <a:lnTo>
                    <a:pt x="42" y="498"/>
                  </a:lnTo>
                  <a:lnTo>
                    <a:pt x="66" y="474"/>
                  </a:lnTo>
                  <a:lnTo>
                    <a:pt x="84" y="498"/>
                  </a:lnTo>
                  <a:lnTo>
                    <a:pt x="120" y="504"/>
                  </a:lnTo>
                  <a:lnTo>
                    <a:pt x="126" y="504"/>
                  </a:lnTo>
                  <a:close/>
                  <a:moveTo>
                    <a:pt x="78" y="228"/>
                  </a:moveTo>
                  <a:lnTo>
                    <a:pt x="72" y="228"/>
                  </a:lnTo>
                  <a:lnTo>
                    <a:pt x="66" y="234"/>
                  </a:lnTo>
                  <a:lnTo>
                    <a:pt x="66" y="240"/>
                  </a:lnTo>
                  <a:lnTo>
                    <a:pt x="84" y="240"/>
                  </a:lnTo>
                  <a:lnTo>
                    <a:pt x="84" y="228"/>
                  </a:lnTo>
                  <a:lnTo>
                    <a:pt x="78" y="228"/>
                  </a:lnTo>
                  <a:close/>
                  <a:moveTo>
                    <a:pt x="108" y="210"/>
                  </a:moveTo>
                  <a:lnTo>
                    <a:pt x="126" y="210"/>
                  </a:lnTo>
                  <a:lnTo>
                    <a:pt x="132" y="204"/>
                  </a:lnTo>
                  <a:lnTo>
                    <a:pt x="132" y="198"/>
                  </a:lnTo>
                  <a:lnTo>
                    <a:pt x="138" y="186"/>
                  </a:lnTo>
                  <a:lnTo>
                    <a:pt x="150" y="174"/>
                  </a:lnTo>
                  <a:lnTo>
                    <a:pt x="150" y="168"/>
                  </a:lnTo>
                  <a:lnTo>
                    <a:pt x="138" y="174"/>
                  </a:lnTo>
                  <a:lnTo>
                    <a:pt x="132" y="174"/>
                  </a:lnTo>
                  <a:lnTo>
                    <a:pt x="114" y="192"/>
                  </a:lnTo>
                  <a:lnTo>
                    <a:pt x="108" y="186"/>
                  </a:lnTo>
                  <a:lnTo>
                    <a:pt x="96" y="186"/>
                  </a:lnTo>
                  <a:lnTo>
                    <a:pt x="90" y="192"/>
                  </a:lnTo>
                  <a:lnTo>
                    <a:pt x="90" y="210"/>
                  </a:lnTo>
                  <a:lnTo>
                    <a:pt x="96" y="216"/>
                  </a:lnTo>
                  <a:lnTo>
                    <a:pt x="96" y="228"/>
                  </a:lnTo>
                  <a:lnTo>
                    <a:pt x="108" y="210"/>
                  </a:lnTo>
                  <a:close/>
                  <a:moveTo>
                    <a:pt x="72" y="252"/>
                  </a:moveTo>
                  <a:lnTo>
                    <a:pt x="60" y="282"/>
                  </a:lnTo>
                  <a:lnTo>
                    <a:pt x="78" y="258"/>
                  </a:lnTo>
                  <a:lnTo>
                    <a:pt x="72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8" name="United Arab Emirates" descr="© INSCALE GmbH, 05.05.2010&#10;http://www.presentationload.com/">
              <a:extLst>
                <a:ext uri="{FF2B5EF4-FFF2-40B4-BE49-F238E27FC236}">
                  <a16:creationId xmlns:a16="http://schemas.microsoft.com/office/drawing/2014/main" id="{EA4F3642-73DD-4B5C-BB79-69AFD2915A80}"/>
                </a:ext>
              </a:extLst>
            </p:cNvPr>
            <p:cNvSpPr>
              <a:spLocks/>
            </p:cNvSpPr>
            <p:nvPr/>
          </p:nvSpPr>
          <p:spPr bwMode="gray">
            <a:xfrm>
              <a:off x="5599173" y="2407618"/>
              <a:ext cx="127484" cy="121556"/>
            </a:xfrm>
            <a:custGeom>
              <a:avLst/>
              <a:gdLst>
                <a:gd name="T0" fmla="*/ 2147483647 w 336"/>
                <a:gd name="T1" fmla="*/ 2147483647 h 318"/>
                <a:gd name="T2" fmla="*/ 2147483647 w 336"/>
                <a:gd name="T3" fmla="*/ 2147483647 h 318"/>
                <a:gd name="T4" fmla="*/ 2147483647 w 336"/>
                <a:gd name="T5" fmla="*/ 2147483647 h 318"/>
                <a:gd name="T6" fmla="*/ 2147483647 w 336"/>
                <a:gd name="T7" fmla="*/ 2147483647 h 318"/>
                <a:gd name="T8" fmla="*/ 2147483647 w 336"/>
                <a:gd name="T9" fmla="*/ 2147483647 h 318"/>
                <a:gd name="T10" fmla="*/ 2147483647 w 336"/>
                <a:gd name="T11" fmla="*/ 0 h 318"/>
                <a:gd name="T12" fmla="*/ 2147483647 w 336"/>
                <a:gd name="T13" fmla="*/ 2147483647 h 318"/>
                <a:gd name="T14" fmla="*/ 2147483647 w 336"/>
                <a:gd name="T15" fmla="*/ 2147483647 h 318"/>
                <a:gd name="T16" fmla="*/ 2147483647 w 336"/>
                <a:gd name="T17" fmla="*/ 2147483647 h 318"/>
                <a:gd name="T18" fmla="*/ 2147483647 w 336"/>
                <a:gd name="T19" fmla="*/ 2147483647 h 318"/>
                <a:gd name="T20" fmla="*/ 2147483647 w 336"/>
                <a:gd name="T21" fmla="*/ 2147483647 h 318"/>
                <a:gd name="T22" fmla="*/ 2147483647 w 336"/>
                <a:gd name="T23" fmla="*/ 2147483647 h 318"/>
                <a:gd name="T24" fmla="*/ 2147483647 w 336"/>
                <a:gd name="T25" fmla="*/ 2147483647 h 318"/>
                <a:gd name="T26" fmla="*/ 2147483647 w 336"/>
                <a:gd name="T27" fmla="*/ 2147483647 h 318"/>
                <a:gd name="T28" fmla="*/ 2147483647 w 336"/>
                <a:gd name="T29" fmla="*/ 2147483647 h 318"/>
                <a:gd name="T30" fmla="*/ 2147483647 w 336"/>
                <a:gd name="T31" fmla="*/ 2147483647 h 318"/>
                <a:gd name="T32" fmla="*/ 2147483647 w 336"/>
                <a:gd name="T33" fmla="*/ 2147483647 h 318"/>
                <a:gd name="T34" fmla="*/ 2147483647 w 336"/>
                <a:gd name="T35" fmla="*/ 2147483647 h 318"/>
                <a:gd name="T36" fmla="*/ 0 w 336"/>
                <a:gd name="T37" fmla="*/ 2147483647 h 318"/>
                <a:gd name="T38" fmla="*/ 2147483647 w 336"/>
                <a:gd name="T39" fmla="*/ 2147483647 h 318"/>
                <a:gd name="T40" fmla="*/ 2147483647 w 336"/>
                <a:gd name="T41" fmla="*/ 2147483647 h 318"/>
                <a:gd name="T42" fmla="*/ 2147483647 w 336"/>
                <a:gd name="T43" fmla="*/ 2147483647 h 318"/>
                <a:gd name="T44" fmla="*/ 2147483647 w 336"/>
                <a:gd name="T45" fmla="*/ 2147483647 h 318"/>
                <a:gd name="T46" fmla="*/ 2147483647 w 336"/>
                <a:gd name="T47" fmla="*/ 2147483647 h 318"/>
                <a:gd name="T48" fmla="*/ 2147483647 w 336"/>
                <a:gd name="T49" fmla="*/ 2147483647 h 318"/>
                <a:gd name="T50" fmla="*/ 2147483647 w 336"/>
                <a:gd name="T51" fmla="*/ 2147483647 h 318"/>
                <a:gd name="T52" fmla="*/ 2147483647 w 336"/>
                <a:gd name="T53" fmla="*/ 2147483647 h 318"/>
                <a:gd name="T54" fmla="*/ 2147483647 w 336"/>
                <a:gd name="T55" fmla="*/ 2147483647 h 318"/>
                <a:gd name="T56" fmla="*/ 2147483647 w 336"/>
                <a:gd name="T57" fmla="*/ 2147483647 h 318"/>
                <a:gd name="T58" fmla="*/ 2147483647 w 336"/>
                <a:gd name="T59" fmla="*/ 2147483647 h 318"/>
                <a:gd name="T60" fmla="*/ 2147483647 w 336"/>
                <a:gd name="T61" fmla="*/ 2147483647 h 318"/>
                <a:gd name="T62" fmla="*/ 2147483647 w 336"/>
                <a:gd name="T63" fmla="*/ 2147483647 h 318"/>
                <a:gd name="T64" fmla="*/ 2147483647 w 336"/>
                <a:gd name="T65" fmla="*/ 2147483647 h 318"/>
                <a:gd name="T66" fmla="*/ 2147483647 w 336"/>
                <a:gd name="T67" fmla="*/ 2147483647 h 318"/>
                <a:gd name="T68" fmla="*/ 2147483647 w 336"/>
                <a:gd name="T69" fmla="*/ 2147483647 h 3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36"/>
                <a:gd name="T106" fmla="*/ 0 h 318"/>
                <a:gd name="T107" fmla="*/ 336 w 336"/>
                <a:gd name="T108" fmla="*/ 318 h 3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36" h="318">
                  <a:moveTo>
                    <a:pt x="300" y="120"/>
                  </a:moveTo>
                  <a:lnTo>
                    <a:pt x="306" y="120"/>
                  </a:lnTo>
                  <a:lnTo>
                    <a:pt x="306" y="126"/>
                  </a:lnTo>
                  <a:lnTo>
                    <a:pt x="312" y="138"/>
                  </a:lnTo>
                  <a:lnTo>
                    <a:pt x="336" y="132"/>
                  </a:lnTo>
                  <a:lnTo>
                    <a:pt x="330" y="120"/>
                  </a:lnTo>
                  <a:lnTo>
                    <a:pt x="324" y="102"/>
                  </a:lnTo>
                  <a:lnTo>
                    <a:pt x="324" y="60"/>
                  </a:lnTo>
                  <a:lnTo>
                    <a:pt x="330" y="42"/>
                  </a:lnTo>
                  <a:lnTo>
                    <a:pt x="330" y="6"/>
                  </a:lnTo>
                  <a:lnTo>
                    <a:pt x="324" y="0"/>
                  </a:lnTo>
                  <a:lnTo>
                    <a:pt x="318" y="0"/>
                  </a:lnTo>
                  <a:lnTo>
                    <a:pt x="312" y="6"/>
                  </a:lnTo>
                  <a:lnTo>
                    <a:pt x="306" y="18"/>
                  </a:lnTo>
                  <a:lnTo>
                    <a:pt x="300" y="36"/>
                  </a:lnTo>
                  <a:lnTo>
                    <a:pt x="288" y="60"/>
                  </a:lnTo>
                  <a:lnTo>
                    <a:pt x="282" y="66"/>
                  </a:lnTo>
                  <a:lnTo>
                    <a:pt x="282" y="72"/>
                  </a:lnTo>
                  <a:lnTo>
                    <a:pt x="276" y="72"/>
                  </a:lnTo>
                  <a:lnTo>
                    <a:pt x="264" y="78"/>
                  </a:lnTo>
                  <a:lnTo>
                    <a:pt x="234" y="108"/>
                  </a:lnTo>
                  <a:lnTo>
                    <a:pt x="228" y="120"/>
                  </a:lnTo>
                  <a:lnTo>
                    <a:pt x="216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8" y="168"/>
                  </a:lnTo>
                  <a:lnTo>
                    <a:pt x="192" y="180"/>
                  </a:lnTo>
                  <a:lnTo>
                    <a:pt x="192" y="186"/>
                  </a:lnTo>
                  <a:lnTo>
                    <a:pt x="186" y="192"/>
                  </a:lnTo>
                  <a:lnTo>
                    <a:pt x="150" y="192"/>
                  </a:lnTo>
                  <a:lnTo>
                    <a:pt x="132" y="186"/>
                  </a:lnTo>
                  <a:lnTo>
                    <a:pt x="90" y="186"/>
                  </a:lnTo>
                  <a:lnTo>
                    <a:pt x="72" y="192"/>
                  </a:lnTo>
                  <a:lnTo>
                    <a:pt x="48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0" y="186"/>
                  </a:lnTo>
                  <a:lnTo>
                    <a:pt x="0" y="198"/>
                  </a:lnTo>
                  <a:lnTo>
                    <a:pt x="18" y="216"/>
                  </a:lnTo>
                  <a:lnTo>
                    <a:pt x="30" y="240"/>
                  </a:lnTo>
                  <a:lnTo>
                    <a:pt x="54" y="264"/>
                  </a:lnTo>
                  <a:lnTo>
                    <a:pt x="60" y="276"/>
                  </a:lnTo>
                  <a:lnTo>
                    <a:pt x="72" y="282"/>
                  </a:lnTo>
                  <a:lnTo>
                    <a:pt x="78" y="294"/>
                  </a:lnTo>
                  <a:lnTo>
                    <a:pt x="96" y="294"/>
                  </a:lnTo>
                  <a:lnTo>
                    <a:pt x="132" y="300"/>
                  </a:lnTo>
                  <a:lnTo>
                    <a:pt x="228" y="312"/>
                  </a:lnTo>
                  <a:lnTo>
                    <a:pt x="270" y="318"/>
                  </a:lnTo>
                  <a:lnTo>
                    <a:pt x="264" y="306"/>
                  </a:lnTo>
                  <a:lnTo>
                    <a:pt x="258" y="300"/>
                  </a:lnTo>
                  <a:lnTo>
                    <a:pt x="252" y="288"/>
                  </a:lnTo>
                  <a:lnTo>
                    <a:pt x="252" y="276"/>
                  </a:lnTo>
                  <a:lnTo>
                    <a:pt x="258" y="270"/>
                  </a:lnTo>
                  <a:lnTo>
                    <a:pt x="264" y="258"/>
                  </a:lnTo>
                  <a:lnTo>
                    <a:pt x="270" y="252"/>
                  </a:lnTo>
                  <a:lnTo>
                    <a:pt x="276" y="240"/>
                  </a:lnTo>
                  <a:lnTo>
                    <a:pt x="276" y="228"/>
                  </a:lnTo>
                  <a:lnTo>
                    <a:pt x="282" y="216"/>
                  </a:lnTo>
                  <a:lnTo>
                    <a:pt x="282" y="204"/>
                  </a:lnTo>
                  <a:lnTo>
                    <a:pt x="288" y="198"/>
                  </a:lnTo>
                  <a:lnTo>
                    <a:pt x="288" y="192"/>
                  </a:lnTo>
                  <a:lnTo>
                    <a:pt x="300" y="192"/>
                  </a:lnTo>
                  <a:lnTo>
                    <a:pt x="300" y="198"/>
                  </a:lnTo>
                  <a:lnTo>
                    <a:pt x="306" y="198"/>
                  </a:lnTo>
                  <a:lnTo>
                    <a:pt x="306" y="192"/>
                  </a:lnTo>
                  <a:lnTo>
                    <a:pt x="288" y="174"/>
                  </a:lnTo>
                  <a:lnTo>
                    <a:pt x="288" y="144"/>
                  </a:lnTo>
                  <a:lnTo>
                    <a:pt x="294" y="132"/>
                  </a:lnTo>
                  <a:lnTo>
                    <a:pt x="294" y="126"/>
                  </a:lnTo>
                  <a:lnTo>
                    <a:pt x="300" y="12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9" name="Ukraine" descr="© INSCALE GmbH, 05.05.2010&#10;http://www.presentationload.com/">
              <a:extLst>
                <a:ext uri="{FF2B5EF4-FFF2-40B4-BE49-F238E27FC236}">
                  <a16:creationId xmlns:a16="http://schemas.microsoft.com/office/drawing/2014/main" id="{3D061F4C-57B6-4E25-BAF9-CFE707B1F5E0}"/>
                </a:ext>
              </a:extLst>
            </p:cNvPr>
            <p:cNvSpPr>
              <a:spLocks/>
            </p:cNvSpPr>
            <p:nvPr/>
          </p:nvSpPr>
          <p:spPr bwMode="gray">
            <a:xfrm>
              <a:off x="4792763" y="1627887"/>
              <a:ext cx="423959" cy="237181"/>
            </a:xfrm>
            <a:custGeom>
              <a:avLst/>
              <a:gdLst>
                <a:gd name="T0" fmla="*/ 2147483647 w 1116"/>
                <a:gd name="T1" fmla="*/ 2147483647 h 624"/>
                <a:gd name="T2" fmla="*/ 2147483647 w 1116"/>
                <a:gd name="T3" fmla="*/ 2147483647 h 624"/>
                <a:gd name="T4" fmla="*/ 2147483647 w 1116"/>
                <a:gd name="T5" fmla="*/ 2147483647 h 624"/>
                <a:gd name="T6" fmla="*/ 2147483647 w 1116"/>
                <a:gd name="T7" fmla="*/ 2147483647 h 624"/>
                <a:gd name="T8" fmla="*/ 2147483647 w 1116"/>
                <a:gd name="T9" fmla="*/ 2147483647 h 624"/>
                <a:gd name="T10" fmla="*/ 2147483647 w 1116"/>
                <a:gd name="T11" fmla="*/ 2147483647 h 624"/>
                <a:gd name="T12" fmla="*/ 2147483647 w 1116"/>
                <a:gd name="T13" fmla="*/ 2147483647 h 624"/>
                <a:gd name="T14" fmla="*/ 2147483647 w 1116"/>
                <a:gd name="T15" fmla="*/ 2147483647 h 624"/>
                <a:gd name="T16" fmla="*/ 2147483647 w 1116"/>
                <a:gd name="T17" fmla="*/ 2147483647 h 624"/>
                <a:gd name="T18" fmla="*/ 2147483647 w 1116"/>
                <a:gd name="T19" fmla="*/ 2147483647 h 624"/>
                <a:gd name="T20" fmla="*/ 2147483647 w 1116"/>
                <a:gd name="T21" fmla="*/ 2147483647 h 624"/>
                <a:gd name="T22" fmla="*/ 2147483647 w 1116"/>
                <a:gd name="T23" fmla="*/ 2147483647 h 624"/>
                <a:gd name="T24" fmla="*/ 2147483647 w 1116"/>
                <a:gd name="T25" fmla="*/ 2147483647 h 624"/>
                <a:gd name="T26" fmla="*/ 2147483647 w 1116"/>
                <a:gd name="T27" fmla="*/ 2147483647 h 624"/>
                <a:gd name="T28" fmla="*/ 2147483647 w 1116"/>
                <a:gd name="T29" fmla="*/ 2147483647 h 624"/>
                <a:gd name="T30" fmla="*/ 2147483647 w 1116"/>
                <a:gd name="T31" fmla="*/ 2147483647 h 624"/>
                <a:gd name="T32" fmla="*/ 2147483647 w 1116"/>
                <a:gd name="T33" fmla="*/ 2147483647 h 624"/>
                <a:gd name="T34" fmla="*/ 2147483647 w 1116"/>
                <a:gd name="T35" fmla="*/ 2147483647 h 624"/>
                <a:gd name="T36" fmla="*/ 2147483647 w 1116"/>
                <a:gd name="T37" fmla="*/ 2147483647 h 624"/>
                <a:gd name="T38" fmla="*/ 2147483647 w 1116"/>
                <a:gd name="T39" fmla="*/ 2147483647 h 624"/>
                <a:gd name="T40" fmla="*/ 2147483647 w 1116"/>
                <a:gd name="T41" fmla="*/ 2147483647 h 624"/>
                <a:gd name="T42" fmla="*/ 2147483647 w 1116"/>
                <a:gd name="T43" fmla="*/ 2147483647 h 624"/>
                <a:gd name="T44" fmla="*/ 2147483647 w 1116"/>
                <a:gd name="T45" fmla="*/ 2147483647 h 624"/>
                <a:gd name="T46" fmla="*/ 2147483647 w 1116"/>
                <a:gd name="T47" fmla="*/ 2147483647 h 624"/>
                <a:gd name="T48" fmla="*/ 2147483647 w 1116"/>
                <a:gd name="T49" fmla="*/ 2147483647 h 624"/>
                <a:gd name="T50" fmla="*/ 2147483647 w 1116"/>
                <a:gd name="T51" fmla="*/ 2147483647 h 624"/>
                <a:gd name="T52" fmla="*/ 2147483647 w 1116"/>
                <a:gd name="T53" fmla="*/ 2147483647 h 624"/>
                <a:gd name="T54" fmla="*/ 2147483647 w 1116"/>
                <a:gd name="T55" fmla="*/ 2147483647 h 624"/>
                <a:gd name="T56" fmla="*/ 2147483647 w 1116"/>
                <a:gd name="T57" fmla="*/ 2147483647 h 624"/>
                <a:gd name="T58" fmla="*/ 2147483647 w 1116"/>
                <a:gd name="T59" fmla="*/ 2147483647 h 624"/>
                <a:gd name="T60" fmla="*/ 2147483647 w 1116"/>
                <a:gd name="T61" fmla="*/ 2147483647 h 624"/>
                <a:gd name="T62" fmla="*/ 2147483647 w 1116"/>
                <a:gd name="T63" fmla="*/ 2147483647 h 624"/>
                <a:gd name="T64" fmla="*/ 2147483647 w 1116"/>
                <a:gd name="T65" fmla="*/ 2147483647 h 624"/>
                <a:gd name="T66" fmla="*/ 2147483647 w 1116"/>
                <a:gd name="T67" fmla="*/ 2147483647 h 624"/>
                <a:gd name="T68" fmla="*/ 2147483647 w 1116"/>
                <a:gd name="T69" fmla="*/ 2147483647 h 624"/>
                <a:gd name="T70" fmla="*/ 2147483647 w 1116"/>
                <a:gd name="T71" fmla="*/ 2147483647 h 624"/>
                <a:gd name="T72" fmla="*/ 2147483647 w 1116"/>
                <a:gd name="T73" fmla="*/ 2147483647 h 624"/>
                <a:gd name="T74" fmla="*/ 2147483647 w 1116"/>
                <a:gd name="T75" fmla="*/ 2147483647 h 624"/>
                <a:gd name="T76" fmla="*/ 2147483647 w 1116"/>
                <a:gd name="T77" fmla="*/ 2147483647 h 624"/>
                <a:gd name="T78" fmla="*/ 2147483647 w 1116"/>
                <a:gd name="T79" fmla="*/ 2147483647 h 624"/>
                <a:gd name="T80" fmla="*/ 2147483647 w 1116"/>
                <a:gd name="T81" fmla="*/ 2147483647 h 624"/>
                <a:gd name="T82" fmla="*/ 2147483647 w 1116"/>
                <a:gd name="T83" fmla="*/ 2147483647 h 624"/>
                <a:gd name="T84" fmla="*/ 2147483647 w 1116"/>
                <a:gd name="T85" fmla="*/ 2147483647 h 624"/>
                <a:gd name="T86" fmla="*/ 2147483647 w 1116"/>
                <a:gd name="T87" fmla="*/ 2147483647 h 624"/>
                <a:gd name="T88" fmla="*/ 2147483647 w 1116"/>
                <a:gd name="T89" fmla="*/ 0 h 624"/>
                <a:gd name="T90" fmla="*/ 2147483647 w 1116"/>
                <a:gd name="T91" fmla="*/ 2147483647 h 624"/>
                <a:gd name="T92" fmla="*/ 2147483647 w 1116"/>
                <a:gd name="T93" fmla="*/ 2147483647 h 624"/>
                <a:gd name="T94" fmla="*/ 2147483647 w 1116"/>
                <a:gd name="T95" fmla="*/ 2147483647 h 624"/>
                <a:gd name="T96" fmla="*/ 2147483647 w 1116"/>
                <a:gd name="T97" fmla="*/ 2147483647 h 624"/>
                <a:gd name="T98" fmla="*/ 2147483647 w 1116"/>
                <a:gd name="T99" fmla="*/ 2147483647 h 624"/>
                <a:gd name="T100" fmla="*/ 2147483647 w 1116"/>
                <a:gd name="T101" fmla="*/ 2147483647 h 624"/>
                <a:gd name="T102" fmla="*/ 2147483647 w 1116"/>
                <a:gd name="T103" fmla="*/ 2147483647 h 624"/>
                <a:gd name="T104" fmla="*/ 2147483647 w 1116"/>
                <a:gd name="T105" fmla="*/ 2147483647 h 624"/>
                <a:gd name="T106" fmla="*/ 2147483647 w 1116"/>
                <a:gd name="T107" fmla="*/ 2147483647 h 624"/>
                <a:gd name="T108" fmla="*/ 2147483647 w 1116"/>
                <a:gd name="T109" fmla="*/ 2147483647 h 624"/>
                <a:gd name="T110" fmla="*/ 2147483647 w 1116"/>
                <a:gd name="T111" fmla="*/ 2147483647 h 624"/>
                <a:gd name="T112" fmla="*/ 2147483647 w 1116"/>
                <a:gd name="T113" fmla="*/ 2147483647 h 624"/>
                <a:gd name="T114" fmla="*/ 2147483647 w 1116"/>
                <a:gd name="T115" fmla="*/ 2147483647 h 624"/>
                <a:gd name="T116" fmla="*/ 2147483647 w 1116"/>
                <a:gd name="T117" fmla="*/ 2147483647 h 6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16"/>
                <a:gd name="T178" fmla="*/ 0 h 624"/>
                <a:gd name="T179" fmla="*/ 1116 w 1116"/>
                <a:gd name="T180" fmla="*/ 624 h 6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16" h="624">
                  <a:moveTo>
                    <a:pt x="24" y="324"/>
                  </a:moveTo>
                  <a:lnTo>
                    <a:pt x="30" y="324"/>
                  </a:lnTo>
                  <a:lnTo>
                    <a:pt x="36" y="330"/>
                  </a:lnTo>
                  <a:lnTo>
                    <a:pt x="48" y="330"/>
                  </a:lnTo>
                  <a:lnTo>
                    <a:pt x="54" y="336"/>
                  </a:lnTo>
                  <a:lnTo>
                    <a:pt x="78" y="336"/>
                  </a:lnTo>
                  <a:lnTo>
                    <a:pt x="84" y="342"/>
                  </a:lnTo>
                  <a:lnTo>
                    <a:pt x="108" y="342"/>
                  </a:lnTo>
                  <a:lnTo>
                    <a:pt x="114" y="348"/>
                  </a:lnTo>
                  <a:lnTo>
                    <a:pt x="126" y="342"/>
                  </a:lnTo>
                  <a:lnTo>
                    <a:pt x="132" y="342"/>
                  </a:lnTo>
                  <a:lnTo>
                    <a:pt x="144" y="336"/>
                  </a:lnTo>
                  <a:lnTo>
                    <a:pt x="150" y="336"/>
                  </a:lnTo>
                  <a:lnTo>
                    <a:pt x="174" y="360"/>
                  </a:lnTo>
                  <a:lnTo>
                    <a:pt x="186" y="360"/>
                  </a:lnTo>
                  <a:lnTo>
                    <a:pt x="198" y="348"/>
                  </a:lnTo>
                  <a:lnTo>
                    <a:pt x="198" y="342"/>
                  </a:lnTo>
                  <a:lnTo>
                    <a:pt x="222" y="348"/>
                  </a:lnTo>
                  <a:lnTo>
                    <a:pt x="228" y="336"/>
                  </a:lnTo>
                  <a:lnTo>
                    <a:pt x="234" y="342"/>
                  </a:lnTo>
                  <a:lnTo>
                    <a:pt x="252" y="342"/>
                  </a:lnTo>
                  <a:lnTo>
                    <a:pt x="258" y="336"/>
                  </a:lnTo>
                  <a:lnTo>
                    <a:pt x="258" y="330"/>
                  </a:lnTo>
                  <a:lnTo>
                    <a:pt x="270" y="318"/>
                  </a:lnTo>
                  <a:lnTo>
                    <a:pt x="282" y="318"/>
                  </a:lnTo>
                  <a:lnTo>
                    <a:pt x="288" y="306"/>
                  </a:lnTo>
                  <a:lnTo>
                    <a:pt x="294" y="306"/>
                  </a:lnTo>
                  <a:lnTo>
                    <a:pt x="306" y="312"/>
                  </a:lnTo>
                  <a:lnTo>
                    <a:pt x="318" y="312"/>
                  </a:lnTo>
                  <a:lnTo>
                    <a:pt x="318" y="306"/>
                  </a:lnTo>
                  <a:lnTo>
                    <a:pt x="324" y="306"/>
                  </a:lnTo>
                  <a:lnTo>
                    <a:pt x="336" y="300"/>
                  </a:lnTo>
                  <a:lnTo>
                    <a:pt x="342" y="300"/>
                  </a:lnTo>
                  <a:lnTo>
                    <a:pt x="354" y="312"/>
                  </a:lnTo>
                  <a:lnTo>
                    <a:pt x="360" y="312"/>
                  </a:lnTo>
                  <a:lnTo>
                    <a:pt x="360" y="318"/>
                  </a:lnTo>
                  <a:lnTo>
                    <a:pt x="402" y="318"/>
                  </a:lnTo>
                  <a:lnTo>
                    <a:pt x="408" y="324"/>
                  </a:lnTo>
                  <a:lnTo>
                    <a:pt x="408" y="336"/>
                  </a:lnTo>
                  <a:lnTo>
                    <a:pt x="426" y="336"/>
                  </a:lnTo>
                  <a:lnTo>
                    <a:pt x="438" y="342"/>
                  </a:lnTo>
                  <a:lnTo>
                    <a:pt x="444" y="348"/>
                  </a:lnTo>
                  <a:lnTo>
                    <a:pt x="450" y="360"/>
                  </a:lnTo>
                  <a:lnTo>
                    <a:pt x="444" y="366"/>
                  </a:lnTo>
                  <a:lnTo>
                    <a:pt x="444" y="390"/>
                  </a:lnTo>
                  <a:lnTo>
                    <a:pt x="456" y="384"/>
                  </a:lnTo>
                  <a:lnTo>
                    <a:pt x="462" y="384"/>
                  </a:lnTo>
                  <a:lnTo>
                    <a:pt x="468" y="390"/>
                  </a:lnTo>
                  <a:lnTo>
                    <a:pt x="462" y="396"/>
                  </a:lnTo>
                  <a:lnTo>
                    <a:pt x="462" y="414"/>
                  </a:lnTo>
                  <a:lnTo>
                    <a:pt x="474" y="414"/>
                  </a:lnTo>
                  <a:lnTo>
                    <a:pt x="480" y="420"/>
                  </a:lnTo>
                  <a:lnTo>
                    <a:pt x="492" y="420"/>
                  </a:lnTo>
                  <a:lnTo>
                    <a:pt x="498" y="426"/>
                  </a:lnTo>
                  <a:lnTo>
                    <a:pt x="498" y="456"/>
                  </a:lnTo>
                  <a:lnTo>
                    <a:pt x="492" y="456"/>
                  </a:lnTo>
                  <a:lnTo>
                    <a:pt x="480" y="462"/>
                  </a:lnTo>
                  <a:lnTo>
                    <a:pt x="462" y="462"/>
                  </a:lnTo>
                  <a:lnTo>
                    <a:pt x="456" y="456"/>
                  </a:lnTo>
                  <a:lnTo>
                    <a:pt x="438" y="456"/>
                  </a:lnTo>
                  <a:lnTo>
                    <a:pt x="432" y="462"/>
                  </a:lnTo>
                  <a:lnTo>
                    <a:pt x="432" y="468"/>
                  </a:lnTo>
                  <a:lnTo>
                    <a:pt x="438" y="468"/>
                  </a:lnTo>
                  <a:lnTo>
                    <a:pt x="450" y="474"/>
                  </a:lnTo>
                  <a:lnTo>
                    <a:pt x="456" y="480"/>
                  </a:lnTo>
                  <a:lnTo>
                    <a:pt x="438" y="492"/>
                  </a:lnTo>
                  <a:lnTo>
                    <a:pt x="432" y="498"/>
                  </a:lnTo>
                  <a:lnTo>
                    <a:pt x="420" y="504"/>
                  </a:lnTo>
                  <a:lnTo>
                    <a:pt x="414" y="504"/>
                  </a:lnTo>
                  <a:lnTo>
                    <a:pt x="414" y="516"/>
                  </a:lnTo>
                  <a:lnTo>
                    <a:pt x="420" y="522"/>
                  </a:lnTo>
                  <a:lnTo>
                    <a:pt x="420" y="534"/>
                  </a:lnTo>
                  <a:lnTo>
                    <a:pt x="396" y="540"/>
                  </a:lnTo>
                  <a:lnTo>
                    <a:pt x="390" y="528"/>
                  </a:lnTo>
                  <a:lnTo>
                    <a:pt x="390" y="516"/>
                  </a:lnTo>
                  <a:lnTo>
                    <a:pt x="390" y="528"/>
                  </a:lnTo>
                  <a:lnTo>
                    <a:pt x="396" y="540"/>
                  </a:lnTo>
                  <a:lnTo>
                    <a:pt x="396" y="546"/>
                  </a:lnTo>
                  <a:lnTo>
                    <a:pt x="408" y="552"/>
                  </a:lnTo>
                  <a:lnTo>
                    <a:pt x="438" y="552"/>
                  </a:lnTo>
                  <a:lnTo>
                    <a:pt x="444" y="546"/>
                  </a:lnTo>
                  <a:lnTo>
                    <a:pt x="450" y="546"/>
                  </a:lnTo>
                  <a:lnTo>
                    <a:pt x="456" y="540"/>
                  </a:lnTo>
                  <a:lnTo>
                    <a:pt x="474" y="540"/>
                  </a:lnTo>
                  <a:lnTo>
                    <a:pt x="480" y="534"/>
                  </a:lnTo>
                  <a:lnTo>
                    <a:pt x="486" y="534"/>
                  </a:lnTo>
                  <a:lnTo>
                    <a:pt x="480" y="528"/>
                  </a:lnTo>
                  <a:lnTo>
                    <a:pt x="486" y="528"/>
                  </a:lnTo>
                  <a:lnTo>
                    <a:pt x="492" y="522"/>
                  </a:lnTo>
                  <a:lnTo>
                    <a:pt x="510" y="516"/>
                  </a:lnTo>
                  <a:lnTo>
                    <a:pt x="522" y="510"/>
                  </a:lnTo>
                  <a:lnTo>
                    <a:pt x="528" y="504"/>
                  </a:lnTo>
                  <a:lnTo>
                    <a:pt x="534" y="492"/>
                  </a:lnTo>
                  <a:lnTo>
                    <a:pt x="540" y="486"/>
                  </a:lnTo>
                  <a:lnTo>
                    <a:pt x="546" y="474"/>
                  </a:lnTo>
                  <a:lnTo>
                    <a:pt x="552" y="468"/>
                  </a:lnTo>
                  <a:lnTo>
                    <a:pt x="552" y="462"/>
                  </a:lnTo>
                  <a:lnTo>
                    <a:pt x="582" y="450"/>
                  </a:lnTo>
                  <a:lnTo>
                    <a:pt x="600" y="438"/>
                  </a:lnTo>
                  <a:lnTo>
                    <a:pt x="612" y="444"/>
                  </a:lnTo>
                  <a:lnTo>
                    <a:pt x="624" y="444"/>
                  </a:lnTo>
                  <a:lnTo>
                    <a:pt x="636" y="450"/>
                  </a:lnTo>
                  <a:lnTo>
                    <a:pt x="654" y="450"/>
                  </a:lnTo>
                  <a:lnTo>
                    <a:pt x="666" y="438"/>
                  </a:lnTo>
                  <a:lnTo>
                    <a:pt x="648" y="462"/>
                  </a:lnTo>
                  <a:lnTo>
                    <a:pt x="624" y="462"/>
                  </a:lnTo>
                  <a:lnTo>
                    <a:pt x="630" y="468"/>
                  </a:lnTo>
                  <a:lnTo>
                    <a:pt x="642" y="474"/>
                  </a:lnTo>
                  <a:lnTo>
                    <a:pt x="654" y="486"/>
                  </a:lnTo>
                  <a:lnTo>
                    <a:pt x="726" y="486"/>
                  </a:lnTo>
                  <a:lnTo>
                    <a:pt x="738" y="504"/>
                  </a:lnTo>
                  <a:lnTo>
                    <a:pt x="726" y="510"/>
                  </a:lnTo>
                  <a:lnTo>
                    <a:pt x="720" y="516"/>
                  </a:lnTo>
                  <a:lnTo>
                    <a:pt x="684" y="534"/>
                  </a:lnTo>
                  <a:lnTo>
                    <a:pt x="678" y="540"/>
                  </a:lnTo>
                  <a:lnTo>
                    <a:pt x="678" y="546"/>
                  </a:lnTo>
                  <a:lnTo>
                    <a:pt x="684" y="546"/>
                  </a:lnTo>
                  <a:lnTo>
                    <a:pt x="690" y="552"/>
                  </a:lnTo>
                  <a:lnTo>
                    <a:pt x="720" y="552"/>
                  </a:lnTo>
                  <a:lnTo>
                    <a:pt x="732" y="558"/>
                  </a:lnTo>
                  <a:lnTo>
                    <a:pt x="744" y="570"/>
                  </a:lnTo>
                  <a:lnTo>
                    <a:pt x="744" y="594"/>
                  </a:lnTo>
                  <a:lnTo>
                    <a:pt x="738" y="606"/>
                  </a:lnTo>
                  <a:lnTo>
                    <a:pt x="738" y="618"/>
                  </a:lnTo>
                  <a:lnTo>
                    <a:pt x="756" y="618"/>
                  </a:lnTo>
                  <a:lnTo>
                    <a:pt x="768" y="624"/>
                  </a:lnTo>
                  <a:lnTo>
                    <a:pt x="780" y="624"/>
                  </a:lnTo>
                  <a:lnTo>
                    <a:pt x="780" y="618"/>
                  </a:lnTo>
                  <a:lnTo>
                    <a:pt x="792" y="606"/>
                  </a:lnTo>
                  <a:lnTo>
                    <a:pt x="804" y="600"/>
                  </a:lnTo>
                  <a:lnTo>
                    <a:pt x="810" y="594"/>
                  </a:lnTo>
                  <a:lnTo>
                    <a:pt x="840" y="594"/>
                  </a:lnTo>
                  <a:lnTo>
                    <a:pt x="858" y="576"/>
                  </a:lnTo>
                  <a:lnTo>
                    <a:pt x="858" y="570"/>
                  </a:lnTo>
                  <a:lnTo>
                    <a:pt x="864" y="564"/>
                  </a:lnTo>
                  <a:lnTo>
                    <a:pt x="870" y="564"/>
                  </a:lnTo>
                  <a:lnTo>
                    <a:pt x="882" y="576"/>
                  </a:lnTo>
                  <a:lnTo>
                    <a:pt x="918" y="570"/>
                  </a:lnTo>
                  <a:lnTo>
                    <a:pt x="918" y="552"/>
                  </a:lnTo>
                  <a:lnTo>
                    <a:pt x="930" y="540"/>
                  </a:lnTo>
                  <a:lnTo>
                    <a:pt x="900" y="540"/>
                  </a:lnTo>
                  <a:lnTo>
                    <a:pt x="894" y="546"/>
                  </a:lnTo>
                  <a:lnTo>
                    <a:pt x="882" y="552"/>
                  </a:lnTo>
                  <a:lnTo>
                    <a:pt x="852" y="552"/>
                  </a:lnTo>
                  <a:lnTo>
                    <a:pt x="846" y="546"/>
                  </a:lnTo>
                  <a:lnTo>
                    <a:pt x="834" y="540"/>
                  </a:lnTo>
                  <a:lnTo>
                    <a:pt x="828" y="534"/>
                  </a:lnTo>
                  <a:lnTo>
                    <a:pt x="828" y="522"/>
                  </a:lnTo>
                  <a:lnTo>
                    <a:pt x="822" y="516"/>
                  </a:lnTo>
                  <a:lnTo>
                    <a:pt x="810" y="516"/>
                  </a:lnTo>
                  <a:lnTo>
                    <a:pt x="786" y="498"/>
                  </a:lnTo>
                  <a:lnTo>
                    <a:pt x="750" y="492"/>
                  </a:lnTo>
                  <a:lnTo>
                    <a:pt x="744" y="480"/>
                  </a:lnTo>
                  <a:lnTo>
                    <a:pt x="810" y="480"/>
                  </a:lnTo>
                  <a:lnTo>
                    <a:pt x="822" y="474"/>
                  </a:lnTo>
                  <a:lnTo>
                    <a:pt x="834" y="462"/>
                  </a:lnTo>
                  <a:lnTo>
                    <a:pt x="846" y="468"/>
                  </a:lnTo>
                  <a:lnTo>
                    <a:pt x="852" y="462"/>
                  </a:lnTo>
                  <a:lnTo>
                    <a:pt x="864" y="456"/>
                  </a:lnTo>
                  <a:lnTo>
                    <a:pt x="870" y="450"/>
                  </a:lnTo>
                  <a:lnTo>
                    <a:pt x="882" y="444"/>
                  </a:lnTo>
                  <a:lnTo>
                    <a:pt x="906" y="444"/>
                  </a:lnTo>
                  <a:lnTo>
                    <a:pt x="918" y="438"/>
                  </a:lnTo>
                  <a:lnTo>
                    <a:pt x="930" y="438"/>
                  </a:lnTo>
                  <a:lnTo>
                    <a:pt x="978" y="408"/>
                  </a:lnTo>
                  <a:lnTo>
                    <a:pt x="1014" y="408"/>
                  </a:lnTo>
                  <a:lnTo>
                    <a:pt x="1014" y="372"/>
                  </a:lnTo>
                  <a:lnTo>
                    <a:pt x="1032" y="372"/>
                  </a:lnTo>
                  <a:lnTo>
                    <a:pt x="1038" y="366"/>
                  </a:lnTo>
                  <a:lnTo>
                    <a:pt x="1038" y="360"/>
                  </a:lnTo>
                  <a:lnTo>
                    <a:pt x="1050" y="348"/>
                  </a:lnTo>
                  <a:lnTo>
                    <a:pt x="1080" y="348"/>
                  </a:lnTo>
                  <a:lnTo>
                    <a:pt x="1092" y="342"/>
                  </a:lnTo>
                  <a:lnTo>
                    <a:pt x="1104" y="342"/>
                  </a:lnTo>
                  <a:lnTo>
                    <a:pt x="1116" y="330"/>
                  </a:lnTo>
                  <a:lnTo>
                    <a:pt x="1116" y="324"/>
                  </a:lnTo>
                  <a:lnTo>
                    <a:pt x="1110" y="312"/>
                  </a:lnTo>
                  <a:lnTo>
                    <a:pt x="1110" y="300"/>
                  </a:lnTo>
                  <a:lnTo>
                    <a:pt x="1098" y="294"/>
                  </a:lnTo>
                  <a:lnTo>
                    <a:pt x="1086" y="282"/>
                  </a:lnTo>
                  <a:lnTo>
                    <a:pt x="1092" y="276"/>
                  </a:lnTo>
                  <a:lnTo>
                    <a:pt x="1110" y="276"/>
                  </a:lnTo>
                  <a:lnTo>
                    <a:pt x="1116" y="270"/>
                  </a:lnTo>
                  <a:lnTo>
                    <a:pt x="1110" y="264"/>
                  </a:lnTo>
                  <a:lnTo>
                    <a:pt x="1104" y="264"/>
                  </a:lnTo>
                  <a:lnTo>
                    <a:pt x="1098" y="258"/>
                  </a:lnTo>
                  <a:lnTo>
                    <a:pt x="1092" y="258"/>
                  </a:lnTo>
                  <a:lnTo>
                    <a:pt x="1110" y="246"/>
                  </a:lnTo>
                  <a:lnTo>
                    <a:pt x="1110" y="222"/>
                  </a:lnTo>
                  <a:lnTo>
                    <a:pt x="1104" y="216"/>
                  </a:lnTo>
                  <a:lnTo>
                    <a:pt x="1080" y="216"/>
                  </a:lnTo>
                  <a:lnTo>
                    <a:pt x="1062" y="204"/>
                  </a:lnTo>
                  <a:lnTo>
                    <a:pt x="1056" y="198"/>
                  </a:lnTo>
                  <a:lnTo>
                    <a:pt x="1056" y="192"/>
                  </a:lnTo>
                  <a:lnTo>
                    <a:pt x="1014" y="192"/>
                  </a:lnTo>
                  <a:lnTo>
                    <a:pt x="1002" y="186"/>
                  </a:lnTo>
                  <a:lnTo>
                    <a:pt x="996" y="180"/>
                  </a:lnTo>
                  <a:lnTo>
                    <a:pt x="978" y="180"/>
                  </a:lnTo>
                  <a:lnTo>
                    <a:pt x="966" y="186"/>
                  </a:lnTo>
                  <a:lnTo>
                    <a:pt x="942" y="162"/>
                  </a:lnTo>
                  <a:lnTo>
                    <a:pt x="936" y="150"/>
                  </a:lnTo>
                  <a:lnTo>
                    <a:pt x="924" y="150"/>
                  </a:lnTo>
                  <a:lnTo>
                    <a:pt x="918" y="156"/>
                  </a:lnTo>
                  <a:lnTo>
                    <a:pt x="918" y="162"/>
                  </a:lnTo>
                  <a:lnTo>
                    <a:pt x="912" y="156"/>
                  </a:lnTo>
                  <a:lnTo>
                    <a:pt x="864" y="156"/>
                  </a:lnTo>
                  <a:lnTo>
                    <a:pt x="858" y="150"/>
                  </a:lnTo>
                  <a:lnTo>
                    <a:pt x="846" y="150"/>
                  </a:lnTo>
                  <a:lnTo>
                    <a:pt x="840" y="144"/>
                  </a:lnTo>
                  <a:lnTo>
                    <a:pt x="816" y="150"/>
                  </a:lnTo>
                  <a:lnTo>
                    <a:pt x="810" y="150"/>
                  </a:lnTo>
                  <a:lnTo>
                    <a:pt x="798" y="102"/>
                  </a:lnTo>
                  <a:lnTo>
                    <a:pt x="756" y="84"/>
                  </a:lnTo>
                  <a:lnTo>
                    <a:pt x="720" y="84"/>
                  </a:lnTo>
                  <a:lnTo>
                    <a:pt x="720" y="66"/>
                  </a:lnTo>
                  <a:lnTo>
                    <a:pt x="714" y="48"/>
                  </a:lnTo>
                  <a:lnTo>
                    <a:pt x="720" y="48"/>
                  </a:lnTo>
                  <a:lnTo>
                    <a:pt x="726" y="42"/>
                  </a:lnTo>
                  <a:lnTo>
                    <a:pt x="726" y="30"/>
                  </a:lnTo>
                  <a:lnTo>
                    <a:pt x="720" y="30"/>
                  </a:lnTo>
                  <a:lnTo>
                    <a:pt x="708" y="24"/>
                  </a:lnTo>
                  <a:lnTo>
                    <a:pt x="702" y="18"/>
                  </a:lnTo>
                  <a:lnTo>
                    <a:pt x="696" y="18"/>
                  </a:lnTo>
                  <a:lnTo>
                    <a:pt x="690" y="0"/>
                  </a:lnTo>
                  <a:lnTo>
                    <a:pt x="642" y="0"/>
                  </a:lnTo>
                  <a:lnTo>
                    <a:pt x="630" y="6"/>
                  </a:lnTo>
                  <a:lnTo>
                    <a:pt x="600" y="6"/>
                  </a:lnTo>
                  <a:lnTo>
                    <a:pt x="600" y="18"/>
                  </a:lnTo>
                  <a:lnTo>
                    <a:pt x="594" y="24"/>
                  </a:lnTo>
                  <a:lnTo>
                    <a:pt x="558" y="24"/>
                  </a:lnTo>
                  <a:lnTo>
                    <a:pt x="546" y="18"/>
                  </a:lnTo>
                  <a:lnTo>
                    <a:pt x="516" y="18"/>
                  </a:lnTo>
                  <a:lnTo>
                    <a:pt x="510" y="30"/>
                  </a:lnTo>
                  <a:lnTo>
                    <a:pt x="498" y="36"/>
                  </a:lnTo>
                  <a:lnTo>
                    <a:pt x="492" y="42"/>
                  </a:lnTo>
                  <a:lnTo>
                    <a:pt x="486" y="54"/>
                  </a:lnTo>
                  <a:lnTo>
                    <a:pt x="492" y="60"/>
                  </a:lnTo>
                  <a:lnTo>
                    <a:pt x="492" y="72"/>
                  </a:lnTo>
                  <a:lnTo>
                    <a:pt x="486" y="78"/>
                  </a:lnTo>
                  <a:lnTo>
                    <a:pt x="468" y="78"/>
                  </a:lnTo>
                  <a:lnTo>
                    <a:pt x="462" y="72"/>
                  </a:lnTo>
                  <a:lnTo>
                    <a:pt x="438" y="72"/>
                  </a:lnTo>
                  <a:lnTo>
                    <a:pt x="426" y="78"/>
                  </a:lnTo>
                  <a:lnTo>
                    <a:pt x="420" y="78"/>
                  </a:lnTo>
                  <a:lnTo>
                    <a:pt x="420" y="66"/>
                  </a:lnTo>
                  <a:lnTo>
                    <a:pt x="414" y="60"/>
                  </a:lnTo>
                  <a:lnTo>
                    <a:pt x="396" y="60"/>
                  </a:lnTo>
                  <a:lnTo>
                    <a:pt x="390" y="66"/>
                  </a:lnTo>
                  <a:lnTo>
                    <a:pt x="390" y="72"/>
                  </a:lnTo>
                  <a:lnTo>
                    <a:pt x="378" y="60"/>
                  </a:lnTo>
                  <a:lnTo>
                    <a:pt x="366" y="66"/>
                  </a:lnTo>
                  <a:lnTo>
                    <a:pt x="360" y="60"/>
                  </a:lnTo>
                  <a:lnTo>
                    <a:pt x="342" y="66"/>
                  </a:lnTo>
                  <a:lnTo>
                    <a:pt x="336" y="54"/>
                  </a:lnTo>
                  <a:lnTo>
                    <a:pt x="324" y="66"/>
                  </a:lnTo>
                  <a:lnTo>
                    <a:pt x="306" y="54"/>
                  </a:lnTo>
                  <a:lnTo>
                    <a:pt x="300" y="60"/>
                  </a:lnTo>
                  <a:lnTo>
                    <a:pt x="282" y="48"/>
                  </a:lnTo>
                  <a:lnTo>
                    <a:pt x="258" y="42"/>
                  </a:lnTo>
                  <a:lnTo>
                    <a:pt x="222" y="42"/>
                  </a:lnTo>
                  <a:lnTo>
                    <a:pt x="216" y="36"/>
                  </a:lnTo>
                  <a:lnTo>
                    <a:pt x="216" y="30"/>
                  </a:lnTo>
                  <a:lnTo>
                    <a:pt x="168" y="30"/>
                  </a:lnTo>
                  <a:lnTo>
                    <a:pt x="162" y="36"/>
                  </a:lnTo>
                  <a:lnTo>
                    <a:pt x="150" y="42"/>
                  </a:lnTo>
                  <a:lnTo>
                    <a:pt x="114" y="42"/>
                  </a:lnTo>
                  <a:lnTo>
                    <a:pt x="114" y="48"/>
                  </a:lnTo>
                  <a:lnTo>
                    <a:pt x="96" y="66"/>
                  </a:lnTo>
                  <a:lnTo>
                    <a:pt x="78" y="66"/>
                  </a:lnTo>
                  <a:lnTo>
                    <a:pt x="66" y="60"/>
                  </a:lnTo>
                  <a:lnTo>
                    <a:pt x="72" y="78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102" y="108"/>
                  </a:lnTo>
                  <a:lnTo>
                    <a:pt x="108" y="114"/>
                  </a:lnTo>
                  <a:lnTo>
                    <a:pt x="102" y="126"/>
                  </a:lnTo>
                  <a:lnTo>
                    <a:pt x="108" y="132"/>
                  </a:lnTo>
                  <a:lnTo>
                    <a:pt x="108" y="138"/>
                  </a:lnTo>
                  <a:lnTo>
                    <a:pt x="114" y="144"/>
                  </a:lnTo>
                  <a:lnTo>
                    <a:pt x="108" y="150"/>
                  </a:lnTo>
                  <a:lnTo>
                    <a:pt x="102" y="150"/>
                  </a:lnTo>
                  <a:lnTo>
                    <a:pt x="96" y="156"/>
                  </a:lnTo>
                  <a:lnTo>
                    <a:pt x="84" y="156"/>
                  </a:lnTo>
                  <a:lnTo>
                    <a:pt x="30" y="204"/>
                  </a:lnTo>
                  <a:lnTo>
                    <a:pt x="30" y="246"/>
                  </a:lnTo>
                  <a:lnTo>
                    <a:pt x="42" y="258"/>
                  </a:lnTo>
                  <a:lnTo>
                    <a:pt x="18" y="258"/>
                  </a:lnTo>
                  <a:lnTo>
                    <a:pt x="18" y="270"/>
                  </a:lnTo>
                  <a:lnTo>
                    <a:pt x="12" y="276"/>
                  </a:lnTo>
                  <a:lnTo>
                    <a:pt x="12" y="282"/>
                  </a:lnTo>
                  <a:lnTo>
                    <a:pt x="6" y="288"/>
                  </a:lnTo>
                  <a:lnTo>
                    <a:pt x="0" y="288"/>
                  </a:lnTo>
                  <a:lnTo>
                    <a:pt x="0" y="306"/>
                  </a:lnTo>
                  <a:lnTo>
                    <a:pt x="6" y="306"/>
                  </a:lnTo>
                  <a:lnTo>
                    <a:pt x="24" y="32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0" name="Uganda" descr="© INSCALE GmbH, 05.05.2010&#10;http://www.presentationload.com/">
              <a:extLst>
                <a:ext uri="{FF2B5EF4-FFF2-40B4-BE49-F238E27FC236}">
                  <a16:creationId xmlns:a16="http://schemas.microsoft.com/office/drawing/2014/main" id="{8CDA9ABB-DE79-450A-A955-4C4C9F7BB4F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034390" y="3090993"/>
              <a:ext cx="148236" cy="174920"/>
            </a:xfrm>
            <a:custGeom>
              <a:avLst/>
              <a:gdLst>
                <a:gd name="T0" fmla="*/ 2147483647 w 390"/>
                <a:gd name="T1" fmla="*/ 2147483647 h 462"/>
                <a:gd name="T2" fmla="*/ 2147483647 w 390"/>
                <a:gd name="T3" fmla="*/ 2147483647 h 462"/>
                <a:gd name="T4" fmla="*/ 2147483647 w 390"/>
                <a:gd name="T5" fmla="*/ 2147483647 h 462"/>
                <a:gd name="T6" fmla="*/ 2147483647 w 390"/>
                <a:gd name="T7" fmla="*/ 2147483647 h 462"/>
                <a:gd name="T8" fmla="*/ 2147483647 w 390"/>
                <a:gd name="T9" fmla="*/ 2147483647 h 462"/>
                <a:gd name="T10" fmla="*/ 2147483647 w 390"/>
                <a:gd name="T11" fmla="*/ 2147483647 h 462"/>
                <a:gd name="T12" fmla="*/ 2147483647 w 390"/>
                <a:gd name="T13" fmla="*/ 2147483647 h 462"/>
                <a:gd name="T14" fmla="*/ 2147483647 w 390"/>
                <a:gd name="T15" fmla="*/ 2147483647 h 462"/>
                <a:gd name="T16" fmla="*/ 2147483647 w 390"/>
                <a:gd name="T17" fmla="*/ 2147483647 h 462"/>
                <a:gd name="T18" fmla="*/ 2147483647 w 390"/>
                <a:gd name="T19" fmla="*/ 2147483647 h 462"/>
                <a:gd name="T20" fmla="*/ 2147483647 w 390"/>
                <a:gd name="T21" fmla="*/ 2147483647 h 462"/>
                <a:gd name="T22" fmla="*/ 2147483647 w 390"/>
                <a:gd name="T23" fmla="*/ 2147483647 h 462"/>
                <a:gd name="T24" fmla="*/ 2147483647 w 390"/>
                <a:gd name="T25" fmla="*/ 0 h 462"/>
                <a:gd name="T26" fmla="*/ 2147483647 w 390"/>
                <a:gd name="T27" fmla="*/ 2147483647 h 462"/>
                <a:gd name="T28" fmla="*/ 2147483647 w 390"/>
                <a:gd name="T29" fmla="*/ 2147483647 h 462"/>
                <a:gd name="T30" fmla="*/ 2147483647 w 390"/>
                <a:gd name="T31" fmla="*/ 2147483647 h 462"/>
                <a:gd name="T32" fmla="*/ 2147483647 w 390"/>
                <a:gd name="T33" fmla="*/ 2147483647 h 462"/>
                <a:gd name="T34" fmla="*/ 2147483647 w 390"/>
                <a:gd name="T35" fmla="*/ 2147483647 h 462"/>
                <a:gd name="T36" fmla="*/ 2147483647 w 390"/>
                <a:gd name="T37" fmla="*/ 2147483647 h 462"/>
                <a:gd name="T38" fmla="*/ 2147483647 w 390"/>
                <a:gd name="T39" fmla="*/ 2147483647 h 462"/>
                <a:gd name="T40" fmla="*/ 2147483647 w 390"/>
                <a:gd name="T41" fmla="*/ 2147483647 h 462"/>
                <a:gd name="T42" fmla="*/ 2147483647 w 390"/>
                <a:gd name="T43" fmla="*/ 2147483647 h 462"/>
                <a:gd name="T44" fmla="*/ 2147483647 w 390"/>
                <a:gd name="T45" fmla="*/ 2147483647 h 462"/>
                <a:gd name="T46" fmla="*/ 2147483647 w 390"/>
                <a:gd name="T47" fmla="*/ 2147483647 h 462"/>
                <a:gd name="T48" fmla="*/ 2147483647 w 390"/>
                <a:gd name="T49" fmla="*/ 2147483647 h 462"/>
                <a:gd name="T50" fmla="*/ 2147483647 w 390"/>
                <a:gd name="T51" fmla="*/ 2147483647 h 462"/>
                <a:gd name="T52" fmla="*/ 2147483647 w 390"/>
                <a:gd name="T53" fmla="*/ 2147483647 h 462"/>
                <a:gd name="T54" fmla="*/ 2147483647 w 390"/>
                <a:gd name="T55" fmla="*/ 2147483647 h 462"/>
                <a:gd name="T56" fmla="*/ 2147483647 w 390"/>
                <a:gd name="T57" fmla="*/ 2147483647 h 462"/>
                <a:gd name="T58" fmla="*/ 2147483647 w 390"/>
                <a:gd name="T59" fmla="*/ 2147483647 h 462"/>
                <a:gd name="T60" fmla="*/ 2147483647 w 390"/>
                <a:gd name="T61" fmla="*/ 2147483647 h 462"/>
                <a:gd name="T62" fmla="*/ 2147483647 w 390"/>
                <a:gd name="T63" fmla="*/ 2147483647 h 462"/>
                <a:gd name="T64" fmla="*/ 2147483647 w 390"/>
                <a:gd name="T65" fmla="*/ 2147483647 h 462"/>
                <a:gd name="T66" fmla="*/ 2147483647 w 390"/>
                <a:gd name="T67" fmla="*/ 2147483647 h 462"/>
                <a:gd name="T68" fmla="*/ 2147483647 w 390"/>
                <a:gd name="T69" fmla="*/ 2147483647 h 462"/>
                <a:gd name="T70" fmla="*/ 2147483647 w 390"/>
                <a:gd name="T71" fmla="*/ 2147483647 h 462"/>
                <a:gd name="T72" fmla="*/ 2147483647 w 390"/>
                <a:gd name="T73" fmla="*/ 2147483647 h 462"/>
                <a:gd name="T74" fmla="*/ 2147483647 w 390"/>
                <a:gd name="T75" fmla="*/ 2147483647 h 462"/>
                <a:gd name="T76" fmla="*/ 2147483647 w 390"/>
                <a:gd name="T77" fmla="*/ 2147483647 h 462"/>
                <a:gd name="T78" fmla="*/ 2147483647 w 390"/>
                <a:gd name="T79" fmla="*/ 2147483647 h 462"/>
                <a:gd name="T80" fmla="*/ 2147483647 w 390"/>
                <a:gd name="T81" fmla="*/ 2147483647 h 462"/>
                <a:gd name="T82" fmla="*/ 2147483647 w 390"/>
                <a:gd name="T83" fmla="*/ 2147483647 h 462"/>
                <a:gd name="T84" fmla="*/ 2147483647 w 390"/>
                <a:gd name="T85" fmla="*/ 2147483647 h 462"/>
                <a:gd name="T86" fmla="*/ 2147483647 w 390"/>
                <a:gd name="T87" fmla="*/ 2147483647 h 462"/>
                <a:gd name="T88" fmla="*/ 2147483647 w 390"/>
                <a:gd name="T89" fmla="*/ 2147483647 h 462"/>
                <a:gd name="T90" fmla="*/ 2147483647 w 390"/>
                <a:gd name="T91" fmla="*/ 2147483647 h 462"/>
                <a:gd name="T92" fmla="*/ 2147483647 w 390"/>
                <a:gd name="T93" fmla="*/ 2147483647 h 462"/>
                <a:gd name="T94" fmla="*/ 2147483647 w 390"/>
                <a:gd name="T95" fmla="*/ 2147483647 h 462"/>
                <a:gd name="T96" fmla="*/ 2147483647 w 390"/>
                <a:gd name="T97" fmla="*/ 2147483647 h 462"/>
                <a:gd name="T98" fmla="*/ 2147483647 w 390"/>
                <a:gd name="T99" fmla="*/ 2147483647 h 462"/>
                <a:gd name="T100" fmla="*/ 2147483647 w 390"/>
                <a:gd name="T101" fmla="*/ 2147483647 h 462"/>
                <a:gd name="T102" fmla="*/ 2147483647 w 390"/>
                <a:gd name="T103" fmla="*/ 2147483647 h 462"/>
                <a:gd name="T104" fmla="*/ 2147483647 w 390"/>
                <a:gd name="T105" fmla="*/ 2147483647 h 462"/>
                <a:gd name="T106" fmla="*/ 2147483647 w 390"/>
                <a:gd name="T107" fmla="*/ 2147483647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90"/>
                <a:gd name="T163" fmla="*/ 0 h 462"/>
                <a:gd name="T164" fmla="*/ 390 w 390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90" h="462">
                  <a:moveTo>
                    <a:pt x="306" y="426"/>
                  </a:moveTo>
                  <a:lnTo>
                    <a:pt x="318" y="426"/>
                  </a:lnTo>
                  <a:lnTo>
                    <a:pt x="318" y="420"/>
                  </a:lnTo>
                  <a:lnTo>
                    <a:pt x="306" y="420"/>
                  </a:lnTo>
                  <a:lnTo>
                    <a:pt x="306" y="426"/>
                  </a:lnTo>
                  <a:close/>
                  <a:moveTo>
                    <a:pt x="390" y="192"/>
                  </a:moveTo>
                  <a:lnTo>
                    <a:pt x="384" y="180"/>
                  </a:lnTo>
                  <a:lnTo>
                    <a:pt x="378" y="174"/>
                  </a:lnTo>
                  <a:lnTo>
                    <a:pt x="366" y="150"/>
                  </a:lnTo>
                  <a:lnTo>
                    <a:pt x="366" y="144"/>
                  </a:lnTo>
                  <a:lnTo>
                    <a:pt x="372" y="138"/>
                  </a:lnTo>
                  <a:lnTo>
                    <a:pt x="378" y="138"/>
                  </a:lnTo>
                  <a:lnTo>
                    <a:pt x="384" y="132"/>
                  </a:lnTo>
                  <a:lnTo>
                    <a:pt x="348" y="90"/>
                  </a:lnTo>
                  <a:lnTo>
                    <a:pt x="354" y="84"/>
                  </a:lnTo>
                  <a:lnTo>
                    <a:pt x="336" y="66"/>
                  </a:lnTo>
                  <a:lnTo>
                    <a:pt x="336" y="60"/>
                  </a:lnTo>
                  <a:lnTo>
                    <a:pt x="342" y="54"/>
                  </a:lnTo>
                  <a:lnTo>
                    <a:pt x="342" y="42"/>
                  </a:lnTo>
                  <a:lnTo>
                    <a:pt x="336" y="42"/>
                  </a:lnTo>
                  <a:lnTo>
                    <a:pt x="336" y="48"/>
                  </a:lnTo>
                  <a:lnTo>
                    <a:pt x="330" y="42"/>
                  </a:lnTo>
                  <a:lnTo>
                    <a:pt x="324" y="42"/>
                  </a:lnTo>
                  <a:lnTo>
                    <a:pt x="324" y="18"/>
                  </a:lnTo>
                  <a:lnTo>
                    <a:pt x="318" y="6"/>
                  </a:lnTo>
                  <a:lnTo>
                    <a:pt x="312" y="0"/>
                  </a:lnTo>
                  <a:lnTo>
                    <a:pt x="300" y="0"/>
                  </a:lnTo>
                  <a:lnTo>
                    <a:pt x="300" y="6"/>
                  </a:lnTo>
                  <a:lnTo>
                    <a:pt x="294" y="12"/>
                  </a:lnTo>
                  <a:lnTo>
                    <a:pt x="294" y="18"/>
                  </a:lnTo>
                  <a:lnTo>
                    <a:pt x="276" y="36"/>
                  </a:lnTo>
                  <a:lnTo>
                    <a:pt x="252" y="36"/>
                  </a:lnTo>
                  <a:lnTo>
                    <a:pt x="246" y="30"/>
                  </a:lnTo>
                  <a:lnTo>
                    <a:pt x="246" y="24"/>
                  </a:lnTo>
                  <a:lnTo>
                    <a:pt x="234" y="24"/>
                  </a:lnTo>
                  <a:lnTo>
                    <a:pt x="222" y="36"/>
                  </a:lnTo>
                  <a:lnTo>
                    <a:pt x="198" y="36"/>
                  </a:lnTo>
                  <a:lnTo>
                    <a:pt x="180" y="60"/>
                  </a:lnTo>
                  <a:lnTo>
                    <a:pt x="156" y="30"/>
                  </a:lnTo>
                  <a:lnTo>
                    <a:pt x="150" y="30"/>
                  </a:lnTo>
                  <a:lnTo>
                    <a:pt x="144" y="36"/>
                  </a:lnTo>
                  <a:lnTo>
                    <a:pt x="144" y="42"/>
                  </a:lnTo>
                  <a:lnTo>
                    <a:pt x="132" y="42"/>
                  </a:lnTo>
                  <a:lnTo>
                    <a:pt x="120" y="36"/>
                  </a:lnTo>
                  <a:lnTo>
                    <a:pt x="114" y="30"/>
                  </a:lnTo>
                  <a:lnTo>
                    <a:pt x="102" y="30"/>
                  </a:lnTo>
                  <a:lnTo>
                    <a:pt x="84" y="48"/>
                  </a:lnTo>
                  <a:lnTo>
                    <a:pt x="90" y="72"/>
                  </a:lnTo>
                  <a:lnTo>
                    <a:pt x="72" y="90"/>
                  </a:lnTo>
                  <a:lnTo>
                    <a:pt x="84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4" y="114"/>
                  </a:lnTo>
                  <a:lnTo>
                    <a:pt x="78" y="126"/>
                  </a:lnTo>
                  <a:lnTo>
                    <a:pt x="78" y="138"/>
                  </a:lnTo>
                  <a:lnTo>
                    <a:pt x="84" y="144"/>
                  </a:lnTo>
                  <a:lnTo>
                    <a:pt x="96" y="144"/>
                  </a:lnTo>
                  <a:lnTo>
                    <a:pt x="108" y="150"/>
                  </a:lnTo>
                  <a:lnTo>
                    <a:pt x="114" y="156"/>
                  </a:lnTo>
                  <a:lnTo>
                    <a:pt x="114" y="168"/>
                  </a:lnTo>
                  <a:lnTo>
                    <a:pt x="108" y="180"/>
                  </a:lnTo>
                  <a:lnTo>
                    <a:pt x="96" y="192"/>
                  </a:lnTo>
                  <a:lnTo>
                    <a:pt x="84" y="216"/>
                  </a:lnTo>
                  <a:lnTo>
                    <a:pt x="72" y="222"/>
                  </a:lnTo>
                  <a:lnTo>
                    <a:pt x="66" y="234"/>
                  </a:lnTo>
                  <a:lnTo>
                    <a:pt x="42" y="246"/>
                  </a:lnTo>
                  <a:lnTo>
                    <a:pt x="42" y="258"/>
                  </a:lnTo>
                  <a:lnTo>
                    <a:pt x="24" y="270"/>
                  </a:lnTo>
                  <a:lnTo>
                    <a:pt x="6" y="342"/>
                  </a:lnTo>
                  <a:lnTo>
                    <a:pt x="6" y="372"/>
                  </a:lnTo>
                  <a:lnTo>
                    <a:pt x="0" y="450"/>
                  </a:lnTo>
                  <a:lnTo>
                    <a:pt x="12" y="450"/>
                  </a:lnTo>
                  <a:lnTo>
                    <a:pt x="24" y="462"/>
                  </a:lnTo>
                  <a:lnTo>
                    <a:pt x="30" y="462"/>
                  </a:lnTo>
                  <a:lnTo>
                    <a:pt x="42" y="438"/>
                  </a:lnTo>
                  <a:lnTo>
                    <a:pt x="48" y="432"/>
                  </a:lnTo>
                  <a:lnTo>
                    <a:pt x="48" y="426"/>
                  </a:lnTo>
                  <a:lnTo>
                    <a:pt x="72" y="420"/>
                  </a:lnTo>
                  <a:lnTo>
                    <a:pt x="162" y="426"/>
                  </a:lnTo>
                  <a:lnTo>
                    <a:pt x="162" y="414"/>
                  </a:lnTo>
                  <a:lnTo>
                    <a:pt x="156" y="408"/>
                  </a:lnTo>
                  <a:lnTo>
                    <a:pt x="150" y="396"/>
                  </a:lnTo>
                  <a:lnTo>
                    <a:pt x="162" y="372"/>
                  </a:lnTo>
                  <a:lnTo>
                    <a:pt x="168" y="366"/>
                  </a:lnTo>
                  <a:lnTo>
                    <a:pt x="168" y="342"/>
                  </a:lnTo>
                  <a:lnTo>
                    <a:pt x="174" y="336"/>
                  </a:lnTo>
                  <a:lnTo>
                    <a:pt x="186" y="330"/>
                  </a:lnTo>
                  <a:lnTo>
                    <a:pt x="204" y="324"/>
                  </a:lnTo>
                  <a:lnTo>
                    <a:pt x="240" y="324"/>
                  </a:lnTo>
                  <a:lnTo>
                    <a:pt x="252" y="312"/>
                  </a:lnTo>
                  <a:lnTo>
                    <a:pt x="258" y="300"/>
                  </a:lnTo>
                  <a:lnTo>
                    <a:pt x="264" y="300"/>
                  </a:lnTo>
                  <a:lnTo>
                    <a:pt x="264" y="306"/>
                  </a:lnTo>
                  <a:lnTo>
                    <a:pt x="270" y="312"/>
                  </a:lnTo>
                  <a:lnTo>
                    <a:pt x="270" y="330"/>
                  </a:lnTo>
                  <a:lnTo>
                    <a:pt x="276" y="324"/>
                  </a:lnTo>
                  <a:lnTo>
                    <a:pt x="312" y="324"/>
                  </a:lnTo>
                  <a:lnTo>
                    <a:pt x="312" y="330"/>
                  </a:lnTo>
                  <a:lnTo>
                    <a:pt x="312" y="318"/>
                  </a:lnTo>
                  <a:lnTo>
                    <a:pt x="318" y="306"/>
                  </a:lnTo>
                  <a:lnTo>
                    <a:pt x="324" y="300"/>
                  </a:lnTo>
                  <a:lnTo>
                    <a:pt x="330" y="282"/>
                  </a:lnTo>
                  <a:lnTo>
                    <a:pt x="348" y="270"/>
                  </a:lnTo>
                  <a:lnTo>
                    <a:pt x="348" y="246"/>
                  </a:lnTo>
                  <a:lnTo>
                    <a:pt x="354" y="240"/>
                  </a:lnTo>
                  <a:lnTo>
                    <a:pt x="372" y="240"/>
                  </a:lnTo>
                  <a:lnTo>
                    <a:pt x="378" y="216"/>
                  </a:lnTo>
                  <a:lnTo>
                    <a:pt x="390" y="204"/>
                  </a:lnTo>
                  <a:lnTo>
                    <a:pt x="390" y="19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1" name="Turkmenistan" descr="© INSCALE GmbH, 05.05.2010&#10;http://www.presentationload.com/">
              <a:extLst>
                <a:ext uri="{FF2B5EF4-FFF2-40B4-BE49-F238E27FC236}">
                  <a16:creationId xmlns:a16="http://schemas.microsoft.com/office/drawing/2014/main" id="{CF24A51C-5BEE-4260-A751-369421A92F26}"/>
                </a:ext>
              </a:extLst>
            </p:cNvPr>
            <p:cNvSpPr>
              <a:spLocks/>
            </p:cNvSpPr>
            <p:nvPr/>
          </p:nvSpPr>
          <p:spPr bwMode="gray">
            <a:xfrm>
              <a:off x="5550255" y="1912504"/>
              <a:ext cx="382452" cy="229770"/>
            </a:xfrm>
            <a:custGeom>
              <a:avLst/>
              <a:gdLst>
                <a:gd name="T0" fmla="*/ 2147483647 w 1008"/>
                <a:gd name="T1" fmla="*/ 2147483647 h 606"/>
                <a:gd name="T2" fmla="*/ 2147483647 w 1008"/>
                <a:gd name="T3" fmla="*/ 2147483647 h 606"/>
                <a:gd name="T4" fmla="*/ 2147483647 w 1008"/>
                <a:gd name="T5" fmla="*/ 2147483647 h 606"/>
                <a:gd name="T6" fmla="*/ 2147483647 w 1008"/>
                <a:gd name="T7" fmla="*/ 2147483647 h 606"/>
                <a:gd name="T8" fmla="*/ 2147483647 w 1008"/>
                <a:gd name="T9" fmla="*/ 2147483647 h 606"/>
                <a:gd name="T10" fmla="*/ 2147483647 w 1008"/>
                <a:gd name="T11" fmla="*/ 2147483647 h 606"/>
                <a:gd name="T12" fmla="*/ 2147483647 w 1008"/>
                <a:gd name="T13" fmla="*/ 2147483647 h 606"/>
                <a:gd name="T14" fmla="*/ 2147483647 w 1008"/>
                <a:gd name="T15" fmla="*/ 2147483647 h 606"/>
                <a:gd name="T16" fmla="*/ 2147483647 w 1008"/>
                <a:gd name="T17" fmla="*/ 2147483647 h 606"/>
                <a:gd name="T18" fmla="*/ 2147483647 w 1008"/>
                <a:gd name="T19" fmla="*/ 2147483647 h 606"/>
                <a:gd name="T20" fmla="*/ 2147483647 w 1008"/>
                <a:gd name="T21" fmla="*/ 2147483647 h 606"/>
                <a:gd name="T22" fmla="*/ 2147483647 w 1008"/>
                <a:gd name="T23" fmla="*/ 2147483647 h 606"/>
                <a:gd name="T24" fmla="*/ 2147483647 w 1008"/>
                <a:gd name="T25" fmla="*/ 2147483647 h 606"/>
                <a:gd name="T26" fmla="*/ 2147483647 w 1008"/>
                <a:gd name="T27" fmla="*/ 2147483647 h 606"/>
                <a:gd name="T28" fmla="*/ 2147483647 w 1008"/>
                <a:gd name="T29" fmla="*/ 2147483647 h 606"/>
                <a:gd name="T30" fmla="*/ 2147483647 w 1008"/>
                <a:gd name="T31" fmla="*/ 2147483647 h 606"/>
                <a:gd name="T32" fmla="*/ 2147483647 w 1008"/>
                <a:gd name="T33" fmla="*/ 2147483647 h 606"/>
                <a:gd name="T34" fmla="*/ 2147483647 w 1008"/>
                <a:gd name="T35" fmla="*/ 2147483647 h 606"/>
                <a:gd name="T36" fmla="*/ 2147483647 w 1008"/>
                <a:gd name="T37" fmla="*/ 2147483647 h 606"/>
                <a:gd name="T38" fmla="*/ 2147483647 w 1008"/>
                <a:gd name="T39" fmla="*/ 2147483647 h 606"/>
                <a:gd name="T40" fmla="*/ 2147483647 w 1008"/>
                <a:gd name="T41" fmla="*/ 2147483647 h 606"/>
                <a:gd name="T42" fmla="*/ 2147483647 w 1008"/>
                <a:gd name="T43" fmla="*/ 2147483647 h 606"/>
                <a:gd name="T44" fmla="*/ 2147483647 w 1008"/>
                <a:gd name="T45" fmla="*/ 2147483647 h 606"/>
                <a:gd name="T46" fmla="*/ 2147483647 w 1008"/>
                <a:gd name="T47" fmla="*/ 2147483647 h 606"/>
                <a:gd name="T48" fmla="*/ 2147483647 w 1008"/>
                <a:gd name="T49" fmla="*/ 2147483647 h 606"/>
                <a:gd name="T50" fmla="*/ 2147483647 w 1008"/>
                <a:gd name="T51" fmla="*/ 2147483647 h 606"/>
                <a:gd name="T52" fmla="*/ 2147483647 w 1008"/>
                <a:gd name="T53" fmla="*/ 2147483647 h 606"/>
                <a:gd name="T54" fmla="*/ 2147483647 w 1008"/>
                <a:gd name="T55" fmla="*/ 2147483647 h 606"/>
                <a:gd name="T56" fmla="*/ 2147483647 w 1008"/>
                <a:gd name="T57" fmla="*/ 2147483647 h 606"/>
                <a:gd name="T58" fmla="*/ 2147483647 w 1008"/>
                <a:gd name="T59" fmla="*/ 2147483647 h 606"/>
                <a:gd name="T60" fmla="*/ 2147483647 w 1008"/>
                <a:gd name="T61" fmla="*/ 2147483647 h 606"/>
                <a:gd name="T62" fmla="*/ 2147483647 w 1008"/>
                <a:gd name="T63" fmla="*/ 2147483647 h 606"/>
                <a:gd name="T64" fmla="*/ 2147483647 w 1008"/>
                <a:gd name="T65" fmla="*/ 2147483647 h 606"/>
                <a:gd name="T66" fmla="*/ 2147483647 w 1008"/>
                <a:gd name="T67" fmla="*/ 2147483647 h 606"/>
                <a:gd name="T68" fmla="*/ 2147483647 w 1008"/>
                <a:gd name="T69" fmla="*/ 2147483647 h 606"/>
                <a:gd name="T70" fmla="*/ 2147483647 w 1008"/>
                <a:gd name="T71" fmla="*/ 2147483647 h 606"/>
                <a:gd name="T72" fmla="*/ 2147483647 w 1008"/>
                <a:gd name="T73" fmla="*/ 2147483647 h 606"/>
                <a:gd name="T74" fmla="*/ 2147483647 w 1008"/>
                <a:gd name="T75" fmla="*/ 2147483647 h 606"/>
                <a:gd name="T76" fmla="*/ 2147483647 w 1008"/>
                <a:gd name="T77" fmla="*/ 2147483647 h 606"/>
                <a:gd name="T78" fmla="*/ 2147483647 w 1008"/>
                <a:gd name="T79" fmla="*/ 2147483647 h 606"/>
                <a:gd name="T80" fmla="*/ 2147483647 w 1008"/>
                <a:gd name="T81" fmla="*/ 2147483647 h 606"/>
                <a:gd name="T82" fmla="*/ 2147483647 w 1008"/>
                <a:gd name="T83" fmla="*/ 2147483647 h 606"/>
                <a:gd name="T84" fmla="*/ 2147483647 w 1008"/>
                <a:gd name="T85" fmla="*/ 2147483647 h 606"/>
                <a:gd name="T86" fmla="*/ 2147483647 w 1008"/>
                <a:gd name="T87" fmla="*/ 2147483647 h 606"/>
                <a:gd name="T88" fmla="*/ 2147483647 w 1008"/>
                <a:gd name="T89" fmla="*/ 2147483647 h 606"/>
                <a:gd name="T90" fmla="*/ 2147483647 w 1008"/>
                <a:gd name="T91" fmla="*/ 2147483647 h 606"/>
                <a:gd name="T92" fmla="*/ 2147483647 w 1008"/>
                <a:gd name="T93" fmla="*/ 2147483647 h 606"/>
                <a:gd name="T94" fmla="*/ 2147483647 w 1008"/>
                <a:gd name="T95" fmla="*/ 2147483647 h 606"/>
                <a:gd name="T96" fmla="*/ 2147483647 w 1008"/>
                <a:gd name="T97" fmla="*/ 2147483647 h 606"/>
                <a:gd name="T98" fmla="*/ 2147483647 w 1008"/>
                <a:gd name="T99" fmla="*/ 2147483647 h 606"/>
                <a:gd name="T100" fmla="*/ 2147483647 w 1008"/>
                <a:gd name="T101" fmla="*/ 2147483647 h 606"/>
                <a:gd name="T102" fmla="*/ 2147483647 w 1008"/>
                <a:gd name="T103" fmla="*/ 2147483647 h 606"/>
                <a:gd name="T104" fmla="*/ 0 w 1008"/>
                <a:gd name="T105" fmla="*/ 2147483647 h 606"/>
                <a:gd name="T106" fmla="*/ 2147483647 w 1008"/>
                <a:gd name="T107" fmla="*/ 2147483647 h 606"/>
                <a:gd name="T108" fmla="*/ 2147483647 w 1008"/>
                <a:gd name="T109" fmla="*/ 2147483647 h 6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08"/>
                <a:gd name="T166" fmla="*/ 0 h 606"/>
                <a:gd name="T167" fmla="*/ 1008 w 1008"/>
                <a:gd name="T168" fmla="*/ 606 h 6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08" h="606">
                  <a:moveTo>
                    <a:pt x="48" y="150"/>
                  </a:moveTo>
                  <a:lnTo>
                    <a:pt x="48" y="156"/>
                  </a:lnTo>
                  <a:lnTo>
                    <a:pt x="42" y="162"/>
                  </a:lnTo>
                  <a:lnTo>
                    <a:pt x="36" y="174"/>
                  </a:lnTo>
                  <a:lnTo>
                    <a:pt x="36" y="186"/>
                  </a:lnTo>
                  <a:lnTo>
                    <a:pt x="42" y="198"/>
                  </a:lnTo>
                  <a:lnTo>
                    <a:pt x="48" y="204"/>
                  </a:lnTo>
                  <a:lnTo>
                    <a:pt x="54" y="216"/>
                  </a:lnTo>
                  <a:lnTo>
                    <a:pt x="60" y="222"/>
                  </a:lnTo>
                  <a:lnTo>
                    <a:pt x="60" y="228"/>
                  </a:lnTo>
                  <a:lnTo>
                    <a:pt x="90" y="222"/>
                  </a:lnTo>
                  <a:lnTo>
                    <a:pt x="90" y="246"/>
                  </a:lnTo>
                  <a:lnTo>
                    <a:pt x="114" y="258"/>
                  </a:lnTo>
                  <a:lnTo>
                    <a:pt x="90" y="258"/>
                  </a:lnTo>
                  <a:lnTo>
                    <a:pt x="78" y="264"/>
                  </a:lnTo>
                  <a:lnTo>
                    <a:pt x="72" y="264"/>
                  </a:lnTo>
                  <a:lnTo>
                    <a:pt x="72" y="270"/>
                  </a:lnTo>
                  <a:lnTo>
                    <a:pt x="78" y="276"/>
                  </a:lnTo>
                  <a:lnTo>
                    <a:pt x="90" y="276"/>
                  </a:lnTo>
                  <a:lnTo>
                    <a:pt x="96" y="282"/>
                  </a:lnTo>
                  <a:lnTo>
                    <a:pt x="114" y="282"/>
                  </a:lnTo>
                  <a:lnTo>
                    <a:pt x="120" y="288"/>
                  </a:lnTo>
                  <a:lnTo>
                    <a:pt x="126" y="300"/>
                  </a:lnTo>
                  <a:lnTo>
                    <a:pt x="132" y="306"/>
                  </a:lnTo>
                  <a:lnTo>
                    <a:pt x="138" y="354"/>
                  </a:lnTo>
                  <a:lnTo>
                    <a:pt x="150" y="360"/>
                  </a:lnTo>
                  <a:lnTo>
                    <a:pt x="150" y="372"/>
                  </a:lnTo>
                  <a:lnTo>
                    <a:pt x="144" y="378"/>
                  </a:lnTo>
                  <a:lnTo>
                    <a:pt x="144" y="402"/>
                  </a:lnTo>
                  <a:lnTo>
                    <a:pt x="150" y="414"/>
                  </a:lnTo>
                  <a:lnTo>
                    <a:pt x="150" y="426"/>
                  </a:lnTo>
                  <a:lnTo>
                    <a:pt x="156" y="432"/>
                  </a:lnTo>
                  <a:lnTo>
                    <a:pt x="156" y="438"/>
                  </a:lnTo>
                  <a:lnTo>
                    <a:pt x="186" y="438"/>
                  </a:lnTo>
                  <a:lnTo>
                    <a:pt x="198" y="426"/>
                  </a:lnTo>
                  <a:lnTo>
                    <a:pt x="210" y="420"/>
                  </a:lnTo>
                  <a:lnTo>
                    <a:pt x="210" y="408"/>
                  </a:lnTo>
                  <a:lnTo>
                    <a:pt x="216" y="402"/>
                  </a:lnTo>
                  <a:lnTo>
                    <a:pt x="228" y="396"/>
                  </a:lnTo>
                  <a:lnTo>
                    <a:pt x="246" y="378"/>
                  </a:lnTo>
                  <a:lnTo>
                    <a:pt x="258" y="372"/>
                  </a:lnTo>
                  <a:lnTo>
                    <a:pt x="294" y="372"/>
                  </a:lnTo>
                  <a:lnTo>
                    <a:pt x="306" y="378"/>
                  </a:lnTo>
                  <a:lnTo>
                    <a:pt x="312" y="372"/>
                  </a:lnTo>
                  <a:lnTo>
                    <a:pt x="312" y="366"/>
                  </a:lnTo>
                  <a:lnTo>
                    <a:pt x="372" y="366"/>
                  </a:lnTo>
                  <a:lnTo>
                    <a:pt x="384" y="378"/>
                  </a:lnTo>
                  <a:lnTo>
                    <a:pt x="384" y="390"/>
                  </a:lnTo>
                  <a:lnTo>
                    <a:pt x="414" y="390"/>
                  </a:lnTo>
                  <a:lnTo>
                    <a:pt x="420" y="396"/>
                  </a:lnTo>
                  <a:lnTo>
                    <a:pt x="432" y="402"/>
                  </a:lnTo>
                  <a:lnTo>
                    <a:pt x="438" y="408"/>
                  </a:lnTo>
                  <a:lnTo>
                    <a:pt x="450" y="414"/>
                  </a:lnTo>
                  <a:lnTo>
                    <a:pt x="450" y="408"/>
                  </a:lnTo>
                  <a:lnTo>
                    <a:pt x="468" y="408"/>
                  </a:lnTo>
                  <a:lnTo>
                    <a:pt x="480" y="414"/>
                  </a:lnTo>
                  <a:lnTo>
                    <a:pt x="498" y="414"/>
                  </a:lnTo>
                  <a:lnTo>
                    <a:pt x="510" y="420"/>
                  </a:lnTo>
                  <a:lnTo>
                    <a:pt x="516" y="420"/>
                  </a:lnTo>
                  <a:lnTo>
                    <a:pt x="522" y="426"/>
                  </a:lnTo>
                  <a:lnTo>
                    <a:pt x="522" y="432"/>
                  </a:lnTo>
                  <a:lnTo>
                    <a:pt x="528" y="444"/>
                  </a:lnTo>
                  <a:lnTo>
                    <a:pt x="534" y="450"/>
                  </a:lnTo>
                  <a:lnTo>
                    <a:pt x="540" y="450"/>
                  </a:lnTo>
                  <a:lnTo>
                    <a:pt x="546" y="456"/>
                  </a:lnTo>
                  <a:lnTo>
                    <a:pt x="558" y="456"/>
                  </a:lnTo>
                  <a:lnTo>
                    <a:pt x="570" y="468"/>
                  </a:lnTo>
                  <a:lnTo>
                    <a:pt x="582" y="474"/>
                  </a:lnTo>
                  <a:lnTo>
                    <a:pt x="588" y="486"/>
                  </a:lnTo>
                  <a:lnTo>
                    <a:pt x="594" y="492"/>
                  </a:lnTo>
                  <a:lnTo>
                    <a:pt x="660" y="486"/>
                  </a:lnTo>
                  <a:lnTo>
                    <a:pt x="660" y="522"/>
                  </a:lnTo>
                  <a:lnTo>
                    <a:pt x="672" y="522"/>
                  </a:lnTo>
                  <a:lnTo>
                    <a:pt x="666" y="546"/>
                  </a:lnTo>
                  <a:lnTo>
                    <a:pt x="678" y="576"/>
                  </a:lnTo>
                  <a:lnTo>
                    <a:pt x="684" y="582"/>
                  </a:lnTo>
                  <a:lnTo>
                    <a:pt x="696" y="582"/>
                  </a:lnTo>
                  <a:lnTo>
                    <a:pt x="702" y="588"/>
                  </a:lnTo>
                  <a:lnTo>
                    <a:pt x="714" y="588"/>
                  </a:lnTo>
                  <a:lnTo>
                    <a:pt x="720" y="582"/>
                  </a:lnTo>
                  <a:lnTo>
                    <a:pt x="726" y="582"/>
                  </a:lnTo>
                  <a:lnTo>
                    <a:pt x="750" y="606"/>
                  </a:lnTo>
                  <a:lnTo>
                    <a:pt x="774" y="606"/>
                  </a:lnTo>
                  <a:lnTo>
                    <a:pt x="786" y="600"/>
                  </a:lnTo>
                  <a:lnTo>
                    <a:pt x="792" y="594"/>
                  </a:lnTo>
                  <a:lnTo>
                    <a:pt x="804" y="570"/>
                  </a:lnTo>
                  <a:lnTo>
                    <a:pt x="804" y="558"/>
                  </a:lnTo>
                  <a:lnTo>
                    <a:pt x="816" y="558"/>
                  </a:lnTo>
                  <a:lnTo>
                    <a:pt x="852" y="540"/>
                  </a:lnTo>
                  <a:lnTo>
                    <a:pt x="858" y="528"/>
                  </a:lnTo>
                  <a:lnTo>
                    <a:pt x="870" y="522"/>
                  </a:lnTo>
                  <a:lnTo>
                    <a:pt x="882" y="522"/>
                  </a:lnTo>
                  <a:lnTo>
                    <a:pt x="882" y="462"/>
                  </a:lnTo>
                  <a:lnTo>
                    <a:pt x="888" y="450"/>
                  </a:lnTo>
                  <a:lnTo>
                    <a:pt x="900" y="444"/>
                  </a:lnTo>
                  <a:lnTo>
                    <a:pt x="936" y="444"/>
                  </a:lnTo>
                  <a:lnTo>
                    <a:pt x="936" y="420"/>
                  </a:lnTo>
                  <a:lnTo>
                    <a:pt x="948" y="420"/>
                  </a:lnTo>
                  <a:lnTo>
                    <a:pt x="960" y="426"/>
                  </a:lnTo>
                  <a:lnTo>
                    <a:pt x="966" y="432"/>
                  </a:lnTo>
                  <a:lnTo>
                    <a:pt x="978" y="438"/>
                  </a:lnTo>
                  <a:lnTo>
                    <a:pt x="1008" y="438"/>
                  </a:lnTo>
                  <a:lnTo>
                    <a:pt x="1008" y="426"/>
                  </a:lnTo>
                  <a:lnTo>
                    <a:pt x="996" y="414"/>
                  </a:lnTo>
                  <a:lnTo>
                    <a:pt x="996" y="396"/>
                  </a:lnTo>
                  <a:lnTo>
                    <a:pt x="1002" y="390"/>
                  </a:lnTo>
                  <a:lnTo>
                    <a:pt x="954" y="360"/>
                  </a:lnTo>
                  <a:lnTo>
                    <a:pt x="930" y="366"/>
                  </a:lnTo>
                  <a:lnTo>
                    <a:pt x="924" y="366"/>
                  </a:lnTo>
                  <a:lnTo>
                    <a:pt x="912" y="354"/>
                  </a:lnTo>
                  <a:lnTo>
                    <a:pt x="900" y="354"/>
                  </a:lnTo>
                  <a:lnTo>
                    <a:pt x="888" y="342"/>
                  </a:lnTo>
                  <a:lnTo>
                    <a:pt x="876" y="336"/>
                  </a:lnTo>
                  <a:lnTo>
                    <a:pt x="870" y="330"/>
                  </a:lnTo>
                  <a:lnTo>
                    <a:pt x="846" y="318"/>
                  </a:lnTo>
                  <a:lnTo>
                    <a:pt x="828" y="306"/>
                  </a:lnTo>
                  <a:lnTo>
                    <a:pt x="804" y="306"/>
                  </a:lnTo>
                  <a:lnTo>
                    <a:pt x="774" y="288"/>
                  </a:lnTo>
                  <a:lnTo>
                    <a:pt x="768" y="282"/>
                  </a:lnTo>
                  <a:lnTo>
                    <a:pt x="762" y="270"/>
                  </a:lnTo>
                  <a:lnTo>
                    <a:pt x="750" y="258"/>
                  </a:lnTo>
                  <a:lnTo>
                    <a:pt x="744" y="258"/>
                  </a:lnTo>
                  <a:lnTo>
                    <a:pt x="732" y="252"/>
                  </a:lnTo>
                  <a:lnTo>
                    <a:pt x="714" y="252"/>
                  </a:lnTo>
                  <a:lnTo>
                    <a:pt x="702" y="246"/>
                  </a:lnTo>
                  <a:lnTo>
                    <a:pt x="690" y="234"/>
                  </a:lnTo>
                  <a:lnTo>
                    <a:pt x="672" y="198"/>
                  </a:lnTo>
                  <a:lnTo>
                    <a:pt x="666" y="192"/>
                  </a:lnTo>
                  <a:lnTo>
                    <a:pt x="666" y="186"/>
                  </a:lnTo>
                  <a:lnTo>
                    <a:pt x="648" y="168"/>
                  </a:lnTo>
                  <a:lnTo>
                    <a:pt x="630" y="138"/>
                  </a:lnTo>
                  <a:lnTo>
                    <a:pt x="594" y="120"/>
                  </a:lnTo>
                  <a:lnTo>
                    <a:pt x="594" y="126"/>
                  </a:lnTo>
                  <a:lnTo>
                    <a:pt x="540" y="120"/>
                  </a:lnTo>
                  <a:lnTo>
                    <a:pt x="510" y="120"/>
                  </a:lnTo>
                  <a:lnTo>
                    <a:pt x="492" y="102"/>
                  </a:lnTo>
                  <a:lnTo>
                    <a:pt x="492" y="90"/>
                  </a:lnTo>
                  <a:lnTo>
                    <a:pt x="504" y="78"/>
                  </a:lnTo>
                  <a:lnTo>
                    <a:pt x="492" y="72"/>
                  </a:lnTo>
                  <a:lnTo>
                    <a:pt x="492" y="60"/>
                  </a:lnTo>
                  <a:lnTo>
                    <a:pt x="486" y="48"/>
                  </a:lnTo>
                  <a:lnTo>
                    <a:pt x="480" y="42"/>
                  </a:lnTo>
                  <a:lnTo>
                    <a:pt x="444" y="42"/>
                  </a:lnTo>
                  <a:lnTo>
                    <a:pt x="432" y="36"/>
                  </a:lnTo>
                  <a:lnTo>
                    <a:pt x="432" y="24"/>
                  </a:lnTo>
                  <a:lnTo>
                    <a:pt x="408" y="24"/>
                  </a:lnTo>
                  <a:lnTo>
                    <a:pt x="390" y="0"/>
                  </a:lnTo>
                  <a:lnTo>
                    <a:pt x="384" y="12"/>
                  </a:lnTo>
                  <a:lnTo>
                    <a:pt x="354" y="6"/>
                  </a:lnTo>
                  <a:lnTo>
                    <a:pt x="384" y="36"/>
                  </a:lnTo>
                  <a:lnTo>
                    <a:pt x="378" y="30"/>
                  </a:lnTo>
                  <a:lnTo>
                    <a:pt x="366" y="30"/>
                  </a:lnTo>
                  <a:lnTo>
                    <a:pt x="360" y="24"/>
                  </a:lnTo>
                  <a:lnTo>
                    <a:pt x="354" y="24"/>
                  </a:lnTo>
                  <a:lnTo>
                    <a:pt x="348" y="30"/>
                  </a:lnTo>
                  <a:lnTo>
                    <a:pt x="348" y="42"/>
                  </a:lnTo>
                  <a:lnTo>
                    <a:pt x="342" y="42"/>
                  </a:lnTo>
                  <a:lnTo>
                    <a:pt x="336" y="48"/>
                  </a:lnTo>
                  <a:lnTo>
                    <a:pt x="324" y="48"/>
                  </a:lnTo>
                  <a:lnTo>
                    <a:pt x="312" y="54"/>
                  </a:lnTo>
                  <a:lnTo>
                    <a:pt x="294" y="72"/>
                  </a:lnTo>
                  <a:lnTo>
                    <a:pt x="294" y="84"/>
                  </a:lnTo>
                  <a:lnTo>
                    <a:pt x="300" y="102"/>
                  </a:lnTo>
                  <a:lnTo>
                    <a:pt x="312" y="108"/>
                  </a:lnTo>
                  <a:lnTo>
                    <a:pt x="318" y="120"/>
                  </a:lnTo>
                  <a:lnTo>
                    <a:pt x="252" y="120"/>
                  </a:lnTo>
                  <a:lnTo>
                    <a:pt x="240" y="108"/>
                  </a:lnTo>
                  <a:lnTo>
                    <a:pt x="228" y="108"/>
                  </a:lnTo>
                  <a:lnTo>
                    <a:pt x="228" y="114"/>
                  </a:lnTo>
                  <a:lnTo>
                    <a:pt x="216" y="126"/>
                  </a:lnTo>
                  <a:lnTo>
                    <a:pt x="210" y="120"/>
                  </a:lnTo>
                  <a:lnTo>
                    <a:pt x="198" y="114"/>
                  </a:lnTo>
                  <a:lnTo>
                    <a:pt x="174" y="90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56" y="60"/>
                  </a:lnTo>
                  <a:lnTo>
                    <a:pt x="144" y="54"/>
                  </a:lnTo>
                  <a:lnTo>
                    <a:pt x="132" y="42"/>
                  </a:lnTo>
                  <a:lnTo>
                    <a:pt x="120" y="42"/>
                  </a:lnTo>
                  <a:lnTo>
                    <a:pt x="96" y="30"/>
                  </a:lnTo>
                  <a:lnTo>
                    <a:pt x="78" y="30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84" y="54"/>
                  </a:lnTo>
                  <a:lnTo>
                    <a:pt x="90" y="54"/>
                  </a:lnTo>
                  <a:lnTo>
                    <a:pt x="90" y="66"/>
                  </a:lnTo>
                  <a:lnTo>
                    <a:pt x="96" y="66"/>
                  </a:lnTo>
                  <a:lnTo>
                    <a:pt x="96" y="72"/>
                  </a:lnTo>
                  <a:lnTo>
                    <a:pt x="102" y="84"/>
                  </a:lnTo>
                  <a:lnTo>
                    <a:pt x="114" y="90"/>
                  </a:lnTo>
                  <a:lnTo>
                    <a:pt x="126" y="102"/>
                  </a:lnTo>
                  <a:lnTo>
                    <a:pt x="138" y="108"/>
                  </a:lnTo>
                  <a:lnTo>
                    <a:pt x="150" y="120"/>
                  </a:lnTo>
                  <a:lnTo>
                    <a:pt x="162" y="126"/>
                  </a:lnTo>
                  <a:lnTo>
                    <a:pt x="162" y="150"/>
                  </a:lnTo>
                  <a:lnTo>
                    <a:pt x="156" y="156"/>
                  </a:lnTo>
                  <a:lnTo>
                    <a:pt x="144" y="156"/>
                  </a:lnTo>
                  <a:lnTo>
                    <a:pt x="132" y="150"/>
                  </a:lnTo>
                  <a:lnTo>
                    <a:pt x="120" y="138"/>
                  </a:lnTo>
                  <a:lnTo>
                    <a:pt x="120" y="162"/>
                  </a:lnTo>
                  <a:lnTo>
                    <a:pt x="78" y="162"/>
                  </a:lnTo>
                  <a:lnTo>
                    <a:pt x="66" y="144"/>
                  </a:lnTo>
                  <a:lnTo>
                    <a:pt x="60" y="150"/>
                  </a:lnTo>
                  <a:lnTo>
                    <a:pt x="48" y="138"/>
                  </a:lnTo>
                  <a:lnTo>
                    <a:pt x="42" y="126"/>
                  </a:lnTo>
                  <a:lnTo>
                    <a:pt x="36" y="120"/>
                  </a:lnTo>
                  <a:lnTo>
                    <a:pt x="36" y="102"/>
                  </a:lnTo>
                  <a:lnTo>
                    <a:pt x="30" y="96"/>
                  </a:lnTo>
                  <a:lnTo>
                    <a:pt x="30" y="84"/>
                  </a:lnTo>
                  <a:lnTo>
                    <a:pt x="24" y="78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6" y="90"/>
                  </a:lnTo>
                  <a:lnTo>
                    <a:pt x="12" y="102"/>
                  </a:lnTo>
                  <a:lnTo>
                    <a:pt x="18" y="108"/>
                  </a:lnTo>
                  <a:lnTo>
                    <a:pt x="24" y="120"/>
                  </a:lnTo>
                  <a:lnTo>
                    <a:pt x="36" y="126"/>
                  </a:lnTo>
                  <a:lnTo>
                    <a:pt x="42" y="138"/>
                  </a:lnTo>
                  <a:lnTo>
                    <a:pt x="48" y="144"/>
                  </a:lnTo>
                  <a:lnTo>
                    <a:pt x="48" y="1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2" name="Turkey" descr="© INSCALE GmbH, 05.05.2010&#10;http://www.presentationload.com/">
              <a:extLst>
                <a:ext uri="{FF2B5EF4-FFF2-40B4-BE49-F238E27FC236}">
                  <a16:creationId xmlns:a16="http://schemas.microsoft.com/office/drawing/2014/main" id="{3ECA2EFA-2FD4-411B-8B53-42B882CC269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880223" y="1930291"/>
              <a:ext cx="504007" cy="192709"/>
            </a:xfrm>
            <a:custGeom>
              <a:avLst/>
              <a:gdLst>
                <a:gd name="T0" fmla="*/ 2147483647 w 1332"/>
                <a:gd name="T1" fmla="*/ 2147483647 h 510"/>
                <a:gd name="T2" fmla="*/ 2147483647 w 1332"/>
                <a:gd name="T3" fmla="*/ 2147483647 h 510"/>
                <a:gd name="T4" fmla="*/ 2147483647 w 1332"/>
                <a:gd name="T5" fmla="*/ 2147483647 h 510"/>
                <a:gd name="T6" fmla="*/ 2147483647 w 1332"/>
                <a:gd name="T7" fmla="*/ 2147483647 h 510"/>
                <a:gd name="T8" fmla="*/ 2147483647 w 1332"/>
                <a:gd name="T9" fmla="*/ 2147483647 h 510"/>
                <a:gd name="T10" fmla="*/ 2147483647 w 1332"/>
                <a:gd name="T11" fmla="*/ 2147483647 h 510"/>
                <a:gd name="T12" fmla="*/ 2147483647 w 1332"/>
                <a:gd name="T13" fmla="*/ 2147483647 h 510"/>
                <a:gd name="T14" fmla="*/ 2147483647 w 1332"/>
                <a:gd name="T15" fmla="*/ 2147483647 h 510"/>
                <a:gd name="T16" fmla="*/ 2147483647 w 1332"/>
                <a:gd name="T17" fmla="*/ 2147483647 h 510"/>
                <a:gd name="T18" fmla="*/ 2147483647 w 1332"/>
                <a:gd name="T19" fmla="*/ 2147483647 h 510"/>
                <a:gd name="T20" fmla="*/ 2147483647 w 1332"/>
                <a:gd name="T21" fmla="*/ 2147483647 h 510"/>
                <a:gd name="T22" fmla="*/ 2147483647 w 1332"/>
                <a:gd name="T23" fmla="*/ 2147483647 h 510"/>
                <a:gd name="T24" fmla="*/ 2147483647 w 1332"/>
                <a:gd name="T25" fmla="*/ 2147483647 h 510"/>
                <a:gd name="T26" fmla="*/ 2147483647 w 1332"/>
                <a:gd name="T27" fmla="*/ 2147483647 h 510"/>
                <a:gd name="T28" fmla="*/ 2147483647 w 1332"/>
                <a:gd name="T29" fmla="*/ 2147483647 h 510"/>
                <a:gd name="T30" fmla="*/ 2147483647 w 1332"/>
                <a:gd name="T31" fmla="*/ 2147483647 h 510"/>
                <a:gd name="T32" fmla="*/ 2147483647 w 1332"/>
                <a:gd name="T33" fmla="*/ 2147483647 h 510"/>
                <a:gd name="T34" fmla="*/ 2147483647 w 1332"/>
                <a:gd name="T35" fmla="*/ 2147483647 h 510"/>
                <a:gd name="T36" fmla="*/ 2147483647 w 1332"/>
                <a:gd name="T37" fmla="*/ 2147483647 h 510"/>
                <a:gd name="T38" fmla="*/ 2147483647 w 1332"/>
                <a:gd name="T39" fmla="*/ 2147483647 h 510"/>
                <a:gd name="T40" fmla="*/ 2147483647 w 1332"/>
                <a:gd name="T41" fmla="*/ 2147483647 h 510"/>
                <a:gd name="T42" fmla="*/ 2147483647 w 1332"/>
                <a:gd name="T43" fmla="*/ 2147483647 h 510"/>
                <a:gd name="T44" fmla="*/ 2147483647 w 1332"/>
                <a:gd name="T45" fmla="*/ 2147483647 h 510"/>
                <a:gd name="T46" fmla="*/ 2147483647 w 1332"/>
                <a:gd name="T47" fmla="*/ 2147483647 h 510"/>
                <a:gd name="T48" fmla="*/ 2147483647 w 1332"/>
                <a:gd name="T49" fmla="*/ 2147483647 h 510"/>
                <a:gd name="T50" fmla="*/ 2147483647 w 1332"/>
                <a:gd name="T51" fmla="*/ 2147483647 h 510"/>
                <a:gd name="T52" fmla="*/ 2147483647 w 1332"/>
                <a:gd name="T53" fmla="*/ 2147483647 h 510"/>
                <a:gd name="T54" fmla="*/ 2147483647 w 1332"/>
                <a:gd name="T55" fmla="*/ 2147483647 h 510"/>
                <a:gd name="T56" fmla="*/ 2147483647 w 1332"/>
                <a:gd name="T57" fmla="*/ 2147483647 h 510"/>
                <a:gd name="T58" fmla="*/ 2147483647 w 1332"/>
                <a:gd name="T59" fmla="*/ 2147483647 h 510"/>
                <a:gd name="T60" fmla="*/ 2147483647 w 1332"/>
                <a:gd name="T61" fmla="*/ 2147483647 h 510"/>
                <a:gd name="T62" fmla="*/ 2147483647 w 1332"/>
                <a:gd name="T63" fmla="*/ 2147483647 h 510"/>
                <a:gd name="T64" fmla="*/ 2147483647 w 1332"/>
                <a:gd name="T65" fmla="*/ 2147483647 h 510"/>
                <a:gd name="T66" fmla="*/ 2147483647 w 1332"/>
                <a:gd name="T67" fmla="*/ 2147483647 h 510"/>
                <a:gd name="T68" fmla="*/ 2147483647 w 1332"/>
                <a:gd name="T69" fmla="*/ 2147483647 h 510"/>
                <a:gd name="T70" fmla="*/ 2147483647 w 1332"/>
                <a:gd name="T71" fmla="*/ 2147483647 h 510"/>
                <a:gd name="T72" fmla="*/ 2147483647 w 1332"/>
                <a:gd name="T73" fmla="*/ 2147483647 h 510"/>
                <a:gd name="T74" fmla="*/ 2147483647 w 1332"/>
                <a:gd name="T75" fmla="*/ 2147483647 h 510"/>
                <a:gd name="T76" fmla="*/ 2147483647 w 1332"/>
                <a:gd name="T77" fmla="*/ 2147483647 h 510"/>
                <a:gd name="T78" fmla="*/ 2147483647 w 1332"/>
                <a:gd name="T79" fmla="*/ 2147483647 h 510"/>
                <a:gd name="T80" fmla="*/ 2147483647 w 1332"/>
                <a:gd name="T81" fmla="*/ 2147483647 h 510"/>
                <a:gd name="T82" fmla="*/ 2147483647 w 1332"/>
                <a:gd name="T83" fmla="*/ 2147483647 h 510"/>
                <a:gd name="T84" fmla="*/ 2147483647 w 1332"/>
                <a:gd name="T85" fmla="*/ 2147483647 h 510"/>
                <a:gd name="T86" fmla="*/ 2147483647 w 1332"/>
                <a:gd name="T87" fmla="*/ 2147483647 h 510"/>
                <a:gd name="T88" fmla="*/ 2147483647 w 1332"/>
                <a:gd name="T89" fmla="*/ 2147483647 h 510"/>
                <a:gd name="T90" fmla="*/ 2147483647 w 1332"/>
                <a:gd name="T91" fmla="*/ 2147483647 h 510"/>
                <a:gd name="T92" fmla="*/ 2147483647 w 1332"/>
                <a:gd name="T93" fmla="*/ 2147483647 h 510"/>
                <a:gd name="T94" fmla="*/ 2147483647 w 1332"/>
                <a:gd name="T95" fmla="*/ 2147483647 h 510"/>
                <a:gd name="T96" fmla="*/ 2147483647 w 1332"/>
                <a:gd name="T97" fmla="*/ 2147483647 h 510"/>
                <a:gd name="T98" fmla="*/ 2147483647 w 1332"/>
                <a:gd name="T99" fmla="*/ 2147483647 h 510"/>
                <a:gd name="T100" fmla="*/ 2147483647 w 1332"/>
                <a:gd name="T101" fmla="*/ 2147483647 h 510"/>
                <a:gd name="T102" fmla="*/ 2147483647 w 1332"/>
                <a:gd name="T103" fmla="*/ 2147483647 h 510"/>
                <a:gd name="T104" fmla="*/ 2147483647 w 1332"/>
                <a:gd name="T105" fmla="*/ 2147483647 h 510"/>
                <a:gd name="T106" fmla="*/ 2147483647 w 1332"/>
                <a:gd name="T107" fmla="*/ 2147483647 h 510"/>
                <a:gd name="T108" fmla="*/ 2147483647 w 1332"/>
                <a:gd name="T109" fmla="*/ 2147483647 h 510"/>
                <a:gd name="T110" fmla="*/ 2147483647 w 1332"/>
                <a:gd name="T111" fmla="*/ 2147483647 h 510"/>
                <a:gd name="T112" fmla="*/ 2147483647 w 1332"/>
                <a:gd name="T113" fmla="*/ 2147483647 h 510"/>
                <a:gd name="T114" fmla="*/ 2147483647 w 1332"/>
                <a:gd name="T115" fmla="*/ 2147483647 h 5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32"/>
                <a:gd name="T175" fmla="*/ 0 h 510"/>
                <a:gd name="T176" fmla="*/ 1332 w 1332"/>
                <a:gd name="T177" fmla="*/ 510 h 5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32" h="510">
                  <a:moveTo>
                    <a:pt x="6" y="192"/>
                  </a:moveTo>
                  <a:lnTo>
                    <a:pt x="24" y="186"/>
                  </a:lnTo>
                  <a:lnTo>
                    <a:pt x="30" y="174"/>
                  </a:lnTo>
                  <a:lnTo>
                    <a:pt x="0" y="174"/>
                  </a:lnTo>
                  <a:lnTo>
                    <a:pt x="6" y="192"/>
                  </a:lnTo>
                  <a:close/>
                  <a:moveTo>
                    <a:pt x="42" y="162"/>
                  </a:moveTo>
                  <a:lnTo>
                    <a:pt x="42" y="168"/>
                  </a:lnTo>
                  <a:lnTo>
                    <a:pt x="48" y="174"/>
                  </a:lnTo>
                  <a:lnTo>
                    <a:pt x="60" y="174"/>
                  </a:lnTo>
                  <a:lnTo>
                    <a:pt x="60" y="162"/>
                  </a:lnTo>
                  <a:lnTo>
                    <a:pt x="54" y="156"/>
                  </a:lnTo>
                  <a:lnTo>
                    <a:pt x="54" y="150"/>
                  </a:lnTo>
                  <a:lnTo>
                    <a:pt x="48" y="150"/>
                  </a:lnTo>
                  <a:lnTo>
                    <a:pt x="48" y="156"/>
                  </a:lnTo>
                  <a:lnTo>
                    <a:pt x="42" y="162"/>
                  </a:lnTo>
                  <a:close/>
                  <a:moveTo>
                    <a:pt x="96" y="138"/>
                  </a:moveTo>
                  <a:lnTo>
                    <a:pt x="66" y="138"/>
                  </a:lnTo>
                  <a:lnTo>
                    <a:pt x="66" y="174"/>
                  </a:lnTo>
                  <a:lnTo>
                    <a:pt x="78" y="150"/>
                  </a:lnTo>
                  <a:lnTo>
                    <a:pt x="96" y="138"/>
                  </a:lnTo>
                  <a:close/>
                  <a:moveTo>
                    <a:pt x="1332" y="402"/>
                  </a:moveTo>
                  <a:lnTo>
                    <a:pt x="1332" y="390"/>
                  </a:lnTo>
                  <a:lnTo>
                    <a:pt x="1308" y="384"/>
                  </a:lnTo>
                  <a:lnTo>
                    <a:pt x="1308" y="354"/>
                  </a:lnTo>
                  <a:lnTo>
                    <a:pt x="1272" y="336"/>
                  </a:lnTo>
                  <a:lnTo>
                    <a:pt x="1278" y="330"/>
                  </a:lnTo>
                  <a:lnTo>
                    <a:pt x="1284" y="318"/>
                  </a:lnTo>
                  <a:lnTo>
                    <a:pt x="1284" y="312"/>
                  </a:lnTo>
                  <a:lnTo>
                    <a:pt x="1290" y="306"/>
                  </a:lnTo>
                  <a:lnTo>
                    <a:pt x="1284" y="306"/>
                  </a:lnTo>
                  <a:lnTo>
                    <a:pt x="1278" y="300"/>
                  </a:lnTo>
                  <a:lnTo>
                    <a:pt x="1278" y="288"/>
                  </a:lnTo>
                  <a:lnTo>
                    <a:pt x="1266" y="276"/>
                  </a:lnTo>
                  <a:lnTo>
                    <a:pt x="1266" y="246"/>
                  </a:lnTo>
                  <a:lnTo>
                    <a:pt x="1248" y="222"/>
                  </a:lnTo>
                  <a:lnTo>
                    <a:pt x="1272" y="222"/>
                  </a:lnTo>
                  <a:lnTo>
                    <a:pt x="1272" y="216"/>
                  </a:lnTo>
                  <a:lnTo>
                    <a:pt x="1278" y="210"/>
                  </a:lnTo>
                  <a:lnTo>
                    <a:pt x="1272" y="198"/>
                  </a:lnTo>
                  <a:lnTo>
                    <a:pt x="1272" y="186"/>
                  </a:lnTo>
                  <a:lnTo>
                    <a:pt x="1266" y="180"/>
                  </a:lnTo>
                  <a:lnTo>
                    <a:pt x="1266" y="174"/>
                  </a:lnTo>
                  <a:lnTo>
                    <a:pt x="1260" y="174"/>
                  </a:lnTo>
                  <a:lnTo>
                    <a:pt x="1248" y="180"/>
                  </a:lnTo>
                  <a:lnTo>
                    <a:pt x="1236" y="180"/>
                  </a:lnTo>
                  <a:lnTo>
                    <a:pt x="1224" y="174"/>
                  </a:lnTo>
                  <a:lnTo>
                    <a:pt x="1218" y="168"/>
                  </a:lnTo>
                  <a:lnTo>
                    <a:pt x="1212" y="156"/>
                  </a:lnTo>
                  <a:lnTo>
                    <a:pt x="1212" y="144"/>
                  </a:lnTo>
                  <a:lnTo>
                    <a:pt x="1200" y="108"/>
                  </a:lnTo>
                  <a:lnTo>
                    <a:pt x="1194" y="96"/>
                  </a:lnTo>
                  <a:lnTo>
                    <a:pt x="1194" y="84"/>
                  </a:lnTo>
                  <a:lnTo>
                    <a:pt x="1188" y="78"/>
                  </a:lnTo>
                  <a:lnTo>
                    <a:pt x="1164" y="78"/>
                  </a:lnTo>
                  <a:lnTo>
                    <a:pt x="1164" y="72"/>
                  </a:lnTo>
                  <a:lnTo>
                    <a:pt x="1158" y="60"/>
                  </a:lnTo>
                  <a:lnTo>
                    <a:pt x="1152" y="54"/>
                  </a:lnTo>
                  <a:lnTo>
                    <a:pt x="1140" y="48"/>
                  </a:lnTo>
                  <a:lnTo>
                    <a:pt x="1128" y="48"/>
                  </a:lnTo>
                  <a:lnTo>
                    <a:pt x="1116" y="54"/>
                  </a:lnTo>
                  <a:lnTo>
                    <a:pt x="1110" y="60"/>
                  </a:lnTo>
                  <a:lnTo>
                    <a:pt x="1074" y="54"/>
                  </a:lnTo>
                  <a:lnTo>
                    <a:pt x="1062" y="66"/>
                  </a:lnTo>
                  <a:lnTo>
                    <a:pt x="1026" y="90"/>
                  </a:lnTo>
                  <a:lnTo>
                    <a:pt x="1014" y="96"/>
                  </a:lnTo>
                  <a:lnTo>
                    <a:pt x="930" y="96"/>
                  </a:lnTo>
                  <a:lnTo>
                    <a:pt x="876" y="108"/>
                  </a:lnTo>
                  <a:lnTo>
                    <a:pt x="810" y="84"/>
                  </a:lnTo>
                  <a:lnTo>
                    <a:pt x="786" y="96"/>
                  </a:lnTo>
                  <a:lnTo>
                    <a:pt x="786" y="90"/>
                  </a:lnTo>
                  <a:lnTo>
                    <a:pt x="780" y="84"/>
                  </a:lnTo>
                  <a:lnTo>
                    <a:pt x="774" y="72"/>
                  </a:lnTo>
                  <a:lnTo>
                    <a:pt x="768" y="66"/>
                  </a:lnTo>
                  <a:lnTo>
                    <a:pt x="756" y="66"/>
                  </a:lnTo>
                  <a:lnTo>
                    <a:pt x="744" y="72"/>
                  </a:lnTo>
                  <a:lnTo>
                    <a:pt x="738" y="78"/>
                  </a:lnTo>
                  <a:lnTo>
                    <a:pt x="708" y="60"/>
                  </a:lnTo>
                  <a:lnTo>
                    <a:pt x="708" y="36"/>
                  </a:lnTo>
                  <a:lnTo>
                    <a:pt x="660" y="48"/>
                  </a:lnTo>
                  <a:lnTo>
                    <a:pt x="636" y="30"/>
                  </a:lnTo>
                  <a:lnTo>
                    <a:pt x="630" y="12"/>
                  </a:lnTo>
                  <a:lnTo>
                    <a:pt x="624" y="12"/>
                  </a:lnTo>
                  <a:lnTo>
                    <a:pt x="618" y="18"/>
                  </a:lnTo>
                  <a:lnTo>
                    <a:pt x="600" y="18"/>
                  </a:lnTo>
                  <a:lnTo>
                    <a:pt x="588" y="24"/>
                  </a:lnTo>
                  <a:lnTo>
                    <a:pt x="558" y="24"/>
                  </a:lnTo>
                  <a:lnTo>
                    <a:pt x="534" y="18"/>
                  </a:lnTo>
                  <a:lnTo>
                    <a:pt x="504" y="18"/>
                  </a:lnTo>
                  <a:lnTo>
                    <a:pt x="492" y="24"/>
                  </a:lnTo>
                  <a:lnTo>
                    <a:pt x="456" y="36"/>
                  </a:lnTo>
                  <a:lnTo>
                    <a:pt x="444" y="42"/>
                  </a:lnTo>
                  <a:lnTo>
                    <a:pt x="438" y="48"/>
                  </a:lnTo>
                  <a:lnTo>
                    <a:pt x="426" y="54"/>
                  </a:lnTo>
                  <a:lnTo>
                    <a:pt x="414" y="66"/>
                  </a:lnTo>
                  <a:lnTo>
                    <a:pt x="408" y="66"/>
                  </a:lnTo>
                  <a:lnTo>
                    <a:pt x="396" y="90"/>
                  </a:lnTo>
                  <a:lnTo>
                    <a:pt x="378" y="90"/>
                  </a:lnTo>
                  <a:lnTo>
                    <a:pt x="354" y="84"/>
                  </a:lnTo>
                  <a:lnTo>
                    <a:pt x="294" y="84"/>
                  </a:lnTo>
                  <a:lnTo>
                    <a:pt x="282" y="78"/>
                  </a:lnTo>
                  <a:lnTo>
                    <a:pt x="264" y="78"/>
                  </a:lnTo>
                  <a:lnTo>
                    <a:pt x="252" y="72"/>
                  </a:lnTo>
                  <a:lnTo>
                    <a:pt x="240" y="72"/>
                  </a:lnTo>
                  <a:lnTo>
                    <a:pt x="234" y="66"/>
                  </a:lnTo>
                  <a:lnTo>
                    <a:pt x="198" y="66"/>
                  </a:lnTo>
                  <a:lnTo>
                    <a:pt x="186" y="54"/>
                  </a:lnTo>
                  <a:lnTo>
                    <a:pt x="180" y="36"/>
                  </a:lnTo>
                  <a:lnTo>
                    <a:pt x="180" y="24"/>
                  </a:lnTo>
                  <a:lnTo>
                    <a:pt x="168" y="24"/>
                  </a:lnTo>
                  <a:lnTo>
                    <a:pt x="156" y="18"/>
                  </a:lnTo>
                  <a:lnTo>
                    <a:pt x="144" y="18"/>
                  </a:lnTo>
                  <a:lnTo>
                    <a:pt x="132" y="0"/>
                  </a:lnTo>
                  <a:lnTo>
                    <a:pt x="120" y="18"/>
                  </a:lnTo>
                  <a:lnTo>
                    <a:pt x="90" y="12"/>
                  </a:lnTo>
                  <a:lnTo>
                    <a:pt x="72" y="36"/>
                  </a:lnTo>
                  <a:lnTo>
                    <a:pt x="78" y="42"/>
                  </a:lnTo>
                  <a:lnTo>
                    <a:pt x="90" y="42"/>
                  </a:lnTo>
                  <a:lnTo>
                    <a:pt x="90" y="48"/>
                  </a:lnTo>
                  <a:lnTo>
                    <a:pt x="96" y="54"/>
                  </a:lnTo>
                  <a:lnTo>
                    <a:pt x="96" y="66"/>
                  </a:lnTo>
                  <a:lnTo>
                    <a:pt x="78" y="66"/>
                  </a:lnTo>
                  <a:lnTo>
                    <a:pt x="72" y="72"/>
                  </a:lnTo>
                  <a:lnTo>
                    <a:pt x="72" y="78"/>
                  </a:lnTo>
                  <a:lnTo>
                    <a:pt x="78" y="84"/>
                  </a:lnTo>
                  <a:lnTo>
                    <a:pt x="78" y="96"/>
                  </a:lnTo>
                  <a:lnTo>
                    <a:pt x="72" y="108"/>
                  </a:lnTo>
                  <a:lnTo>
                    <a:pt x="72" y="114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72" y="132"/>
                  </a:lnTo>
                  <a:lnTo>
                    <a:pt x="90" y="126"/>
                  </a:lnTo>
                  <a:lnTo>
                    <a:pt x="102" y="126"/>
                  </a:lnTo>
                  <a:lnTo>
                    <a:pt x="108" y="120"/>
                  </a:lnTo>
                  <a:lnTo>
                    <a:pt x="114" y="120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26"/>
                  </a:lnTo>
                  <a:lnTo>
                    <a:pt x="138" y="120"/>
                  </a:lnTo>
                  <a:lnTo>
                    <a:pt x="162" y="96"/>
                  </a:lnTo>
                  <a:lnTo>
                    <a:pt x="168" y="96"/>
                  </a:lnTo>
                  <a:lnTo>
                    <a:pt x="174" y="90"/>
                  </a:lnTo>
                  <a:lnTo>
                    <a:pt x="186" y="90"/>
                  </a:lnTo>
                  <a:lnTo>
                    <a:pt x="204" y="84"/>
                  </a:lnTo>
                  <a:lnTo>
                    <a:pt x="216" y="84"/>
                  </a:lnTo>
                  <a:lnTo>
                    <a:pt x="252" y="102"/>
                  </a:lnTo>
                  <a:lnTo>
                    <a:pt x="270" y="108"/>
                  </a:lnTo>
                  <a:lnTo>
                    <a:pt x="282" y="108"/>
                  </a:lnTo>
                  <a:lnTo>
                    <a:pt x="288" y="114"/>
                  </a:lnTo>
                  <a:lnTo>
                    <a:pt x="294" y="114"/>
                  </a:lnTo>
                  <a:lnTo>
                    <a:pt x="270" y="114"/>
                  </a:lnTo>
                  <a:lnTo>
                    <a:pt x="258" y="120"/>
                  </a:lnTo>
                  <a:lnTo>
                    <a:pt x="246" y="120"/>
                  </a:lnTo>
                  <a:lnTo>
                    <a:pt x="246" y="132"/>
                  </a:lnTo>
                  <a:lnTo>
                    <a:pt x="240" y="138"/>
                  </a:lnTo>
                  <a:lnTo>
                    <a:pt x="186" y="144"/>
                  </a:lnTo>
                  <a:lnTo>
                    <a:pt x="138" y="138"/>
                  </a:lnTo>
                  <a:lnTo>
                    <a:pt x="120" y="138"/>
                  </a:lnTo>
                  <a:lnTo>
                    <a:pt x="96" y="150"/>
                  </a:lnTo>
                  <a:lnTo>
                    <a:pt x="84" y="162"/>
                  </a:lnTo>
                  <a:lnTo>
                    <a:pt x="84" y="174"/>
                  </a:lnTo>
                  <a:lnTo>
                    <a:pt x="78" y="192"/>
                  </a:lnTo>
                  <a:lnTo>
                    <a:pt x="78" y="204"/>
                  </a:lnTo>
                  <a:lnTo>
                    <a:pt x="72" y="210"/>
                  </a:lnTo>
                  <a:lnTo>
                    <a:pt x="72" y="216"/>
                  </a:lnTo>
                  <a:lnTo>
                    <a:pt x="114" y="216"/>
                  </a:lnTo>
                  <a:lnTo>
                    <a:pt x="114" y="240"/>
                  </a:lnTo>
                  <a:lnTo>
                    <a:pt x="120" y="246"/>
                  </a:lnTo>
                  <a:lnTo>
                    <a:pt x="126" y="258"/>
                  </a:lnTo>
                  <a:lnTo>
                    <a:pt x="132" y="264"/>
                  </a:lnTo>
                  <a:lnTo>
                    <a:pt x="126" y="282"/>
                  </a:lnTo>
                  <a:lnTo>
                    <a:pt x="138" y="300"/>
                  </a:lnTo>
                  <a:lnTo>
                    <a:pt x="126" y="318"/>
                  </a:lnTo>
                  <a:lnTo>
                    <a:pt x="162" y="354"/>
                  </a:lnTo>
                  <a:lnTo>
                    <a:pt x="156" y="390"/>
                  </a:lnTo>
                  <a:lnTo>
                    <a:pt x="210" y="414"/>
                  </a:lnTo>
                  <a:lnTo>
                    <a:pt x="216" y="444"/>
                  </a:lnTo>
                  <a:lnTo>
                    <a:pt x="216" y="438"/>
                  </a:lnTo>
                  <a:lnTo>
                    <a:pt x="222" y="438"/>
                  </a:lnTo>
                  <a:lnTo>
                    <a:pt x="222" y="432"/>
                  </a:lnTo>
                  <a:lnTo>
                    <a:pt x="228" y="432"/>
                  </a:lnTo>
                  <a:lnTo>
                    <a:pt x="252" y="444"/>
                  </a:lnTo>
                  <a:lnTo>
                    <a:pt x="258" y="444"/>
                  </a:lnTo>
                  <a:lnTo>
                    <a:pt x="264" y="450"/>
                  </a:lnTo>
                  <a:lnTo>
                    <a:pt x="270" y="462"/>
                  </a:lnTo>
                  <a:lnTo>
                    <a:pt x="282" y="468"/>
                  </a:lnTo>
                  <a:lnTo>
                    <a:pt x="294" y="468"/>
                  </a:lnTo>
                  <a:lnTo>
                    <a:pt x="312" y="474"/>
                  </a:lnTo>
                  <a:lnTo>
                    <a:pt x="372" y="474"/>
                  </a:lnTo>
                  <a:lnTo>
                    <a:pt x="372" y="450"/>
                  </a:lnTo>
                  <a:lnTo>
                    <a:pt x="378" y="438"/>
                  </a:lnTo>
                  <a:lnTo>
                    <a:pt x="390" y="426"/>
                  </a:lnTo>
                  <a:lnTo>
                    <a:pt x="408" y="426"/>
                  </a:lnTo>
                  <a:lnTo>
                    <a:pt x="432" y="432"/>
                  </a:lnTo>
                  <a:lnTo>
                    <a:pt x="468" y="444"/>
                  </a:lnTo>
                  <a:lnTo>
                    <a:pt x="474" y="450"/>
                  </a:lnTo>
                  <a:lnTo>
                    <a:pt x="480" y="450"/>
                  </a:lnTo>
                  <a:lnTo>
                    <a:pt x="480" y="456"/>
                  </a:lnTo>
                  <a:lnTo>
                    <a:pt x="486" y="468"/>
                  </a:lnTo>
                  <a:lnTo>
                    <a:pt x="486" y="474"/>
                  </a:lnTo>
                  <a:lnTo>
                    <a:pt x="492" y="480"/>
                  </a:lnTo>
                  <a:lnTo>
                    <a:pt x="504" y="486"/>
                  </a:lnTo>
                  <a:lnTo>
                    <a:pt x="564" y="486"/>
                  </a:lnTo>
                  <a:lnTo>
                    <a:pt x="576" y="480"/>
                  </a:lnTo>
                  <a:lnTo>
                    <a:pt x="594" y="474"/>
                  </a:lnTo>
                  <a:lnTo>
                    <a:pt x="606" y="462"/>
                  </a:lnTo>
                  <a:lnTo>
                    <a:pt x="618" y="456"/>
                  </a:lnTo>
                  <a:lnTo>
                    <a:pt x="630" y="444"/>
                  </a:lnTo>
                  <a:lnTo>
                    <a:pt x="648" y="438"/>
                  </a:lnTo>
                  <a:lnTo>
                    <a:pt x="660" y="432"/>
                  </a:lnTo>
                  <a:lnTo>
                    <a:pt x="672" y="432"/>
                  </a:lnTo>
                  <a:lnTo>
                    <a:pt x="684" y="438"/>
                  </a:lnTo>
                  <a:lnTo>
                    <a:pt x="690" y="444"/>
                  </a:lnTo>
                  <a:lnTo>
                    <a:pt x="696" y="444"/>
                  </a:lnTo>
                  <a:lnTo>
                    <a:pt x="702" y="450"/>
                  </a:lnTo>
                  <a:lnTo>
                    <a:pt x="714" y="450"/>
                  </a:lnTo>
                  <a:lnTo>
                    <a:pt x="726" y="444"/>
                  </a:lnTo>
                  <a:lnTo>
                    <a:pt x="732" y="432"/>
                  </a:lnTo>
                  <a:lnTo>
                    <a:pt x="744" y="420"/>
                  </a:lnTo>
                  <a:lnTo>
                    <a:pt x="756" y="432"/>
                  </a:lnTo>
                  <a:lnTo>
                    <a:pt x="756" y="444"/>
                  </a:lnTo>
                  <a:lnTo>
                    <a:pt x="750" y="450"/>
                  </a:lnTo>
                  <a:lnTo>
                    <a:pt x="744" y="462"/>
                  </a:lnTo>
                  <a:lnTo>
                    <a:pt x="744" y="468"/>
                  </a:lnTo>
                  <a:lnTo>
                    <a:pt x="738" y="474"/>
                  </a:lnTo>
                  <a:lnTo>
                    <a:pt x="738" y="486"/>
                  </a:lnTo>
                  <a:lnTo>
                    <a:pt x="744" y="492"/>
                  </a:lnTo>
                  <a:lnTo>
                    <a:pt x="744" y="498"/>
                  </a:lnTo>
                  <a:lnTo>
                    <a:pt x="756" y="510"/>
                  </a:lnTo>
                  <a:lnTo>
                    <a:pt x="768" y="510"/>
                  </a:lnTo>
                  <a:lnTo>
                    <a:pt x="768" y="504"/>
                  </a:lnTo>
                  <a:lnTo>
                    <a:pt x="774" y="498"/>
                  </a:lnTo>
                  <a:lnTo>
                    <a:pt x="774" y="480"/>
                  </a:lnTo>
                  <a:lnTo>
                    <a:pt x="780" y="486"/>
                  </a:lnTo>
                  <a:lnTo>
                    <a:pt x="792" y="486"/>
                  </a:lnTo>
                  <a:lnTo>
                    <a:pt x="792" y="462"/>
                  </a:lnTo>
                  <a:lnTo>
                    <a:pt x="786" y="462"/>
                  </a:lnTo>
                  <a:lnTo>
                    <a:pt x="786" y="432"/>
                  </a:lnTo>
                  <a:lnTo>
                    <a:pt x="810" y="432"/>
                  </a:lnTo>
                  <a:lnTo>
                    <a:pt x="804" y="438"/>
                  </a:lnTo>
                  <a:lnTo>
                    <a:pt x="804" y="444"/>
                  </a:lnTo>
                  <a:lnTo>
                    <a:pt x="840" y="444"/>
                  </a:lnTo>
                  <a:lnTo>
                    <a:pt x="858" y="438"/>
                  </a:lnTo>
                  <a:lnTo>
                    <a:pt x="864" y="432"/>
                  </a:lnTo>
                  <a:lnTo>
                    <a:pt x="870" y="432"/>
                  </a:lnTo>
                  <a:lnTo>
                    <a:pt x="888" y="414"/>
                  </a:lnTo>
                  <a:lnTo>
                    <a:pt x="894" y="414"/>
                  </a:lnTo>
                  <a:lnTo>
                    <a:pt x="900" y="420"/>
                  </a:lnTo>
                  <a:lnTo>
                    <a:pt x="912" y="426"/>
                  </a:lnTo>
                  <a:lnTo>
                    <a:pt x="924" y="438"/>
                  </a:lnTo>
                  <a:lnTo>
                    <a:pt x="942" y="438"/>
                  </a:lnTo>
                  <a:lnTo>
                    <a:pt x="954" y="444"/>
                  </a:lnTo>
                  <a:lnTo>
                    <a:pt x="966" y="444"/>
                  </a:lnTo>
                  <a:lnTo>
                    <a:pt x="978" y="438"/>
                  </a:lnTo>
                  <a:lnTo>
                    <a:pt x="996" y="438"/>
                  </a:lnTo>
                  <a:lnTo>
                    <a:pt x="1002" y="432"/>
                  </a:lnTo>
                  <a:lnTo>
                    <a:pt x="1014" y="426"/>
                  </a:lnTo>
                  <a:lnTo>
                    <a:pt x="1026" y="414"/>
                  </a:lnTo>
                  <a:lnTo>
                    <a:pt x="1038" y="408"/>
                  </a:lnTo>
                  <a:lnTo>
                    <a:pt x="1086" y="408"/>
                  </a:lnTo>
                  <a:lnTo>
                    <a:pt x="1092" y="414"/>
                  </a:lnTo>
                  <a:lnTo>
                    <a:pt x="1110" y="414"/>
                  </a:lnTo>
                  <a:lnTo>
                    <a:pt x="1122" y="402"/>
                  </a:lnTo>
                  <a:lnTo>
                    <a:pt x="1146" y="402"/>
                  </a:lnTo>
                  <a:lnTo>
                    <a:pt x="1152" y="390"/>
                  </a:lnTo>
                  <a:lnTo>
                    <a:pt x="1152" y="384"/>
                  </a:lnTo>
                  <a:lnTo>
                    <a:pt x="1158" y="384"/>
                  </a:lnTo>
                  <a:lnTo>
                    <a:pt x="1158" y="408"/>
                  </a:lnTo>
                  <a:lnTo>
                    <a:pt x="1164" y="414"/>
                  </a:lnTo>
                  <a:lnTo>
                    <a:pt x="1170" y="414"/>
                  </a:lnTo>
                  <a:lnTo>
                    <a:pt x="1182" y="408"/>
                  </a:lnTo>
                  <a:lnTo>
                    <a:pt x="1188" y="402"/>
                  </a:lnTo>
                  <a:lnTo>
                    <a:pt x="1188" y="390"/>
                  </a:lnTo>
                  <a:lnTo>
                    <a:pt x="1230" y="390"/>
                  </a:lnTo>
                  <a:lnTo>
                    <a:pt x="1242" y="402"/>
                  </a:lnTo>
                  <a:lnTo>
                    <a:pt x="1254" y="402"/>
                  </a:lnTo>
                  <a:lnTo>
                    <a:pt x="1260" y="396"/>
                  </a:lnTo>
                  <a:lnTo>
                    <a:pt x="1260" y="390"/>
                  </a:lnTo>
                  <a:lnTo>
                    <a:pt x="1284" y="390"/>
                  </a:lnTo>
                  <a:lnTo>
                    <a:pt x="1290" y="396"/>
                  </a:lnTo>
                  <a:lnTo>
                    <a:pt x="1290" y="414"/>
                  </a:lnTo>
                  <a:lnTo>
                    <a:pt x="1332" y="402"/>
                  </a:lnTo>
                  <a:close/>
                  <a:moveTo>
                    <a:pt x="102" y="282"/>
                  </a:moveTo>
                  <a:lnTo>
                    <a:pt x="96" y="282"/>
                  </a:lnTo>
                  <a:lnTo>
                    <a:pt x="96" y="312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14" y="324"/>
                  </a:lnTo>
                  <a:lnTo>
                    <a:pt x="114" y="318"/>
                  </a:lnTo>
                  <a:lnTo>
                    <a:pt x="120" y="312"/>
                  </a:lnTo>
                  <a:lnTo>
                    <a:pt x="120" y="300"/>
                  </a:lnTo>
                  <a:lnTo>
                    <a:pt x="102" y="28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3" name="Tunisia" descr="© INSCALE GmbH, 05.05.2010&#10;http://www.presentationload.com/">
              <a:extLst>
                <a:ext uri="{FF2B5EF4-FFF2-40B4-BE49-F238E27FC236}">
                  <a16:creationId xmlns:a16="http://schemas.microsoft.com/office/drawing/2014/main" id="{0AF22159-0FDE-435A-8A9C-DF52E4EA721E}"/>
                </a:ext>
              </a:extLst>
            </p:cNvPr>
            <p:cNvSpPr>
              <a:spLocks/>
            </p:cNvSpPr>
            <p:nvPr/>
          </p:nvSpPr>
          <p:spPr bwMode="gray">
            <a:xfrm>
              <a:off x="4441441" y="2078530"/>
              <a:ext cx="103766" cy="216428"/>
            </a:xfrm>
            <a:custGeom>
              <a:avLst/>
              <a:gdLst>
                <a:gd name="T0" fmla="*/ 2147483647 w 276"/>
                <a:gd name="T1" fmla="*/ 2147483647 h 570"/>
                <a:gd name="T2" fmla="*/ 2147483647 w 276"/>
                <a:gd name="T3" fmla="*/ 2147483647 h 570"/>
                <a:gd name="T4" fmla="*/ 2147483647 w 276"/>
                <a:gd name="T5" fmla="*/ 2147483647 h 570"/>
                <a:gd name="T6" fmla="*/ 2147483647 w 276"/>
                <a:gd name="T7" fmla="*/ 2147483647 h 570"/>
                <a:gd name="T8" fmla="*/ 2147483647 w 276"/>
                <a:gd name="T9" fmla="*/ 2147483647 h 570"/>
                <a:gd name="T10" fmla="*/ 2147483647 w 276"/>
                <a:gd name="T11" fmla="*/ 2147483647 h 570"/>
                <a:gd name="T12" fmla="*/ 0 w 276"/>
                <a:gd name="T13" fmla="*/ 2147483647 h 570"/>
                <a:gd name="T14" fmla="*/ 2147483647 w 276"/>
                <a:gd name="T15" fmla="*/ 2147483647 h 570"/>
                <a:gd name="T16" fmla="*/ 2147483647 w 276"/>
                <a:gd name="T17" fmla="*/ 2147483647 h 570"/>
                <a:gd name="T18" fmla="*/ 2147483647 w 276"/>
                <a:gd name="T19" fmla="*/ 2147483647 h 570"/>
                <a:gd name="T20" fmla="*/ 2147483647 w 276"/>
                <a:gd name="T21" fmla="*/ 2147483647 h 570"/>
                <a:gd name="T22" fmla="*/ 2147483647 w 276"/>
                <a:gd name="T23" fmla="*/ 2147483647 h 570"/>
                <a:gd name="T24" fmla="*/ 2147483647 w 276"/>
                <a:gd name="T25" fmla="*/ 2147483647 h 570"/>
                <a:gd name="T26" fmla="*/ 2147483647 w 276"/>
                <a:gd name="T27" fmla="*/ 2147483647 h 570"/>
                <a:gd name="T28" fmla="*/ 2147483647 w 276"/>
                <a:gd name="T29" fmla="*/ 2147483647 h 570"/>
                <a:gd name="T30" fmla="*/ 2147483647 w 276"/>
                <a:gd name="T31" fmla="*/ 2147483647 h 570"/>
                <a:gd name="T32" fmla="*/ 2147483647 w 276"/>
                <a:gd name="T33" fmla="*/ 2147483647 h 570"/>
                <a:gd name="T34" fmla="*/ 2147483647 w 276"/>
                <a:gd name="T35" fmla="*/ 2147483647 h 570"/>
                <a:gd name="T36" fmla="*/ 2147483647 w 276"/>
                <a:gd name="T37" fmla="*/ 2147483647 h 570"/>
                <a:gd name="T38" fmla="*/ 2147483647 w 276"/>
                <a:gd name="T39" fmla="*/ 2147483647 h 570"/>
                <a:gd name="T40" fmla="*/ 2147483647 w 276"/>
                <a:gd name="T41" fmla="*/ 2147483647 h 570"/>
                <a:gd name="T42" fmla="*/ 2147483647 w 276"/>
                <a:gd name="T43" fmla="*/ 2147483647 h 570"/>
                <a:gd name="T44" fmla="*/ 2147483647 w 276"/>
                <a:gd name="T45" fmla="*/ 2147483647 h 570"/>
                <a:gd name="T46" fmla="*/ 2147483647 w 276"/>
                <a:gd name="T47" fmla="*/ 2147483647 h 570"/>
                <a:gd name="T48" fmla="*/ 2147483647 w 276"/>
                <a:gd name="T49" fmla="*/ 2147483647 h 570"/>
                <a:gd name="T50" fmla="*/ 2147483647 w 276"/>
                <a:gd name="T51" fmla="*/ 2147483647 h 570"/>
                <a:gd name="T52" fmla="*/ 2147483647 w 276"/>
                <a:gd name="T53" fmla="*/ 2147483647 h 570"/>
                <a:gd name="T54" fmla="*/ 2147483647 w 276"/>
                <a:gd name="T55" fmla="*/ 2147483647 h 570"/>
                <a:gd name="T56" fmla="*/ 2147483647 w 276"/>
                <a:gd name="T57" fmla="*/ 2147483647 h 570"/>
                <a:gd name="T58" fmla="*/ 2147483647 w 276"/>
                <a:gd name="T59" fmla="*/ 2147483647 h 570"/>
                <a:gd name="T60" fmla="*/ 2147483647 w 276"/>
                <a:gd name="T61" fmla="*/ 2147483647 h 570"/>
                <a:gd name="T62" fmla="*/ 2147483647 w 276"/>
                <a:gd name="T63" fmla="*/ 2147483647 h 570"/>
                <a:gd name="T64" fmla="*/ 2147483647 w 276"/>
                <a:gd name="T65" fmla="*/ 2147483647 h 570"/>
                <a:gd name="T66" fmla="*/ 2147483647 w 276"/>
                <a:gd name="T67" fmla="*/ 2147483647 h 570"/>
                <a:gd name="T68" fmla="*/ 2147483647 w 276"/>
                <a:gd name="T69" fmla="*/ 2147483647 h 570"/>
                <a:gd name="T70" fmla="*/ 2147483647 w 276"/>
                <a:gd name="T71" fmla="*/ 2147483647 h 570"/>
                <a:gd name="T72" fmla="*/ 2147483647 w 276"/>
                <a:gd name="T73" fmla="*/ 2147483647 h 570"/>
                <a:gd name="T74" fmla="*/ 2147483647 w 276"/>
                <a:gd name="T75" fmla="*/ 2147483647 h 570"/>
                <a:gd name="T76" fmla="*/ 2147483647 w 276"/>
                <a:gd name="T77" fmla="*/ 2147483647 h 570"/>
                <a:gd name="T78" fmla="*/ 2147483647 w 276"/>
                <a:gd name="T79" fmla="*/ 2147483647 h 570"/>
                <a:gd name="T80" fmla="*/ 2147483647 w 276"/>
                <a:gd name="T81" fmla="*/ 2147483647 h 570"/>
                <a:gd name="T82" fmla="*/ 2147483647 w 276"/>
                <a:gd name="T83" fmla="*/ 2147483647 h 570"/>
                <a:gd name="T84" fmla="*/ 2147483647 w 276"/>
                <a:gd name="T85" fmla="*/ 2147483647 h 570"/>
                <a:gd name="T86" fmla="*/ 2147483647 w 276"/>
                <a:gd name="T87" fmla="*/ 2147483647 h 570"/>
                <a:gd name="T88" fmla="*/ 2147483647 w 276"/>
                <a:gd name="T89" fmla="*/ 0 h 570"/>
                <a:gd name="T90" fmla="*/ 2147483647 w 276"/>
                <a:gd name="T91" fmla="*/ 2147483647 h 570"/>
                <a:gd name="T92" fmla="*/ 2147483647 w 276"/>
                <a:gd name="T93" fmla="*/ 2147483647 h 570"/>
                <a:gd name="T94" fmla="*/ 2147483647 w 276"/>
                <a:gd name="T95" fmla="*/ 2147483647 h 57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76"/>
                <a:gd name="T145" fmla="*/ 0 h 570"/>
                <a:gd name="T146" fmla="*/ 276 w 276"/>
                <a:gd name="T147" fmla="*/ 570 h 57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76" h="570">
                  <a:moveTo>
                    <a:pt x="42" y="60"/>
                  </a:moveTo>
                  <a:lnTo>
                    <a:pt x="60" y="66"/>
                  </a:lnTo>
                  <a:lnTo>
                    <a:pt x="60" y="78"/>
                  </a:lnTo>
                  <a:lnTo>
                    <a:pt x="54" y="90"/>
                  </a:lnTo>
                  <a:lnTo>
                    <a:pt x="54" y="126"/>
                  </a:lnTo>
                  <a:lnTo>
                    <a:pt x="60" y="138"/>
                  </a:lnTo>
                  <a:lnTo>
                    <a:pt x="60" y="180"/>
                  </a:lnTo>
                  <a:lnTo>
                    <a:pt x="54" y="192"/>
                  </a:lnTo>
                  <a:lnTo>
                    <a:pt x="54" y="204"/>
                  </a:lnTo>
                  <a:lnTo>
                    <a:pt x="48" y="210"/>
                  </a:lnTo>
                  <a:lnTo>
                    <a:pt x="48" y="216"/>
                  </a:lnTo>
                  <a:lnTo>
                    <a:pt x="24" y="234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2" y="300"/>
                  </a:lnTo>
                  <a:lnTo>
                    <a:pt x="12" y="330"/>
                  </a:lnTo>
                  <a:lnTo>
                    <a:pt x="24" y="330"/>
                  </a:lnTo>
                  <a:lnTo>
                    <a:pt x="42" y="336"/>
                  </a:lnTo>
                  <a:lnTo>
                    <a:pt x="54" y="348"/>
                  </a:lnTo>
                  <a:lnTo>
                    <a:pt x="54" y="390"/>
                  </a:lnTo>
                  <a:lnTo>
                    <a:pt x="60" y="390"/>
                  </a:lnTo>
                  <a:lnTo>
                    <a:pt x="66" y="396"/>
                  </a:lnTo>
                  <a:lnTo>
                    <a:pt x="90" y="408"/>
                  </a:lnTo>
                  <a:lnTo>
                    <a:pt x="96" y="420"/>
                  </a:lnTo>
                  <a:lnTo>
                    <a:pt x="102" y="426"/>
                  </a:lnTo>
                  <a:lnTo>
                    <a:pt x="108" y="450"/>
                  </a:lnTo>
                  <a:lnTo>
                    <a:pt x="114" y="492"/>
                  </a:lnTo>
                  <a:lnTo>
                    <a:pt x="126" y="540"/>
                  </a:lnTo>
                  <a:lnTo>
                    <a:pt x="138" y="570"/>
                  </a:lnTo>
                  <a:lnTo>
                    <a:pt x="144" y="564"/>
                  </a:lnTo>
                  <a:lnTo>
                    <a:pt x="156" y="564"/>
                  </a:lnTo>
                  <a:lnTo>
                    <a:pt x="186" y="534"/>
                  </a:lnTo>
                  <a:lnTo>
                    <a:pt x="186" y="510"/>
                  </a:lnTo>
                  <a:lnTo>
                    <a:pt x="174" y="486"/>
                  </a:lnTo>
                  <a:lnTo>
                    <a:pt x="174" y="468"/>
                  </a:lnTo>
                  <a:lnTo>
                    <a:pt x="192" y="450"/>
                  </a:lnTo>
                  <a:lnTo>
                    <a:pt x="198" y="450"/>
                  </a:lnTo>
                  <a:lnTo>
                    <a:pt x="204" y="438"/>
                  </a:lnTo>
                  <a:lnTo>
                    <a:pt x="210" y="432"/>
                  </a:lnTo>
                  <a:lnTo>
                    <a:pt x="216" y="420"/>
                  </a:lnTo>
                  <a:lnTo>
                    <a:pt x="222" y="414"/>
                  </a:lnTo>
                  <a:lnTo>
                    <a:pt x="234" y="408"/>
                  </a:lnTo>
                  <a:lnTo>
                    <a:pt x="246" y="408"/>
                  </a:lnTo>
                  <a:lnTo>
                    <a:pt x="270" y="396"/>
                  </a:lnTo>
                  <a:lnTo>
                    <a:pt x="276" y="390"/>
                  </a:lnTo>
                  <a:lnTo>
                    <a:pt x="276" y="384"/>
                  </a:lnTo>
                  <a:lnTo>
                    <a:pt x="264" y="372"/>
                  </a:lnTo>
                  <a:lnTo>
                    <a:pt x="258" y="372"/>
                  </a:lnTo>
                  <a:lnTo>
                    <a:pt x="264" y="330"/>
                  </a:lnTo>
                  <a:lnTo>
                    <a:pt x="252" y="330"/>
                  </a:lnTo>
                  <a:lnTo>
                    <a:pt x="240" y="300"/>
                  </a:lnTo>
                  <a:lnTo>
                    <a:pt x="228" y="294"/>
                  </a:lnTo>
                  <a:lnTo>
                    <a:pt x="222" y="306"/>
                  </a:lnTo>
                  <a:lnTo>
                    <a:pt x="216" y="294"/>
                  </a:lnTo>
                  <a:lnTo>
                    <a:pt x="198" y="294"/>
                  </a:lnTo>
                  <a:lnTo>
                    <a:pt x="186" y="288"/>
                  </a:lnTo>
                  <a:lnTo>
                    <a:pt x="180" y="282"/>
                  </a:lnTo>
                  <a:lnTo>
                    <a:pt x="168" y="276"/>
                  </a:lnTo>
                  <a:lnTo>
                    <a:pt x="168" y="246"/>
                  </a:lnTo>
                  <a:lnTo>
                    <a:pt x="174" y="240"/>
                  </a:lnTo>
                  <a:lnTo>
                    <a:pt x="180" y="240"/>
                  </a:lnTo>
                  <a:lnTo>
                    <a:pt x="234" y="186"/>
                  </a:lnTo>
                  <a:lnTo>
                    <a:pt x="240" y="174"/>
                  </a:lnTo>
                  <a:lnTo>
                    <a:pt x="240" y="156"/>
                  </a:lnTo>
                  <a:lnTo>
                    <a:pt x="234" y="144"/>
                  </a:lnTo>
                  <a:lnTo>
                    <a:pt x="216" y="126"/>
                  </a:lnTo>
                  <a:lnTo>
                    <a:pt x="204" y="120"/>
                  </a:lnTo>
                  <a:lnTo>
                    <a:pt x="198" y="120"/>
                  </a:lnTo>
                  <a:lnTo>
                    <a:pt x="198" y="102"/>
                  </a:lnTo>
                  <a:lnTo>
                    <a:pt x="204" y="90"/>
                  </a:lnTo>
                  <a:lnTo>
                    <a:pt x="204" y="78"/>
                  </a:lnTo>
                  <a:lnTo>
                    <a:pt x="210" y="72"/>
                  </a:lnTo>
                  <a:lnTo>
                    <a:pt x="222" y="66"/>
                  </a:lnTo>
                  <a:lnTo>
                    <a:pt x="228" y="60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40" y="30"/>
                  </a:lnTo>
                  <a:lnTo>
                    <a:pt x="240" y="18"/>
                  </a:lnTo>
                  <a:lnTo>
                    <a:pt x="228" y="18"/>
                  </a:lnTo>
                  <a:lnTo>
                    <a:pt x="222" y="30"/>
                  </a:lnTo>
                  <a:lnTo>
                    <a:pt x="210" y="36"/>
                  </a:lnTo>
                  <a:lnTo>
                    <a:pt x="204" y="48"/>
                  </a:lnTo>
                  <a:lnTo>
                    <a:pt x="192" y="60"/>
                  </a:lnTo>
                  <a:lnTo>
                    <a:pt x="186" y="60"/>
                  </a:lnTo>
                  <a:lnTo>
                    <a:pt x="174" y="54"/>
                  </a:lnTo>
                  <a:lnTo>
                    <a:pt x="162" y="42"/>
                  </a:lnTo>
                  <a:lnTo>
                    <a:pt x="174" y="30"/>
                  </a:lnTo>
                  <a:lnTo>
                    <a:pt x="174" y="24"/>
                  </a:lnTo>
                  <a:lnTo>
                    <a:pt x="180" y="12"/>
                  </a:lnTo>
                  <a:lnTo>
                    <a:pt x="168" y="0"/>
                  </a:lnTo>
                  <a:lnTo>
                    <a:pt x="138" y="0"/>
                  </a:lnTo>
                  <a:lnTo>
                    <a:pt x="126" y="6"/>
                  </a:lnTo>
                  <a:lnTo>
                    <a:pt x="108" y="12"/>
                  </a:lnTo>
                  <a:lnTo>
                    <a:pt x="96" y="18"/>
                  </a:lnTo>
                  <a:lnTo>
                    <a:pt x="84" y="30"/>
                  </a:lnTo>
                  <a:lnTo>
                    <a:pt x="84" y="42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4" name="Togo" descr="© INSCALE GmbH, 05.05.2010&#10;http://www.presentationload.com/">
              <a:extLst>
                <a:ext uri="{FF2B5EF4-FFF2-40B4-BE49-F238E27FC236}">
                  <a16:creationId xmlns:a16="http://schemas.microsoft.com/office/drawing/2014/main" id="{01DB23B0-6446-43A2-9ACE-939D6AD222B4}"/>
                </a:ext>
              </a:extLst>
            </p:cNvPr>
            <p:cNvSpPr>
              <a:spLocks/>
            </p:cNvSpPr>
            <p:nvPr/>
          </p:nvSpPr>
          <p:spPr bwMode="gray">
            <a:xfrm>
              <a:off x="4230944" y="2880496"/>
              <a:ext cx="53365" cy="152686"/>
            </a:xfrm>
            <a:custGeom>
              <a:avLst/>
              <a:gdLst>
                <a:gd name="T0" fmla="*/ 2147483647 w 138"/>
                <a:gd name="T1" fmla="*/ 2147483647 h 402"/>
                <a:gd name="T2" fmla="*/ 2147483647 w 138"/>
                <a:gd name="T3" fmla="*/ 2147483647 h 402"/>
                <a:gd name="T4" fmla="*/ 2147483647 w 138"/>
                <a:gd name="T5" fmla="*/ 2147483647 h 402"/>
                <a:gd name="T6" fmla="*/ 2147483647 w 138"/>
                <a:gd name="T7" fmla="*/ 2147483647 h 402"/>
                <a:gd name="T8" fmla="*/ 2147483647 w 138"/>
                <a:gd name="T9" fmla="*/ 2147483647 h 402"/>
                <a:gd name="T10" fmla="*/ 2147483647 w 138"/>
                <a:gd name="T11" fmla="*/ 2147483647 h 402"/>
                <a:gd name="T12" fmla="*/ 2147483647 w 138"/>
                <a:gd name="T13" fmla="*/ 2147483647 h 402"/>
                <a:gd name="T14" fmla="*/ 2147483647 w 138"/>
                <a:gd name="T15" fmla="*/ 2147483647 h 402"/>
                <a:gd name="T16" fmla="*/ 2147483647 w 138"/>
                <a:gd name="T17" fmla="*/ 2147483647 h 402"/>
                <a:gd name="T18" fmla="*/ 2147483647 w 138"/>
                <a:gd name="T19" fmla="*/ 2147483647 h 402"/>
                <a:gd name="T20" fmla="*/ 2147483647 w 138"/>
                <a:gd name="T21" fmla="*/ 2147483647 h 402"/>
                <a:gd name="T22" fmla="*/ 2147483647 w 138"/>
                <a:gd name="T23" fmla="*/ 2147483647 h 402"/>
                <a:gd name="T24" fmla="*/ 2147483647 w 138"/>
                <a:gd name="T25" fmla="*/ 2147483647 h 402"/>
                <a:gd name="T26" fmla="*/ 2147483647 w 138"/>
                <a:gd name="T27" fmla="*/ 2147483647 h 402"/>
                <a:gd name="T28" fmla="*/ 2147483647 w 138"/>
                <a:gd name="T29" fmla="*/ 2147483647 h 402"/>
                <a:gd name="T30" fmla="*/ 2147483647 w 138"/>
                <a:gd name="T31" fmla="*/ 2147483647 h 402"/>
                <a:gd name="T32" fmla="*/ 2147483647 w 138"/>
                <a:gd name="T33" fmla="*/ 0 h 402"/>
                <a:gd name="T34" fmla="*/ 2147483647 w 138"/>
                <a:gd name="T35" fmla="*/ 0 h 402"/>
                <a:gd name="T36" fmla="*/ 2147483647 w 138"/>
                <a:gd name="T37" fmla="*/ 2147483647 h 402"/>
                <a:gd name="T38" fmla="*/ 0 w 138"/>
                <a:gd name="T39" fmla="*/ 2147483647 h 402"/>
                <a:gd name="T40" fmla="*/ 2147483647 w 138"/>
                <a:gd name="T41" fmla="*/ 2147483647 h 402"/>
                <a:gd name="T42" fmla="*/ 2147483647 w 138"/>
                <a:gd name="T43" fmla="*/ 2147483647 h 402"/>
                <a:gd name="T44" fmla="*/ 2147483647 w 138"/>
                <a:gd name="T45" fmla="*/ 2147483647 h 402"/>
                <a:gd name="T46" fmla="*/ 2147483647 w 138"/>
                <a:gd name="T47" fmla="*/ 2147483647 h 402"/>
                <a:gd name="T48" fmla="*/ 2147483647 w 138"/>
                <a:gd name="T49" fmla="*/ 2147483647 h 402"/>
                <a:gd name="T50" fmla="*/ 2147483647 w 138"/>
                <a:gd name="T51" fmla="*/ 2147483647 h 402"/>
                <a:gd name="T52" fmla="*/ 2147483647 w 138"/>
                <a:gd name="T53" fmla="*/ 2147483647 h 402"/>
                <a:gd name="T54" fmla="*/ 2147483647 w 138"/>
                <a:gd name="T55" fmla="*/ 2147483647 h 402"/>
                <a:gd name="T56" fmla="*/ 2147483647 w 138"/>
                <a:gd name="T57" fmla="*/ 2147483647 h 402"/>
                <a:gd name="T58" fmla="*/ 2147483647 w 138"/>
                <a:gd name="T59" fmla="*/ 2147483647 h 402"/>
                <a:gd name="T60" fmla="*/ 2147483647 w 138"/>
                <a:gd name="T61" fmla="*/ 2147483647 h 402"/>
                <a:gd name="T62" fmla="*/ 2147483647 w 138"/>
                <a:gd name="T63" fmla="*/ 2147483647 h 402"/>
                <a:gd name="T64" fmla="*/ 2147483647 w 138"/>
                <a:gd name="T65" fmla="*/ 2147483647 h 402"/>
                <a:gd name="T66" fmla="*/ 2147483647 w 138"/>
                <a:gd name="T67" fmla="*/ 2147483647 h 402"/>
                <a:gd name="T68" fmla="*/ 2147483647 w 138"/>
                <a:gd name="T69" fmla="*/ 2147483647 h 402"/>
                <a:gd name="T70" fmla="*/ 2147483647 w 138"/>
                <a:gd name="T71" fmla="*/ 2147483647 h 402"/>
                <a:gd name="T72" fmla="*/ 2147483647 w 138"/>
                <a:gd name="T73" fmla="*/ 2147483647 h 402"/>
                <a:gd name="T74" fmla="*/ 2147483647 w 138"/>
                <a:gd name="T75" fmla="*/ 2147483647 h 402"/>
                <a:gd name="T76" fmla="*/ 2147483647 w 138"/>
                <a:gd name="T77" fmla="*/ 2147483647 h 402"/>
                <a:gd name="T78" fmla="*/ 2147483647 w 138"/>
                <a:gd name="T79" fmla="*/ 2147483647 h 402"/>
                <a:gd name="T80" fmla="*/ 2147483647 w 138"/>
                <a:gd name="T81" fmla="*/ 2147483647 h 402"/>
                <a:gd name="T82" fmla="*/ 2147483647 w 138"/>
                <a:gd name="T83" fmla="*/ 2147483647 h 402"/>
                <a:gd name="T84" fmla="*/ 2147483647 w 138"/>
                <a:gd name="T85" fmla="*/ 2147483647 h 402"/>
                <a:gd name="T86" fmla="*/ 2147483647 w 138"/>
                <a:gd name="T87" fmla="*/ 2147483647 h 402"/>
                <a:gd name="T88" fmla="*/ 2147483647 w 138"/>
                <a:gd name="T89" fmla="*/ 2147483647 h 402"/>
                <a:gd name="T90" fmla="*/ 2147483647 w 138"/>
                <a:gd name="T91" fmla="*/ 2147483647 h 402"/>
                <a:gd name="T92" fmla="*/ 2147483647 w 138"/>
                <a:gd name="T93" fmla="*/ 2147483647 h 402"/>
                <a:gd name="T94" fmla="*/ 2147483647 w 138"/>
                <a:gd name="T95" fmla="*/ 2147483647 h 402"/>
                <a:gd name="T96" fmla="*/ 2147483647 w 138"/>
                <a:gd name="T97" fmla="*/ 2147483647 h 402"/>
                <a:gd name="T98" fmla="*/ 2147483647 w 138"/>
                <a:gd name="T99" fmla="*/ 2147483647 h 402"/>
                <a:gd name="T100" fmla="*/ 2147483647 w 138"/>
                <a:gd name="T101" fmla="*/ 2147483647 h 402"/>
                <a:gd name="T102" fmla="*/ 2147483647 w 138"/>
                <a:gd name="T103" fmla="*/ 2147483647 h 4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8"/>
                <a:gd name="T157" fmla="*/ 0 h 402"/>
                <a:gd name="T158" fmla="*/ 138 w 138"/>
                <a:gd name="T159" fmla="*/ 402 h 40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8" h="402">
                  <a:moveTo>
                    <a:pt x="126" y="354"/>
                  </a:moveTo>
                  <a:lnTo>
                    <a:pt x="120" y="288"/>
                  </a:lnTo>
                  <a:lnTo>
                    <a:pt x="132" y="282"/>
                  </a:lnTo>
                  <a:lnTo>
                    <a:pt x="120" y="270"/>
                  </a:lnTo>
                  <a:lnTo>
                    <a:pt x="120" y="210"/>
                  </a:lnTo>
                  <a:lnTo>
                    <a:pt x="132" y="198"/>
                  </a:lnTo>
                  <a:lnTo>
                    <a:pt x="126" y="186"/>
                  </a:lnTo>
                  <a:lnTo>
                    <a:pt x="126" y="156"/>
                  </a:lnTo>
                  <a:lnTo>
                    <a:pt x="120" y="144"/>
                  </a:lnTo>
                  <a:lnTo>
                    <a:pt x="108" y="132"/>
                  </a:lnTo>
                  <a:lnTo>
                    <a:pt x="108" y="90"/>
                  </a:lnTo>
                  <a:lnTo>
                    <a:pt x="78" y="60"/>
                  </a:lnTo>
                  <a:lnTo>
                    <a:pt x="66" y="54"/>
                  </a:lnTo>
                  <a:lnTo>
                    <a:pt x="66" y="24"/>
                  </a:lnTo>
                  <a:lnTo>
                    <a:pt x="72" y="6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2" y="0"/>
                  </a:lnTo>
                  <a:lnTo>
                    <a:pt x="12" y="18"/>
                  </a:lnTo>
                  <a:lnTo>
                    <a:pt x="0" y="30"/>
                  </a:lnTo>
                  <a:lnTo>
                    <a:pt x="36" y="54"/>
                  </a:lnTo>
                  <a:lnTo>
                    <a:pt x="24" y="132"/>
                  </a:lnTo>
                  <a:lnTo>
                    <a:pt x="36" y="120"/>
                  </a:lnTo>
                  <a:lnTo>
                    <a:pt x="42" y="120"/>
                  </a:lnTo>
                  <a:lnTo>
                    <a:pt x="48" y="126"/>
                  </a:lnTo>
                  <a:lnTo>
                    <a:pt x="48" y="150"/>
                  </a:lnTo>
                  <a:lnTo>
                    <a:pt x="42" y="162"/>
                  </a:lnTo>
                  <a:lnTo>
                    <a:pt x="54" y="174"/>
                  </a:lnTo>
                  <a:lnTo>
                    <a:pt x="54" y="180"/>
                  </a:lnTo>
                  <a:lnTo>
                    <a:pt x="48" y="180"/>
                  </a:lnTo>
                  <a:lnTo>
                    <a:pt x="36" y="192"/>
                  </a:lnTo>
                  <a:lnTo>
                    <a:pt x="42" y="198"/>
                  </a:lnTo>
                  <a:lnTo>
                    <a:pt x="54" y="204"/>
                  </a:lnTo>
                  <a:lnTo>
                    <a:pt x="60" y="210"/>
                  </a:lnTo>
                  <a:lnTo>
                    <a:pt x="60" y="222"/>
                  </a:lnTo>
                  <a:lnTo>
                    <a:pt x="54" y="228"/>
                  </a:lnTo>
                  <a:lnTo>
                    <a:pt x="54" y="270"/>
                  </a:lnTo>
                  <a:lnTo>
                    <a:pt x="48" y="276"/>
                  </a:lnTo>
                  <a:lnTo>
                    <a:pt x="48" y="294"/>
                  </a:lnTo>
                  <a:lnTo>
                    <a:pt x="54" y="294"/>
                  </a:lnTo>
                  <a:lnTo>
                    <a:pt x="60" y="300"/>
                  </a:lnTo>
                  <a:lnTo>
                    <a:pt x="60" y="312"/>
                  </a:lnTo>
                  <a:lnTo>
                    <a:pt x="54" y="324"/>
                  </a:lnTo>
                  <a:lnTo>
                    <a:pt x="54" y="336"/>
                  </a:lnTo>
                  <a:lnTo>
                    <a:pt x="66" y="378"/>
                  </a:lnTo>
                  <a:lnTo>
                    <a:pt x="96" y="402"/>
                  </a:lnTo>
                  <a:lnTo>
                    <a:pt x="108" y="396"/>
                  </a:lnTo>
                  <a:lnTo>
                    <a:pt x="120" y="384"/>
                  </a:lnTo>
                  <a:lnTo>
                    <a:pt x="138" y="384"/>
                  </a:lnTo>
                  <a:lnTo>
                    <a:pt x="138" y="372"/>
                  </a:lnTo>
                  <a:lnTo>
                    <a:pt x="126" y="360"/>
                  </a:lnTo>
                  <a:lnTo>
                    <a:pt x="126" y="35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5" name="Thailand" descr="© INSCALE GmbH, 05.05.2010&#10;http://www.presentationload.com/">
              <a:extLst>
                <a:ext uri="{FF2B5EF4-FFF2-40B4-BE49-F238E27FC236}">
                  <a16:creationId xmlns:a16="http://schemas.microsoft.com/office/drawing/2014/main" id="{F83398B1-AC55-4D1C-89B4-5FA24748FEBF}"/>
                </a:ext>
              </a:extLst>
            </p:cNvPr>
            <p:cNvSpPr>
              <a:spLocks/>
            </p:cNvSpPr>
            <p:nvPr/>
          </p:nvSpPr>
          <p:spPr bwMode="gray">
            <a:xfrm>
              <a:off x="6829542" y="2594397"/>
              <a:ext cx="234215" cy="450643"/>
            </a:xfrm>
            <a:custGeom>
              <a:avLst/>
              <a:gdLst>
                <a:gd name="T0" fmla="*/ 2147483647 w 618"/>
                <a:gd name="T1" fmla="*/ 2147483647 h 1188"/>
                <a:gd name="T2" fmla="*/ 2147483647 w 618"/>
                <a:gd name="T3" fmla="*/ 2147483647 h 1188"/>
                <a:gd name="T4" fmla="*/ 2147483647 w 618"/>
                <a:gd name="T5" fmla="*/ 2147483647 h 1188"/>
                <a:gd name="T6" fmla="*/ 2147483647 w 618"/>
                <a:gd name="T7" fmla="*/ 2147483647 h 1188"/>
                <a:gd name="T8" fmla="*/ 2147483647 w 618"/>
                <a:gd name="T9" fmla="*/ 2147483647 h 1188"/>
                <a:gd name="T10" fmla="*/ 2147483647 w 618"/>
                <a:gd name="T11" fmla="*/ 2147483647 h 1188"/>
                <a:gd name="T12" fmla="*/ 2147483647 w 618"/>
                <a:gd name="T13" fmla="*/ 2147483647 h 1188"/>
                <a:gd name="T14" fmla="*/ 2147483647 w 618"/>
                <a:gd name="T15" fmla="*/ 2147483647 h 1188"/>
                <a:gd name="T16" fmla="*/ 2147483647 w 618"/>
                <a:gd name="T17" fmla="*/ 2147483647 h 1188"/>
                <a:gd name="T18" fmla="*/ 2147483647 w 618"/>
                <a:gd name="T19" fmla="*/ 2147483647 h 1188"/>
                <a:gd name="T20" fmla="*/ 2147483647 w 618"/>
                <a:gd name="T21" fmla="*/ 2147483647 h 1188"/>
                <a:gd name="T22" fmla="*/ 2147483647 w 618"/>
                <a:gd name="T23" fmla="*/ 2147483647 h 1188"/>
                <a:gd name="T24" fmla="*/ 2147483647 w 618"/>
                <a:gd name="T25" fmla="*/ 0 h 1188"/>
                <a:gd name="T26" fmla="*/ 2147483647 w 618"/>
                <a:gd name="T27" fmla="*/ 2147483647 h 1188"/>
                <a:gd name="T28" fmla="*/ 2147483647 w 618"/>
                <a:gd name="T29" fmla="*/ 2147483647 h 1188"/>
                <a:gd name="T30" fmla="*/ 2147483647 w 618"/>
                <a:gd name="T31" fmla="*/ 2147483647 h 1188"/>
                <a:gd name="T32" fmla="*/ 0 w 618"/>
                <a:gd name="T33" fmla="*/ 2147483647 h 1188"/>
                <a:gd name="T34" fmla="*/ 2147483647 w 618"/>
                <a:gd name="T35" fmla="*/ 2147483647 h 1188"/>
                <a:gd name="T36" fmla="*/ 2147483647 w 618"/>
                <a:gd name="T37" fmla="*/ 2147483647 h 1188"/>
                <a:gd name="T38" fmla="*/ 2147483647 w 618"/>
                <a:gd name="T39" fmla="*/ 2147483647 h 1188"/>
                <a:gd name="T40" fmla="*/ 2147483647 w 618"/>
                <a:gd name="T41" fmla="*/ 2147483647 h 1188"/>
                <a:gd name="T42" fmla="*/ 2147483647 w 618"/>
                <a:gd name="T43" fmla="*/ 2147483647 h 1188"/>
                <a:gd name="T44" fmla="*/ 2147483647 w 618"/>
                <a:gd name="T45" fmla="*/ 2147483647 h 1188"/>
                <a:gd name="T46" fmla="*/ 2147483647 w 618"/>
                <a:gd name="T47" fmla="*/ 2147483647 h 1188"/>
                <a:gd name="T48" fmla="*/ 2147483647 w 618"/>
                <a:gd name="T49" fmla="*/ 2147483647 h 1188"/>
                <a:gd name="T50" fmla="*/ 2147483647 w 618"/>
                <a:gd name="T51" fmla="*/ 2147483647 h 1188"/>
                <a:gd name="T52" fmla="*/ 2147483647 w 618"/>
                <a:gd name="T53" fmla="*/ 2147483647 h 1188"/>
                <a:gd name="T54" fmla="*/ 2147483647 w 618"/>
                <a:gd name="T55" fmla="*/ 2147483647 h 1188"/>
                <a:gd name="T56" fmla="*/ 2147483647 w 618"/>
                <a:gd name="T57" fmla="*/ 2147483647 h 1188"/>
                <a:gd name="T58" fmla="*/ 2147483647 w 618"/>
                <a:gd name="T59" fmla="*/ 2147483647 h 1188"/>
                <a:gd name="T60" fmla="*/ 2147483647 w 618"/>
                <a:gd name="T61" fmla="*/ 2147483647 h 1188"/>
                <a:gd name="T62" fmla="*/ 2147483647 w 618"/>
                <a:gd name="T63" fmla="*/ 2147483647 h 1188"/>
                <a:gd name="T64" fmla="*/ 2147483647 w 618"/>
                <a:gd name="T65" fmla="*/ 2147483647 h 1188"/>
                <a:gd name="T66" fmla="*/ 2147483647 w 618"/>
                <a:gd name="T67" fmla="*/ 2147483647 h 1188"/>
                <a:gd name="T68" fmla="*/ 2147483647 w 618"/>
                <a:gd name="T69" fmla="*/ 2147483647 h 1188"/>
                <a:gd name="T70" fmla="*/ 2147483647 w 618"/>
                <a:gd name="T71" fmla="*/ 2147483647 h 1188"/>
                <a:gd name="T72" fmla="*/ 2147483647 w 618"/>
                <a:gd name="T73" fmla="*/ 2147483647 h 1188"/>
                <a:gd name="T74" fmla="*/ 2147483647 w 618"/>
                <a:gd name="T75" fmla="*/ 2147483647 h 1188"/>
                <a:gd name="T76" fmla="*/ 2147483647 w 618"/>
                <a:gd name="T77" fmla="*/ 2147483647 h 1188"/>
                <a:gd name="T78" fmla="*/ 2147483647 w 618"/>
                <a:gd name="T79" fmla="*/ 2147483647 h 1188"/>
                <a:gd name="T80" fmla="*/ 2147483647 w 618"/>
                <a:gd name="T81" fmla="*/ 2147483647 h 1188"/>
                <a:gd name="T82" fmla="*/ 2147483647 w 618"/>
                <a:gd name="T83" fmla="*/ 2147483647 h 1188"/>
                <a:gd name="T84" fmla="*/ 2147483647 w 618"/>
                <a:gd name="T85" fmla="*/ 2147483647 h 1188"/>
                <a:gd name="T86" fmla="*/ 2147483647 w 618"/>
                <a:gd name="T87" fmla="*/ 2147483647 h 1188"/>
                <a:gd name="T88" fmla="*/ 2147483647 w 618"/>
                <a:gd name="T89" fmla="*/ 2147483647 h 1188"/>
                <a:gd name="T90" fmla="*/ 2147483647 w 618"/>
                <a:gd name="T91" fmla="*/ 2147483647 h 1188"/>
                <a:gd name="T92" fmla="*/ 2147483647 w 618"/>
                <a:gd name="T93" fmla="*/ 2147483647 h 1188"/>
                <a:gd name="T94" fmla="*/ 2147483647 w 618"/>
                <a:gd name="T95" fmla="*/ 2147483647 h 1188"/>
                <a:gd name="T96" fmla="*/ 2147483647 w 618"/>
                <a:gd name="T97" fmla="*/ 2147483647 h 1188"/>
                <a:gd name="T98" fmla="*/ 2147483647 w 618"/>
                <a:gd name="T99" fmla="*/ 2147483647 h 1188"/>
                <a:gd name="T100" fmla="*/ 2147483647 w 618"/>
                <a:gd name="T101" fmla="*/ 2147483647 h 1188"/>
                <a:gd name="T102" fmla="*/ 2147483647 w 618"/>
                <a:gd name="T103" fmla="*/ 2147483647 h 1188"/>
                <a:gd name="T104" fmla="*/ 2147483647 w 618"/>
                <a:gd name="T105" fmla="*/ 2147483647 h 1188"/>
                <a:gd name="T106" fmla="*/ 2147483647 w 618"/>
                <a:gd name="T107" fmla="*/ 2147483647 h 1188"/>
                <a:gd name="T108" fmla="*/ 2147483647 w 618"/>
                <a:gd name="T109" fmla="*/ 2147483647 h 1188"/>
                <a:gd name="T110" fmla="*/ 2147483647 w 618"/>
                <a:gd name="T111" fmla="*/ 2147483647 h 1188"/>
                <a:gd name="T112" fmla="*/ 2147483647 w 618"/>
                <a:gd name="T113" fmla="*/ 2147483647 h 1188"/>
                <a:gd name="T114" fmla="*/ 2147483647 w 618"/>
                <a:gd name="T115" fmla="*/ 2147483647 h 1188"/>
                <a:gd name="T116" fmla="*/ 2147483647 w 618"/>
                <a:gd name="T117" fmla="*/ 2147483647 h 11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8"/>
                <a:gd name="T178" fmla="*/ 0 h 1188"/>
                <a:gd name="T179" fmla="*/ 618 w 618"/>
                <a:gd name="T180" fmla="*/ 1188 h 11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8" h="1188">
                  <a:moveTo>
                    <a:pt x="588" y="426"/>
                  </a:moveTo>
                  <a:lnTo>
                    <a:pt x="588" y="420"/>
                  </a:lnTo>
                  <a:lnTo>
                    <a:pt x="594" y="414"/>
                  </a:lnTo>
                  <a:lnTo>
                    <a:pt x="606" y="390"/>
                  </a:lnTo>
                  <a:lnTo>
                    <a:pt x="594" y="378"/>
                  </a:lnTo>
                  <a:lnTo>
                    <a:pt x="594" y="372"/>
                  </a:lnTo>
                  <a:lnTo>
                    <a:pt x="588" y="378"/>
                  </a:lnTo>
                  <a:lnTo>
                    <a:pt x="588" y="366"/>
                  </a:lnTo>
                  <a:lnTo>
                    <a:pt x="582" y="360"/>
                  </a:lnTo>
                  <a:lnTo>
                    <a:pt x="582" y="354"/>
                  </a:lnTo>
                  <a:lnTo>
                    <a:pt x="546" y="318"/>
                  </a:lnTo>
                  <a:lnTo>
                    <a:pt x="534" y="294"/>
                  </a:lnTo>
                  <a:lnTo>
                    <a:pt x="534" y="282"/>
                  </a:lnTo>
                  <a:lnTo>
                    <a:pt x="528" y="240"/>
                  </a:lnTo>
                  <a:lnTo>
                    <a:pt x="510" y="222"/>
                  </a:lnTo>
                  <a:lnTo>
                    <a:pt x="498" y="216"/>
                  </a:lnTo>
                  <a:lnTo>
                    <a:pt x="480" y="204"/>
                  </a:lnTo>
                  <a:lnTo>
                    <a:pt x="468" y="192"/>
                  </a:lnTo>
                  <a:lnTo>
                    <a:pt x="468" y="180"/>
                  </a:lnTo>
                  <a:lnTo>
                    <a:pt x="462" y="174"/>
                  </a:lnTo>
                  <a:lnTo>
                    <a:pt x="438" y="174"/>
                  </a:lnTo>
                  <a:lnTo>
                    <a:pt x="426" y="168"/>
                  </a:lnTo>
                  <a:lnTo>
                    <a:pt x="420" y="162"/>
                  </a:lnTo>
                  <a:lnTo>
                    <a:pt x="402" y="162"/>
                  </a:lnTo>
                  <a:lnTo>
                    <a:pt x="396" y="168"/>
                  </a:lnTo>
                  <a:lnTo>
                    <a:pt x="396" y="180"/>
                  </a:lnTo>
                  <a:lnTo>
                    <a:pt x="378" y="198"/>
                  </a:lnTo>
                  <a:lnTo>
                    <a:pt x="360" y="198"/>
                  </a:lnTo>
                  <a:lnTo>
                    <a:pt x="336" y="186"/>
                  </a:lnTo>
                  <a:lnTo>
                    <a:pt x="330" y="180"/>
                  </a:lnTo>
                  <a:lnTo>
                    <a:pt x="318" y="180"/>
                  </a:lnTo>
                  <a:lnTo>
                    <a:pt x="312" y="186"/>
                  </a:lnTo>
                  <a:lnTo>
                    <a:pt x="306" y="198"/>
                  </a:lnTo>
                  <a:lnTo>
                    <a:pt x="294" y="210"/>
                  </a:lnTo>
                  <a:lnTo>
                    <a:pt x="294" y="216"/>
                  </a:lnTo>
                  <a:lnTo>
                    <a:pt x="288" y="222"/>
                  </a:lnTo>
                  <a:lnTo>
                    <a:pt x="264" y="234"/>
                  </a:lnTo>
                  <a:lnTo>
                    <a:pt x="246" y="234"/>
                  </a:lnTo>
                  <a:lnTo>
                    <a:pt x="246" y="222"/>
                  </a:lnTo>
                  <a:lnTo>
                    <a:pt x="270" y="174"/>
                  </a:lnTo>
                  <a:lnTo>
                    <a:pt x="270" y="162"/>
                  </a:lnTo>
                  <a:lnTo>
                    <a:pt x="264" y="156"/>
                  </a:lnTo>
                  <a:lnTo>
                    <a:pt x="252" y="156"/>
                  </a:lnTo>
                  <a:lnTo>
                    <a:pt x="264" y="144"/>
                  </a:lnTo>
                  <a:lnTo>
                    <a:pt x="270" y="132"/>
                  </a:lnTo>
                  <a:lnTo>
                    <a:pt x="270" y="120"/>
                  </a:lnTo>
                  <a:lnTo>
                    <a:pt x="264" y="108"/>
                  </a:lnTo>
                  <a:lnTo>
                    <a:pt x="258" y="102"/>
                  </a:lnTo>
                  <a:lnTo>
                    <a:pt x="264" y="96"/>
                  </a:lnTo>
                  <a:lnTo>
                    <a:pt x="264" y="66"/>
                  </a:lnTo>
                  <a:lnTo>
                    <a:pt x="252" y="60"/>
                  </a:lnTo>
                  <a:lnTo>
                    <a:pt x="246" y="60"/>
                  </a:lnTo>
                  <a:lnTo>
                    <a:pt x="240" y="66"/>
                  </a:lnTo>
                  <a:lnTo>
                    <a:pt x="228" y="66"/>
                  </a:lnTo>
                  <a:lnTo>
                    <a:pt x="228" y="78"/>
                  </a:lnTo>
                  <a:lnTo>
                    <a:pt x="210" y="78"/>
                  </a:lnTo>
                  <a:lnTo>
                    <a:pt x="204" y="72"/>
                  </a:lnTo>
                  <a:lnTo>
                    <a:pt x="198" y="60"/>
                  </a:lnTo>
                  <a:lnTo>
                    <a:pt x="198" y="36"/>
                  </a:lnTo>
                  <a:lnTo>
                    <a:pt x="204" y="30"/>
                  </a:lnTo>
                  <a:lnTo>
                    <a:pt x="204" y="18"/>
                  </a:lnTo>
                  <a:lnTo>
                    <a:pt x="198" y="12"/>
                  </a:lnTo>
                  <a:lnTo>
                    <a:pt x="186" y="12"/>
                  </a:lnTo>
                  <a:lnTo>
                    <a:pt x="174" y="6"/>
                  </a:lnTo>
                  <a:lnTo>
                    <a:pt x="168" y="0"/>
                  </a:lnTo>
                  <a:lnTo>
                    <a:pt x="138" y="0"/>
                  </a:lnTo>
                  <a:lnTo>
                    <a:pt x="132" y="6"/>
                  </a:lnTo>
                  <a:lnTo>
                    <a:pt x="126" y="6"/>
                  </a:lnTo>
                  <a:lnTo>
                    <a:pt x="120" y="30"/>
                  </a:lnTo>
                  <a:lnTo>
                    <a:pt x="96" y="30"/>
                  </a:lnTo>
                  <a:lnTo>
                    <a:pt x="96" y="36"/>
                  </a:lnTo>
                  <a:lnTo>
                    <a:pt x="90" y="42"/>
                  </a:lnTo>
                  <a:lnTo>
                    <a:pt x="84" y="54"/>
                  </a:lnTo>
                  <a:lnTo>
                    <a:pt x="78" y="60"/>
                  </a:lnTo>
                  <a:lnTo>
                    <a:pt x="66" y="60"/>
                  </a:lnTo>
                  <a:lnTo>
                    <a:pt x="54" y="54"/>
                  </a:lnTo>
                  <a:lnTo>
                    <a:pt x="24" y="54"/>
                  </a:lnTo>
                  <a:lnTo>
                    <a:pt x="24" y="102"/>
                  </a:lnTo>
                  <a:lnTo>
                    <a:pt x="18" y="108"/>
                  </a:lnTo>
                  <a:lnTo>
                    <a:pt x="12" y="108"/>
                  </a:lnTo>
                  <a:lnTo>
                    <a:pt x="6" y="114"/>
                  </a:lnTo>
                  <a:lnTo>
                    <a:pt x="6" y="120"/>
                  </a:lnTo>
                  <a:lnTo>
                    <a:pt x="24" y="138"/>
                  </a:lnTo>
                  <a:lnTo>
                    <a:pt x="24" y="156"/>
                  </a:lnTo>
                  <a:lnTo>
                    <a:pt x="0" y="156"/>
                  </a:lnTo>
                  <a:lnTo>
                    <a:pt x="0" y="162"/>
                  </a:lnTo>
                  <a:lnTo>
                    <a:pt x="24" y="186"/>
                  </a:lnTo>
                  <a:lnTo>
                    <a:pt x="36" y="192"/>
                  </a:lnTo>
                  <a:lnTo>
                    <a:pt x="30" y="216"/>
                  </a:lnTo>
                  <a:lnTo>
                    <a:pt x="36" y="216"/>
                  </a:lnTo>
                  <a:lnTo>
                    <a:pt x="36" y="222"/>
                  </a:lnTo>
                  <a:lnTo>
                    <a:pt x="42" y="234"/>
                  </a:lnTo>
                  <a:lnTo>
                    <a:pt x="60" y="252"/>
                  </a:lnTo>
                  <a:lnTo>
                    <a:pt x="72" y="258"/>
                  </a:lnTo>
                  <a:lnTo>
                    <a:pt x="84" y="270"/>
                  </a:lnTo>
                  <a:lnTo>
                    <a:pt x="96" y="276"/>
                  </a:lnTo>
                  <a:lnTo>
                    <a:pt x="102" y="282"/>
                  </a:lnTo>
                  <a:lnTo>
                    <a:pt x="102" y="288"/>
                  </a:lnTo>
                  <a:lnTo>
                    <a:pt x="96" y="288"/>
                  </a:lnTo>
                  <a:lnTo>
                    <a:pt x="96" y="306"/>
                  </a:lnTo>
                  <a:lnTo>
                    <a:pt x="102" y="318"/>
                  </a:lnTo>
                  <a:lnTo>
                    <a:pt x="108" y="324"/>
                  </a:lnTo>
                  <a:lnTo>
                    <a:pt x="114" y="324"/>
                  </a:lnTo>
                  <a:lnTo>
                    <a:pt x="120" y="318"/>
                  </a:lnTo>
                  <a:lnTo>
                    <a:pt x="126" y="324"/>
                  </a:lnTo>
                  <a:lnTo>
                    <a:pt x="126" y="342"/>
                  </a:lnTo>
                  <a:lnTo>
                    <a:pt x="120" y="348"/>
                  </a:lnTo>
                  <a:lnTo>
                    <a:pt x="108" y="348"/>
                  </a:lnTo>
                  <a:lnTo>
                    <a:pt x="114" y="360"/>
                  </a:lnTo>
                  <a:lnTo>
                    <a:pt x="114" y="384"/>
                  </a:lnTo>
                  <a:lnTo>
                    <a:pt x="108" y="396"/>
                  </a:lnTo>
                  <a:lnTo>
                    <a:pt x="102" y="402"/>
                  </a:lnTo>
                  <a:lnTo>
                    <a:pt x="84" y="438"/>
                  </a:lnTo>
                  <a:lnTo>
                    <a:pt x="90" y="444"/>
                  </a:lnTo>
                  <a:lnTo>
                    <a:pt x="90" y="450"/>
                  </a:lnTo>
                  <a:lnTo>
                    <a:pt x="96" y="456"/>
                  </a:lnTo>
                  <a:lnTo>
                    <a:pt x="102" y="468"/>
                  </a:lnTo>
                  <a:lnTo>
                    <a:pt x="108" y="474"/>
                  </a:lnTo>
                  <a:lnTo>
                    <a:pt x="114" y="486"/>
                  </a:lnTo>
                  <a:lnTo>
                    <a:pt x="156" y="528"/>
                  </a:lnTo>
                  <a:lnTo>
                    <a:pt x="162" y="540"/>
                  </a:lnTo>
                  <a:lnTo>
                    <a:pt x="162" y="570"/>
                  </a:lnTo>
                  <a:lnTo>
                    <a:pt x="168" y="588"/>
                  </a:lnTo>
                  <a:lnTo>
                    <a:pt x="168" y="612"/>
                  </a:lnTo>
                  <a:lnTo>
                    <a:pt x="192" y="636"/>
                  </a:lnTo>
                  <a:lnTo>
                    <a:pt x="192" y="660"/>
                  </a:lnTo>
                  <a:lnTo>
                    <a:pt x="198" y="672"/>
                  </a:lnTo>
                  <a:lnTo>
                    <a:pt x="198" y="702"/>
                  </a:lnTo>
                  <a:lnTo>
                    <a:pt x="192" y="714"/>
                  </a:lnTo>
                  <a:lnTo>
                    <a:pt x="192" y="732"/>
                  </a:lnTo>
                  <a:lnTo>
                    <a:pt x="174" y="768"/>
                  </a:lnTo>
                  <a:lnTo>
                    <a:pt x="156" y="786"/>
                  </a:lnTo>
                  <a:lnTo>
                    <a:pt x="156" y="798"/>
                  </a:lnTo>
                  <a:lnTo>
                    <a:pt x="162" y="804"/>
                  </a:lnTo>
                  <a:lnTo>
                    <a:pt x="162" y="816"/>
                  </a:lnTo>
                  <a:lnTo>
                    <a:pt x="156" y="828"/>
                  </a:lnTo>
                  <a:lnTo>
                    <a:pt x="150" y="834"/>
                  </a:lnTo>
                  <a:lnTo>
                    <a:pt x="144" y="846"/>
                  </a:lnTo>
                  <a:lnTo>
                    <a:pt x="144" y="852"/>
                  </a:lnTo>
                  <a:lnTo>
                    <a:pt x="138" y="858"/>
                  </a:lnTo>
                  <a:lnTo>
                    <a:pt x="132" y="876"/>
                  </a:lnTo>
                  <a:lnTo>
                    <a:pt x="126" y="888"/>
                  </a:lnTo>
                  <a:lnTo>
                    <a:pt x="126" y="906"/>
                  </a:lnTo>
                  <a:lnTo>
                    <a:pt x="120" y="918"/>
                  </a:lnTo>
                  <a:lnTo>
                    <a:pt x="120" y="966"/>
                  </a:lnTo>
                  <a:lnTo>
                    <a:pt x="126" y="978"/>
                  </a:lnTo>
                  <a:lnTo>
                    <a:pt x="126" y="1008"/>
                  </a:lnTo>
                  <a:lnTo>
                    <a:pt x="132" y="1014"/>
                  </a:lnTo>
                  <a:lnTo>
                    <a:pt x="132" y="1020"/>
                  </a:lnTo>
                  <a:lnTo>
                    <a:pt x="138" y="1020"/>
                  </a:lnTo>
                  <a:lnTo>
                    <a:pt x="138" y="1002"/>
                  </a:lnTo>
                  <a:lnTo>
                    <a:pt x="144" y="990"/>
                  </a:lnTo>
                  <a:lnTo>
                    <a:pt x="144" y="978"/>
                  </a:lnTo>
                  <a:lnTo>
                    <a:pt x="150" y="972"/>
                  </a:lnTo>
                  <a:lnTo>
                    <a:pt x="150" y="996"/>
                  </a:lnTo>
                  <a:lnTo>
                    <a:pt x="162" y="996"/>
                  </a:lnTo>
                  <a:lnTo>
                    <a:pt x="186" y="1020"/>
                  </a:lnTo>
                  <a:lnTo>
                    <a:pt x="192" y="1032"/>
                  </a:lnTo>
                  <a:lnTo>
                    <a:pt x="198" y="1038"/>
                  </a:lnTo>
                  <a:lnTo>
                    <a:pt x="198" y="1044"/>
                  </a:lnTo>
                  <a:lnTo>
                    <a:pt x="228" y="1074"/>
                  </a:lnTo>
                  <a:lnTo>
                    <a:pt x="228" y="1098"/>
                  </a:lnTo>
                  <a:lnTo>
                    <a:pt x="234" y="1110"/>
                  </a:lnTo>
                  <a:lnTo>
                    <a:pt x="246" y="1128"/>
                  </a:lnTo>
                  <a:lnTo>
                    <a:pt x="264" y="1146"/>
                  </a:lnTo>
                  <a:lnTo>
                    <a:pt x="270" y="1140"/>
                  </a:lnTo>
                  <a:lnTo>
                    <a:pt x="276" y="1128"/>
                  </a:lnTo>
                  <a:lnTo>
                    <a:pt x="270" y="1122"/>
                  </a:lnTo>
                  <a:lnTo>
                    <a:pt x="270" y="1110"/>
                  </a:lnTo>
                  <a:lnTo>
                    <a:pt x="276" y="1104"/>
                  </a:lnTo>
                  <a:lnTo>
                    <a:pt x="288" y="1104"/>
                  </a:lnTo>
                  <a:lnTo>
                    <a:pt x="294" y="1116"/>
                  </a:lnTo>
                  <a:lnTo>
                    <a:pt x="294" y="1122"/>
                  </a:lnTo>
                  <a:lnTo>
                    <a:pt x="312" y="1122"/>
                  </a:lnTo>
                  <a:lnTo>
                    <a:pt x="324" y="1128"/>
                  </a:lnTo>
                  <a:lnTo>
                    <a:pt x="330" y="1134"/>
                  </a:lnTo>
                  <a:lnTo>
                    <a:pt x="330" y="1146"/>
                  </a:lnTo>
                  <a:lnTo>
                    <a:pt x="342" y="1146"/>
                  </a:lnTo>
                  <a:lnTo>
                    <a:pt x="342" y="1158"/>
                  </a:lnTo>
                  <a:lnTo>
                    <a:pt x="330" y="1170"/>
                  </a:lnTo>
                  <a:lnTo>
                    <a:pt x="330" y="1176"/>
                  </a:lnTo>
                  <a:lnTo>
                    <a:pt x="336" y="1182"/>
                  </a:lnTo>
                  <a:lnTo>
                    <a:pt x="354" y="1182"/>
                  </a:lnTo>
                  <a:lnTo>
                    <a:pt x="354" y="1176"/>
                  </a:lnTo>
                  <a:lnTo>
                    <a:pt x="366" y="1176"/>
                  </a:lnTo>
                  <a:lnTo>
                    <a:pt x="372" y="1170"/>
                  </a:lnTo>
                  <a:lnTo>
                    <a:pt x="378" y="1170"/>
                  </a:lnTo>
                  <a:lnTo>
                    <a:pt x="396" y="1188"/>
                  </a:lnTo>
                  <a:lnTo>
                    <a:pt x="402" y="1182"/>
                  </a:lnTo>
                  <a:lnTo>
                    <a:pt x="402" y="1176"/>
                  </a:lnTo>
                  <a:lnTo>
                    <a:pt x="408" y="1164"/>
                  </a:lnTo>
                  <a:lnTo>
                    <a:pt x="414" y="1158"/>
                  </a:lnTo>
                  <a:lnTo>
                    <a:pt x="420" y="1146"/>
                  </a:lnTo>
                  <a:lnTo>
                    <a:pt x="396" y="1134"/>
                  </a:lnTo>
                  <a:lnTo>
                    <a:pt x="390" y="1128"/>
                  </a:lnTo>
                  <a:lnTo>
                    <a:pt x="390" y="1116"/>
                  </a:lnTo>
                  <a:lnTo>
                    <a:pt x="384" y="1104"/>
                  </a:lnTo>
                  <a:lnTo>
                    <a:pt x="384" y="1092"/>
                  </a:lnTo>
                  <a:lnTo>
                    <a:pt x="378" y="1080"/>
                  </a:lnTo>
                  <a:lnTo>
                    <a:pt x="372" y="1074"/>
                  </a:lnTo>
                  <a:lnTo>
                    <a:pt x="354" y="1074"/>
                  </a:lnTo>
                  <a:lnTo>
                    <a:pt x="342" y="1080"/>
                  </a:lnTo>
                  <a:lnTo>
                    <a:pt x="336" y="1086"/>
                  </a:lnTo>
                  <a:lnTo>
                    <a:pt x="318" y="1086"/>
                  </a:lnTo>
                  <a:lnTo>
                    <a:pt x="312" y="1080"/>
                  </a:lnTo>
                  <a:lnTo>
                    <a:pt x="306" y="1068"/>
                  </a:lnTo>
                  <a:lnTo>
                    <a:pt x="306" y="1056"/>
                  </a:lnTo>
                  <a:lnTo>
                    <a:pt x="294" y="1032"/>
                  </a:lnTo>
                  <a:lnTo>
                    <a:pt x="288" y="1032"/>
                  </a:lnTo>
                  <a:lnTo>
                    <a:pt x="288" y="1050"/>
                  </a:lnTo>
                  <a:lnTo>
                    <a:pt x="282" y="1056"/>
                  </a:lnTo>
                  <a:lnTo>
                    <a:pt x="276" y="1056"/>
                  </a:lnTo>
                  <a:lnTo>
                    <a:pt x="270" y="1044"/>
                  </a:lnTo>
                  <a:lnTo>
                    <a:pt x="264" y="1038"/>
                  </a:lnTo>
                  <a:lnTo>
                    <a:pt x="258" y="1026"/>
                  </a:lnTo>
                  <a:lnTo>
                    <a:pt x="258" y="1014"/>
                  </a:lnTo>
                  <a:lnTo>
                    <a:pt x="270" y="1002"/>
                  </a:lnTo>
                  <a:lnTo>
                    <a:pt x="270" y="1008"/>
                  </a:lnTo>
                  <a:lnTo>
                    <a:pt x="276" y="1008"/>
                  </a:lnTo>
                  <a:lnTo>
                    <a:pt x="276" y="1014"/>
                  </a:lnTo>
                  <a:lnTo>
                    <a:pt x="282" y="1014"/>
                  </a:lnTo>
                  <a:lnTo>
                    <a:pt x="288" y="1008"/>
                  </a:lnTo>
                  <a:lnTo>
                    <a:pt x="282" y="1002"/>
                  </a:lnTo>
                  <a:lnTo>
                    <a:pt x="282" y="990"/>
                  </a:lnTo>
                  <a:lnTo>
                    <a:pt x="276" y="978"/>
                  </a:lnTo>
                  <a:lnTo>
                    <a:pt x="270" y="972"/>
                  </a:lnTo>
                  <a:lnTo>
                    <a:pt x="270" y="960"/>
                  </a:lnTo>
                  <a:lnTo>
                    <a:pt x="258" y="948"/>
                  </a:lnTo>
                  <a:lnTo>
                    <a:pt x="246" y="948"/>
                  </a:lnTo>
                  <a:lnTo>
                    <a:pt x="246" y="894"/>
                  </a:lnTo>
                  <a:lnTo>
                    <a:pt x="192" y="906"/>
                  </a:lnTo>
                  <a:lnTo>
                    <a:pt x="192" y="864"/>
                  </a:lnTo>
                  <a:lnTo>
                    <a:pt x="186" y="828"/>
                  </a:lnTo>
                  <a:lnTo>
                    <a:pt x="186" y="804"/>
                  </a:lnTo>
                  <a:lnTo>
                    <a:pt x="180" y="792"/>
                  </a:lnTo>
                  <a:lnTo>
                    <a:pt x="174" y="786"/>
                  </a:lnTo>
                  <a:lnTo>
                    <a:pt x="180" y="786"/>
                  </a:lnTo>
                  <a:lnTo>
                    <a:pt x="192" y="774"/>
                  </a:lnTo>
                  <a:lnTo>
                    <a:pt x="198" y="762"/>
                  </a:lnTo>
                  <a:lnTo>
                    <a:pt x="204" y="744"/>
                  </a:lnTo>
                  <a:lnTo>
                    <a:pt x="204" y="678"/>
                  </a:lnTo>
                  <a:lnTo>
                    <a:pt x="210" y="678"/>
                  </a:lnTo>
                  <a:lnTo>
                    <a:pt x="216" y="672"/>
                  </a:lnTo>
                  <a:lnTo>
                    <a:pt x="222" y="660"/>
                  </a:lnTo>
                  <a:lnTo>
                    <a:pt x="228" y="654"/>
                  </a:lnTo>
                  <a:lnTo>
                    <a:pt x="228" y="612"/>
                  </a:lnTo>
                  <a:lnTo>
                    <a:pt x="222" y="600"/>
                  </a:lnTo>
                  <a:lnTo>
                    <a:pt x="222" y="594"/>
                  </a:lnTo>
                  <a:lnTo>
                    <a:pt x="216" y="588"/>
                  </a:lnTo>
                  <a:lnTo>
                    <a:pt x="222" y="558"/>
                  </a:lnTo>
                  <a:lnTo>
                    <a:pt x="234" y="558"/>
                  </a:lnTo>
                  <a:lnTo>
                    <a:pt x="234" y="552"/>
                  </a:lnTo>
                  <a:lnTo>
                    <a:pt x="240" y="546"/>
                  </a:lnTo>
                  <a:lnTo>
                    <a:pt x="264" y="546"/>
                  </a:lnTo>
                  <a:lnTo>
                    <a:pt x="270" y="552"/>
                  </a:lnTo>
                  <a:lnTo>
                    <a:pt x="294" y="564"/>
                  </a:lnTo>
                  <a:lnTo>
                    <a:pt x="300" y="570"/>
                  </a:lnTo>
                  <a:lnTo>
                    <a:pt x="288" y="576"/>
                  </a:lnTo>
                  <a:lnTo>
                    <a:pt x="288" y="588"/>
                  </a:lnTo>
                  <a:lnTo>
                    <a:pt x="282" y="594"/>
                  </a:lnTo>
                  <a:lnTo>
                    <a:pt x="282" y="612"/>
                  </a:lnTo>
                  <a:lnTo>
                    <a:pt x="288" y="624"/>
                  </a:lnTo>
                  <a:lnTo>
                    <a:pt x="306" y="624"/>
                  </a:lnTo>
                  <a:lnTo>
                    <a:pt x="330" y="612"/>
                  </a:lnTo>
                  <a:lnTo>
                    <a:pt x="342" y="612"/>
                  </a:lnTo>
                  <a:lnTo>
                    <a:pt x="354" y="606"/>
                  </a:lnTo>
                  <a:lnTo>
                    <a:pt x="360" y="600"/>
                  </a:lnTo>
                  <a:lnTo>
                    <a:pt x="366" y="600"/>
                  </a:lnTo>
                  <a:lnTo>
                    <a:pt x="396" y="684"/>
                  </a:lnTo>
                  <a:lnTo>
                    <a:pt x="402" y="678"/>
                  </a:lnTo>
                  <a:lnTo>
                    <a:pt x="414" y="672"/>
                  </a:lnTo>
                  <a:lnTo>
                    <a:pt x="426" y="672"/>
                  </a:lnTo>
                  <a:lnTo>
                    <a:pt x="426" y="642"/>
                  </a:lnTo>
                  <a:lnTo>
                    <a:pt x="414" y="630"/>
                  </a:lnTo>
                  <a:lnTo>
                    <a:pt x="414" y="600"/>
                  </a:lnTo>
                  <a:lnTo>
                    <a:pt x="402" y="588"/>
                  </a:lnTo>
                  <a:lnTo>
                    <a:pt x="396" y="552"/>
                  </a:lnTo>
                  <a:lnTo>
                    <a:pt x="426" y="522"/>
                  </a:lnTo>
                  <a:lnTo>
                    <a:pt x="426" y="516"/>
                  </a:lnTo>
                  <a:lnTo>
                    <a:pt x="432" y="504"/>
                  </a:lnTo>
                  <a:lnTo>
                    <a:pt x="438" y="498"/>
                  </a:lnTo>
                  <a:lnTo>
                    <a:pt x="450" y="492"/>
                  </a:lnTo>
                  <a:lnTo>
                    <a:pt x="468" y="486"/>
                  </a:lnTo>
                  <a:lnTo>
                    <a:pt x="504" y="486"/>
                  </a:lnTo>
                  <a:lnTo>
                    <a:pt x="510" y="492"/>
                  </a:lnTo>
                  <a:lnTo>
                    <a:pt x="522" y="492"/>
                  </a:lnTo>
                  <a:lnTo>
                    <a:pt x="534" y="486"/>
                  </a:lnTo>
                  <a:lnTo>
                    <a:pt x="564" y="486"/>
                  </a:lnTo>
                  <a:lnTo>
                    <a:pt x="576" y="492"/>
                  </a:lnTo>
                  <a:lnTo>
                    <a:pt x="582" y="498"/>
                  </a:lnTo>
                  <a:lnTo>
                    <a:pt x="588" y="498"/>
                  </a:lnTo>
                  <a:lnTo>
                    <a:pt x="594" y="492"/>
                  </a:lnTo>
                  <a:lnTo>
                    <a:pt x="600" y="480"/>
                  </a:lnTo>
                  <a:lnTo>
                    <a:pt x="618" y="462"/>
                  </a:lnTo>
                  <a:lnTo>
                    <a:pt x="618" y="450"/>
                  </a:lnTo>
                  <a:lnTo>
                    <a:pt x="612" y="444"/>
                  </a:lnTo>
                  <a:lnTo>
                    <a:pt x="600" y="438"/>
                  </a:lnTo>
                  <a:lnTo>
                    <a:pt x="588" y="42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6" name="Tanzania" descr="© INSCALE GmbH, 05.05.2010&#10;http://www.presentationload.com/">
              <a:extLst>
                <a:ext uri="{FF2B5EF4-FFF2-40B4-BE49-F238E27FC236}">
                  <a16:creationId xmlns:a16="http://schemas.microsoft.com/office/drawing/2014/main" id="{8C0CC878-B38B-437D-B6D8-DF058243A96B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032907" y="3249609"/>
              <a:ext cx="290545" cy="329088"/>
            </a:xfrm>
            <a:custGeom>
              <a:avLst/>
              <a:gdLst>
                <a:gd name="T0" fmla="*/ 2147483647 w 768"/>
                <a:gd name="T1" fmla="*/ 2147483647 h 870"/>
                <a:gd name="T2" fmla="*/ 2147483647 w 768"/>
                <a:gd name="T3" fmla="*/ 2147483647 h 870"/>
                <a:gd name="T4" fmla="*/ 2147483647 w 768"/>
                <a:gd name="T5" fmla="*/ 2147483647 h 870"/>
                <a:gd name="T6" fmla="*/ 2147483647 w 768"/>
                <a:gd name="T7" fmla="*/ 2147483647 h 870"/>
                <a:gd name="T8" fmla="*/ 2147483647 w 768"/>
                <a:gd name="T9" fmla="*/ 2147483647 h 870"/>
                <a:gd name="T10" fmla="*/ 2147483647 w 768"/>
                <a:gd name="T11" fmla="*/ 2147483647 h 870"/>
                <a:gd name="T12" fmla="*/ 2147483647 w 768"/>
                <a:gd name="T13" fmla="*/ 2147483647 h 870"/>
                <a:gd name="T14" fmla="*/ 2147483647 w 768"/>
                <a:gd name="T15" fmla="*/ 2147483647 h 870"/>
                <a:gd name="T16" fmla="*/ 2147483647 w 768"/>
                <a:gd name="T17" fmla="*/ 2147483647 h 870"/>
                <a:gd name="T18" fmla="*/ 2147483647 w 768"/>
                <a:gd name="T19" fmla="*/ 2147483647 h 870"/>
                <a:gd name="T20" fmla="*/ 2147483647 w 768"/>
                <a:gd name="T21" fmla="*/ 2147483647 h 870"/>
                <a:gd name="T22" fmla="*/ 2147483647 w 768"/>
                <a:gd name="T23" fmla="*/ 2147483647 h 870"/>
                <a:gd name="T24" fmla="*/ 2147483647 w 768"/>
                <a:gd name="T25" fmla="*/ 2147483647 h 870"/>
                <a:gd name="T26" fmla="*/ 2147483647 w 768"/>
                <a:gd name="T27" fmla="*/ 2147483647 h 870"/>
                <a:gd name="T28" fmla="*/ 2147483647 w 768"/>
                <a:gd name="T29" fmla="*/ 2147483647 h 870"/>
                <a:gd name="T30" fmla="*/ 2147483647 w 768"/>
                <a:gd name="T31" fmla="*/ 2147483647 h 870"/>
                <a:gd name="T32" fmla="*/ 2147483647 w 768"/>
                <a:gd name="T33" fmla="*/ 2147483647 h 870"/>
                <a:gd name="T34" fmla="*/ 2147483647 w 768"/>
                <a:gd name="T35" fmla="*/ 2147483647 h 870"/>
                <a:gd name="T36" fmla="*/ 2147483647 w 768"/>
                <a:gd name="T37" fmla="*/ 2147483647 h 870"/>
                <a:gd name="T38" fmla="*/ 2147483647 w 768"/>
                <a:gd name="T39" fmla="*/ 2147483647 h 870"/>
                <a:gd name="T40" fmla="*/ 2147483647 w 768"/>
                <a:gd name="T41" fmla="*/ 2147483647 h 870"/>
                <a:gd name="T42" fmla="*/ 2147483647 w 768"/>
                <a:gd name="T43" fmla="*/ 2147483647 h 870"/>
                <a:gd name="T44" fmla="*/ 2147483647 w 768"/>
                <a:gd name="T45" fmla="*/ 2147483647 h 870"/>
                <a:gd name="T46" fmla="*/ 2147483647 w 768"/>
                <a:gd name="T47" fmla="*/ 2147483647 h 870"/>
                <a:gd name="T48" fmla="*/ 2147483647 w 768"/>
                <a:gd name="T49" fmla="*/ 2147483647 h 870"/>
                <a:gd name="T50" fmla="*/ 2147483647 w 768"/>
                <a:gd name="T51" fmla="*/ 2147483647 h 870"/>
                <a:gd name="T52" fmla="*/ 2147483647 w 768"/>
                <a:gd name="T53" fmla="*/ 2147483647 h 870"/>
                <a:gd name="T54" fmla="*/ 2147483647 w 768"/>
                <a:gd name="T55" fmla="*/ 2147483647 h 870"/>
                <a:gd name="T56" fmla="*/ 2147483647 w 768"/>
                <a:gd name="T57" fmla="*/ 2147483647 h 870"/>
                <a:gd name="T58" fmla="*/ 2147483647 w 768"/>
                <a:gd name="T59" fmla="*/ 2147483647 h 870"/>
                <a:gd name="T60" fmla="*/ 2147483647 w 768"/>
                <a:gd name="T61" fmla="*/ 2147483647 h 870"/>
                <a:gd name="T62" fmla="*/ 2147483647 w 768"/>
                <a:gd name="T63" fmla="*/ 2147483647 h 870"/>
                <a:gd name="T64" fmla="*/ 2147483647 w 768"/>
                <a:gd name="T65" fmla="*/ 2147483647 h 870"/>
                <a:gd name="T66" fmla="*/ 2147483647 w 768"/>
                <a:gd name="T67" fmla="*/ 2147483647 h 870"/>
                <a:gd name="T68" fmla="*/ 2147483647 w 768"/>
                <a:gd name="T69" fmla="*/ 2147483647 h 870"/>
                <a:gd name="T70" fmla="*/ 2147483647 w 768"/>
                <a:gd name="T71" fmla="*/ 2147483647 h 870"/>
                <a:gd name="T72" fmla="*/ 2147483647 w 768"/>
                <a:gd name="T73" fmla="*/ 2147483647 h 870"/>
                <a:gd name="T74" fmla="*/ 2147483647 w 768"/>
                <a:gd name="T75" fmla="*/ 2147483647 h 870"/>
                <a:gd name="T76" fmla="*/ 2147483647 w 768"/>
                <a:gd name="T77" fmla="*/ 2147483647 h 870"/>
                <a:gd name="T78" fmla="*/ 2147483647 w 768"/>
                <a:gd name="T79" fmla="*/ 2147483647 h 870"/>
                <a:gd name="T80" fmla="*/ 2147483647 w 768"/>
                <a:gd name="T81" fmla="*/ 2147483647 h 870"/>
                <a:gd name="T82" fmla="*/ 2147483647 w 768"/>
                <a:gd name="T83" fmla="*/ 2147483647 h 870"/>
                <a:gd name="T84" fmla="*/ 2147483647 w 768"/>
                <a:gd name="T85" fmla="*/ 2147483647 h 870"/>
                <a:gd name="T86" fmla="*/ 2147483647 w 768"/>
                <a:gd name="T87" fmla="*/ 2147483647 h 870"/>
                <a:gd name="T88" fmla="*/ 2147483647 w 768"/>
                <a:gd name="T89" fmla="*/ 2147483647 h 870"/>
                <a:gd name="T90" fmla="*/ 2147483647 w 768"/>
                <a:gd name="T91" fmla="*/ 2147483647 h 870"/>
                <a:gd name="T92" fmla="*/ 2147483647 w 768"/>
                <a:gd name="T93" fmla="*/ 2147483647 h 870"/>
                <a:gd name="T94" fmla="*/ 2147483647 w 768"/>
                <a:gd name="T95" fmla="*/ 2147483647 h 870"/>
                <a:gd name="T96" fmla="*/ 2147483647 w 768"/>
                <a:gd name="T97" fmla="*/ 2147483647 h 870"/>
                <a:gd name="T98" fmla="*/ 2147483647 w 768"/>
                <a:gd name="T99" fmla="*/ 2147483647 h 870"/>
                <a:gd name="T100" fmla="*/ 2147483647 w 768"/>
                <a:gd name="T101" fmla="*/ 2147483647 h 870"/>
                <a:gd name="T102" fmla="*/ 2147483647 w 768"/>
                <a:gd name="T103" fmla="*/ 2147483647 h 8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68"/>
                <a:gd name="T157" fmla="*/ 0 h 870"/>
                <a:gd name="T158" fmla="*/ 768 w 768"/>
                <a:gd name="T159" fmla="*/ 870 h 87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68" h="870">
                  <a:moveTo>
                    <a:pt x="762" y="744"/>
                  </a:moveTo>
                  <a:lnTo>
                    <a:pt x="750" y="744"/>
                  </a:lnTo>
                  <a:lnTo>
                    <a:pt x="744" y="738"/>
                  </a:lnTo>
                  <a:lnTo>
                    <a:pt x="732" y="732"/>
                  </a:lnTo>
                  <a:lnTo>
                    <a:pt x="720" y="720"/>
                  </a:lnTo>
                  <a:lnTo>
                    <a:pt x="720" y="708"/>
                  </a:lnTo>
                  <a:lnTo>
                    <a:pt x="714" y="690"/>
                  </a:lnTo>
                  <a:lnTo>
                    <a:pt x="714" y="654"/>
                  </a:lnTo>
                  <a:lnTo>
                    <a:pt x="690" y="612"/>
                  </a:lnTo>
                  <a:lnTo>
                    <a:pt x="702" y="564"/>
                  </a:lnTo>
                  <a:lnTo>
                    <a:pt x="684" y="540"/>
                  </a:lnTo>
                  <a:lnTo>
                    <a:pt x="690" y="528"/>
                  </a:lnTo>
                  <a:lnTo>
                    <a:pt x="696" y="522"/>
                  </a:lnTo>
                  <a:lnTo>
                    <a:pt x="708" y="498"/>
                  </a:lnTo>
                  <a:lnTo>
                    <a:pt x="708" y="480"/>
                  </a:lnTo>
                  <a:lnTo>
                    <a:pt x="702" y="474"/>
                  </a:lnTo>
                  <a:lnTo>
                    <a:pt x="690" y="468"/>
                  </a:lnTo>
                  <a:lnTo>
                    <a:pt x="672" y="456"/>
                  </a:lnTo>
                  <a:lnTo>
                    <a:pt x="660" y="450"/>
                  </a:lnTo>
                  <a:lnTo>
                    <a:pt x="654" y="438"/>
                  </a:lnTo>
                  <a:lnTo>
                    <a:pt x="654" y="426"/>
                  </a:lnTo>
                  <a:lnTo>
                    <a:pt x="660" y="414"/>
                  </a:lnTo>
                  <a:lnTo>
                    <a:pt x="666" y="396"/>
                  </a:lnTo>
                  <a:lnTo>
                    <a:pt x="666" y="384"/>
                  </a:lnTo>
                  <a:lnTo>
                    <a:pt x="672" y="366"/>
                  </a:lnTo>
                  <a:lnTo>
                    <a:pt x="678" y="354"/>
                  </a:lnTo>
                  <a:lnTo>
                    <a:pt x="678" y="330"/>
                  </a:lnTo>
                  <a:lnTo>
                    <a:pt x="684" y="318"/>
                  </a:lnTo>
                  <a:lnTo>
                    <a:pt x="684" y="300"/>
                  </a:lnTo>
                  <a:lnTo>
                    <a:pt x="570" y="192"/>
                  </a:lnTo>
                  <a:lnTo>
                    <a:pt x="576" y="186"/>
                  </a:lnTo>
                  <a:lnTo>
                    <a:pt x="582" y="186"/>
                  </a:lnTo>
                  <a:lnTo>
                    <a:pt x="588" y="180"/>
                  </a:lnTo>
                  <a:lnTo>
                    <a:pt x="588" y="174"/>
                  </a:lnTo>
                  <a:lnTo>
                    <a:pt x="576" y="162"/>
                  </a:lnTo>
                  <a:lnTo>
                    <a:pt x="324" y="6"/>
                  </a:lnTo>
                  <a:lnTo>
                    <a:pt x="312" y="6"/>
                  </a:lnTo>
                  <a:lnTo>
                    <a:pt x="312" y="18"/>
                  </a:lnTo>
                  <a:lnTo>
                    <a:pt x="318" y="24"/>
                  </a:lnTo>
                  <a:lnTo>
                    <a:pt x="318" y="36"/>
                  </a:lnTo>
                  <a:lnTo>
                    <a:pt x="294" y="48"/>
                  </a:lnTo>
                  <a:lnTo>
                    <a:pt x="276" y="66"/>
                  </a:lnTo>
                  <a:lnTo>
                    <a:pt x="264" y="84"/>
                  </a:lnTo>
                  <a:lnTo>
                    <a:pt x="264" y="90"/>
                  </a:lnTo>
                  <a:lnTo>
                    <a:pt x="270" y="96"/>
                  </a:lnTo>
                  <a:lnTo>
                    <a:pt x="294" y="96"/>
                  </a:lnTo>
                  <a:lnTo>
                    <a:pt x="306" y="90"/>
                  </a:lnTo>
                  <a:lnTo>
                    <a:pt x="312" y="90"/>
                  </a:lnTo>
                  <a:lnTo>
                    <a:pt x="306" y="96"/>
                  </a:lnTo>
                  <a:lnTo>
                    <a:pt x="294" y="102"/>
                  </a:lnTo>
                  <a:lnTo>
                    <a:pt x="276" y="120"/>
                  </a:lnTo>
                  <a:lnTo>
                    <a:pt x="270" y="120"/>
                  </a:lnTo>
                  <a:lnTo>
                    <a:pt x="264" y="114"/>
                  </a:lnTo>
                  <a:lnTo>
                    <a:pt x="252" y="108"/>
                  </a:lnTo>
                  <a:lnTo>
                    <a:pt x="246" y="108"/>
                  </a:lnTo>
                  <a:lnTo>
                    <a:pt x="234" y="120"/>
                  </a:lnTo>
                  <a:lnTo>
                    <a:pt x="234" y="138"/>
                  </a:lnTo>
                  <a:lnTo>
                    <a:pt x="246" y="150"/>
                  </a:lnTo>
                  <a:lnTo>
                    <a:pt x="216" y="150"/>
                  </a:lnTo>
                  <a:lnTo>
                    <a:pt x="216" y="138"/>
                  </a:lnTo>
                  <a:lnTo>
                    <a:pt x="222" y="132"/>
                  </a:lnTo>
                  <a:lnTo>
                    <a:pt x="222" y="126"/>
                  </a:lnTo>
                  <a:lnTo>
                    <a:pt x="228" y="114"/>
                  </a:lnTo>
                  <a:lnTo>
                    <a:pt x="210" y="120"/>
                  </a:lnTo>
                  <a:lnTo>
                    <a:pt x="192" y="102"/>
                  </a:lnTo>
                  <a:lnTo>
                    <a:pt x="186" y="102"/>
                  </a:lnTo>
                  <a:lnTo>
                    <a:pt x="174" y="114"/>
                  </a:lnTo>
                  <a:lnTo>
                    <a:pt x="174" y="132"/>
                  </a:lnTo>
                  <a:lnTo>
                    <a:pt x="168" y="138"/>
                  </a:lnTo>
                  <a:lnTo>
                    <a:pt x="162" y="138"/>
                  </a:lnTo>
                  <a:lnTo>
                    <a:pt x="156" y="132"/>
                  </a:lnTo>
                  <a:lnTo>
                    <a:pt x="156" y="48"/>
                  </a:lnTo>
                  <a:lnTo>
                    <a:pt x="162" y="36"/>
                  </a:lnTo>
                  <a:lnTo>
                    <a:pt x="162" y="24"/>
                  </a:lnTo>
                  <a:lnTo>
                    <a:pt x="168" y="12"/>
                  </a:lnTo>
                  <a:lnTo>
                    <a:pt x="168" y="6"/>
                  </a:lnTo>
                  <a:lnTo>
                    <a:pt x="78" y="0"/>
                  </a:lnTo>
                  <a:lnTo>
                    <a:pt x="72" y="24"/>
                  </a:lnTo>
                  <a:lnTo>
                    <a:pt x="78" y="30"/>
                  </a:lnTo>
                  <a:lnTo>
                    <a:pt x="84" y="42"/>
                  </a:lnTo>
                  <a:lnTo>
                    <a:pt x="90" y="48"/>
                  </a:lnTo>
                  <a:lnTo>
                    <a:pt x="90" y="66"/>
                  </a:lnTo>
                  <a:lnTo>
                    <a:pt x="96" y="72"/>
                  </a:lnTo>
                  <a:lnTo>
                    <a:pt x="96" y="96"/>
                  </a:lnTo>
                  <a:lnTo>
                    <a:pt x="78" y="114"/>
                  </a:lnTo>
                  <a:lnTo>
                    <a:pt x="66" y="114"/>
                  </a:lnTo>
                  <a:lnTo>
                    <a:pt x="66" y="126"/>
                  </a:lnTo>
                  <a:lnTo>
                    <a:pt x="60" y="138"/>
                  </a:lnTo>
                  <a:lnTo>
                    <a:pt x="60" y="156"/>
                  </a:lnTo>
                  <a:lnTo>
                    <a:pt x="66" y="156"/>
                  </a:lnTo>
                  <a:lnTo>
                    <a:pt x="72" y="162"/>
                  </a:lnTo>
                  <a:lnTo>
                    <a:pt x="90" y="162"/>
                  </a:lnTo>
                  <a:lnTo>
                    <a:pt x="90" y="180"/>
                  </a:lnTo>
                  <a:lnTo>
                    <a:pt x="78" y="186"/>
                  </a:lnTo>
                  <a:lnTo>
                    <a:pt x="84" y="198"/>
                  </a:lnTo>
                  <a:lnTo>
                    <a:pt x="72" y="198"/>
                  </a:lnTo>
                  <a:lnTo>
                    <a:pt x="54" y="216"/>
                  </a:lnTo>
                  <a:lnTo>
                    <a:pt x="48" y="228"/>
                  </a:lnTo>
                  <a:lnTo>
                    <a:pt x="48" y="246"/>
                  </a:lnTo>
                  <a:lnTo>
                    <a:pt x="42" y="258"/>
                  </a:lnTo>
                  <a:lnTo>
                    <a:pt x="30" y="270"/>
                  </a:lnTo>
                  <a:lnTo>
                    <a:pt x="6" y="282"/>
                  </a:lnTo>
                  <a:lnTo>
                    <a:pt x="0" y="294"/>
                  </a:lnTo>
                  <a:lnTo>
                    <a:pt x="6" y="306"/>
                  </a:lnTo>
                  <a:lnTo>
                    <a:pt x="18" y="318"/>
                  </a:lnTo>
                  <a:lnTo>
                    <a:pt x="18" y="330"/>
                  </a:lnTo>
                  <a:lnTo>
                    <a:pt x="12" y="342"/>
                  </a:lnTo>
                  <a:lnTo>
                    <a:pt x="12" y="348"/>
                  </a:lnTo>
                  <a:lnTo>
                    <a:pt x="18" y="354"/>
                  </a:lnTo>
                  <a:lnTo>
                    <a:pt x="18" y="366"/>
                  </a:lnTo>
                  <a:lnTo>
                    <a:pt x="24" y="378"/>
                  </a:lnTo>
                  <a:lnTo>
                    <a:pt x="24" y="396"/>
                  </a:lnTo>
                  <a:lnTo>
                    <a:pt x="18" y="402"/>
                  </a:lnTo>
                  <a:lnTo>
                    <a:pt x="18" y="432"/>
                  </a:lnTo>
                  <a:lnTo>
                    <a:pt x="30" y="444"/>
                  </a:lnTo>
                  <a:lnTo>
                    <a:pt x="36" y="444"/>
                  </a:lnTo>
                  <a:lnTo>
                    <a:pt x="48" y="450"/>
                  </a:lnTo>
                  <a:lnTo>
                    <a:pt x="72" y="474"/>
                  </a:lnTo>
                  <a:lnTo>
                    <a:pt x="78" y="486"/>
                  </a:lnTo>
                  <a:lnTo>
                    <a:pt x="78" y="546"/>
                  </a:lnTo>
                  <a:lnTo>
                    <a:pt x="84" y="558"/>
                  </a:lnTo>
                  <a:lnTo>
                    <a:pt x="114" y="594"/>
                  </a:lnTo>
                  <a:lnTo>
                    <a:pt x="114" y="600"/>
                  </a:lnTo>
                  <a:lnTo>
                    <a:pt x="108" y="612"/>
                  </a:lnTo>
                  <a:lnTo>
                    <a:pt x="108" y="618"/>
                  </a:lnTo>
                  <a:lnTo>
                    <a:pt x="126" y="618"/>
                  </a:lnTo>
                  <a:lnTo>
                    <a:pt x="138" y="612"/>
                  </a:lnTo>
                  <a:lnTo>
                    <a:pt x="138" y="630"/>
                  </a:lnTo>
                  <a:lnTo>
                    <a:pt x="144" y="636"/>
                  </a:lnTo>
                  <a:lnTo>
                    <a:pt x="162" y="636"/>
                  </a:lnTo>
                  <a:lnTo>
                    <a:pt x="180" y="654"/>
                  </a:lnTo>
                  <a:lnTo>
                    <a:pt x="192" y="654"/>
                  </a:lnTo>
                  <a:lnTo>
                    <a:pt x="204" y="648"/>
                  </a:lnTo>
                  <a:lnTo>
                    <a:pt x="204" y="666"/>
                  </a:lnTo>
                  <a:lnTo>
                    <a:pt x="222" y="666"/>
                  </a:lnTo>
                  <a:lnTo>
                    <a:pt x="240" y="678"/>
                  </a:lnTo>
                  <a:lnTo>
                    <a:pt x="264" y="678"/>
                  </a:lnTo>
                  <a:lnTo>
                    <a:pt x="270" y="696"/>
                  </a:lnTo>
                  <a:lnTo>
                    <a:pt x="300" y="696"/>
                  </a:lnTo>
                  <a:lnTo>
                    <a:pt x="300" y="690"/>
                  </a:lnTo>
                  <a:lnTo>
                    <a:pt x="312" y="678"/>
                  </a:lnTo>
                  <a:lnTo>
                    <a:pt x="318" y="684"/>
                  </a:lnTo>
                  <a:lnTo>
                    <a:pt x="330" y="690"/>
                  </a:lnTo>
                  <a:lnTo>
                    <a:pt x="336" y="702"/>
                  </a:lnTo>
                  <a:lnTo>
                    <a:pt x="348" y="714"/>
                  </a:lnTo>
                  <a:lnTo>
                    <a:pt x="348" y="774"/>
                  </a:lnTo>
                  <a:lnTo>
                    <a:pt x="354" y="774"/>
                  </a:lnTo>
                  <a:lnTo>
                    <a:pt x="360" y="780"/>
                  </a:lnTo>
                  <a:lnTo>
                    <a:pt x="360" y="792"/>
                  </a:lnTo>
                  <a:lnTo>
                    <a:pt x="354" y="798"/>
                  </a:lnTo>
                  <a:lnTo>
                    <a:pt x="354" y="804"/>
                  </a:lnTo>
                  <a:lnTo>
                    <a:pt x="348" y="810"/>
                  </a:lnTo>
                  <a:lnTo>
                    <a:pt x="348" y="816"/>
                  </a:lnTo>
                  <a:lnTo>
                    <a:pt x="366" y="834"/>
                  </a:lnTo>
                  <a:lnTo>
                    <a:pt x="378" y="840"/>
                  </a:lnTo>
                  <a:lnTo>
                    <a:pt x="372" y="858"/>
                  </a:lnTo>
                  <a:lnTo>
                    <a:pt x="408" y="858"/>
                  </a:lnTo>
                  <a:lnTo>
                    <a:pt x="414" y="852"/>
                  </a:lnTo>
                  <a:lnTo>
                    <a:pt x="420" y="852"/>
                  </a:lnTo>
                  <a:lnTo>
                    <a:pt x="432" y="840"/>
                  </a:lnTo>
                  <a:lnTo>
                    <a:pt x="444" y="840"/>
                  </a:lnTo>
                  <a:lnTo>
                    <a:pt x="456" y="846"/>
                  </a:lnTo>
                  <a:lnTo>
                    <a:pt x="462" y="858"/>
                  </a:lnTo>
                  <a:lnTo>
                    <a:pt x="474" y="864"/>
                  </a:lnTo>
                  <a:lnTo>
                    <a:pt x="480" y="870"/>
                  </a:lnTo>
                  <a:lnTo>
                    <a:pt x="492" y="870"/>
                  </a:lnTo>
                  <a:lnTo>
                    <a:pt x="510" y="852"/>
                  </a:lnTo>
                  <a:lnTo>
                    <a:pt x="516" y="852"/>
                  </a:lnTo>
                  <a:lnTo>
                    <a:pt x="522" y="858"/>
                  </a:lnTo>
                  <a:lnTo>
                    <a:pt x="534" y="864"/>
                  </a:lnTo>
                  <a:lnTo>
                    <a:pt x="552" y="864"/>
                  </a:lnTo>
                  <a:lnTo>
                    <a:pt x="564" y="852"/>
                  </a:lnTo>
                  <a:lnTo>
                    <a:pt x="576" y="846"/>
                  </a:lnTo>
                  <a:lnTo>
                    <a:pt x="582" y="834"/>
                  </a:lnTo>
                  <a:lnTo>
                    <a:pt x="588" y="828"/>
                  </a:lnTo>
                  <a:lnTo>
                    <a:pt x="612" y="828"/>
                  </a:lnTo>
                  <a:lnTo>
                    <a:pt x="618" y="834"/>
                  </a:lnTo>
                  <a:lnTo>
                    <a:pt x="618" y="840"/>
                  </a:lnTo>
                  <a:lnTo>
                    <a:pt x="630" y="840"/>
                  </a:lnTo>
                  <a:lnTo>
                    <a:pt x="642" y="834"/>
                  </a:lnTo>
                  <a:lnTo>
                    <a:pt x="654" y="822"/>
                  </a:lnTo>
                  <a:lnTo>
                    <a:pt x="660" y="822"/>
                  </a:lnTo>
                  <a:lnTo>
                    <a:pt x="690" y="816"/>
                  </a:lnTo>
                  <a:lnTo>
                    <a:pt x="768" y="762"/>
                  </a:lnTo>
                  <a:lnTo>
                    <a:pt x="762" y="744"/>
                  </a:lnTo>
                  <a:close/>
                  <a:moveTo>
                    <a:pt x="726" y="360"/>
                  </a:moveTo>
                  <a:lnTo>
                    <a:pt x="732" y="354"/>
                  </a:lnTo>
                  <a:lnTo>
                    <a:pt x="732" y="324"/>
                  </a:lnTo>
                  <a:lnTo>
                    <a:pt x="720" y="312"/>
                  </a:lnTo>
                  <a:lnTo>
                    <a:pt x="714" y="312"/>
                  </a:lnTo>
                  <a:lnTo>
                    <a:pt x="708" y="318"/>
                  </a:lnTo>
                  <a:lnTo>
                    <a:pt x="708" y="348"/>
                  </a:lnTo>
                  <a:lnTo>
                    <a:pt x="714" y="354"/>
                  </a:lnTo>
                  <a:lnTo>
                    <a:pt x="726" y="360"/>
                  </a:lnTo>
                  <a:close/>
                  <a:moveTo>
                    <a:pt x="678" y="420"/>
                  </a:moveTo>
                  <a:lnTo>
                    <a:pt x="690" y="426"/>
                  </a:lnTo>
                  <a:lnTo>
                    <a:pt x="696" y="438"/>
                  </a:lnTo>
                  <a:lnTo>
                    <a:pt x="708" y="444"/>
                  </a:lnTo>
                  <a:lnTo>
                    <a:pt x="720" y="444"/>
                  </a:lnTo>
                  <a:lnTo>
                    <a:pt x="726" y="438"/>
                  </a:lnTo>
                  <a:lnTo>
                    <a:pt x="720" y="432"/>
                  </a:lnTo>
                  <a:lnTo>
                    <a:pt x="720" y="426"/>
                  </a:lnTo>
                  <a:lnTo>
                    <a:pt x="708" y="414"/>
                  </a:lnTo>
                  <a:lnTo>
                    <a:pt x="708" y="390"/>
                  </a:lnTo>
                  <a:lnTo>
                    <a:pt x="702" y="378"/>
                  </a:lnTo>
                  <a:lnTo>
                    <a:pt x="684" y="378"/>
                  </a:lnTo>
                  <a:lnTo>
                    <a:pt x="678" y="384"/>
                  </a:lnTo>
                  <a:lnTo>
                    <a:pt x="678" y="4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7" name="Tajikistan" descr="© INSCALE GmbH, 05.05.2010&#10;http://www.presentationload.com/">
              <a:extLst>
                <a:ext uri="{FF2B5EF4-FFF2-40B4-BE49-F238E27FC236}">
                  <a16:creationId xmlns:a16="http://schemas.microsoft.com/office/drawing/2014/main" id="{8B8A65D7-96A1-4C9B-8CA2-2C16C790D1B6}"/>
                </a:ext>
              </a:extLst>
            </p:cNvPr>
            <p:cNvSpPr>
              <a:spLocks/>
            </p:cNvSpPr>
            <p:nvPr/>
          </p:nvSpPr>
          <p:spPr bwMode="gray">
            <a:xfrm>
              <a:off x="5937154" y="1967351"/>
              <a:ext cx="209015" cy="131932"/>
            </a:xfrm>
            <a:custGeom>
              <a:avLst/>
              <a:gdLst>
                <a:gd name="T0" fmla="*/ 2147483647 w 552"/>
                <a:gd name="T1" fmla="*/ 2147483647 h 348"/>
                <a:gd name="T2" fmla="*/ 2147483647 w 552"/>
                <a:gd name="T3" fmla="*/ 2147483647 h 348"/>
                <a:gd name="T4" fmla="*/ 2147483647 w 552"/>
                <a:gd name="T5" fmla="*/ 2147483647 h 348"/>
                <a:gd name="T6" fmla="*/ 2147483647 w 552"/>
                <a:gd name="T7" fmla="*/ 2147483647 h 348"/>
                <a:gd name="T8" fmla="*/ 2147483647 w 552"/>
                <a:gd name="T9" fmla="*/ 2147483647 h 348"/>
                <a:gd name="T10" fmla="*/ 2147483647 w 552"/>
                <a:gd name="T11" fmla="*/ 2147483647 h 348"/>
                <a:gd name="T12" fmla="*/ 2147483647 w 552"/>
                <a:gd name="T13" fmla="*/ 2147483647 h 348"/>
                <a:gd name="T14" fmla="*/ 2147483647 w 552"/>
                <a:gd name="T15" fmla="*/ 2147483647 h 348"/>
                <a:gd name="T16" fmla="*/ 2147483647 w 552"/>
                <a:gd name="T17" fmla="*/ 2147483647 h 348"/>
                <a:gd name="T18" fmla="*/ 2147483647 w 552"/>
                <a:gd name="T19" fmla="*/ 2147483647 h 348"/>
                <a:gd name="T20" fmla="*/ 2147483647 w 552"/>
                <a:gd name="T21" fmla="*/ 2147483647 h 348"/>
                <a:gd name="T22" fmla="*/ 2147483647 w 552"/>
                <a:gd name="T23" fmla="*/ 2147483647 h 348"/>
                <a:gd name="T24" fmla="*/ 2147483647 w 552"/>
                <a:gd name="T25" fmla="*/ 2147483647 h 348"/>
                <a:gd name="T26" fmla="*/ 2147483647 w 552"/>
                <a:gd name="T27" fmla="*/ 2147483647 h 348"/>
                <a:gd name="T28" fmla="*/ 2147483647 w 552"/>
                <a:gd name="T29" fmla="*/ 2147483647 h 348"/>
                <a:gd name="T30" fmla="*/ 2147483647 w 552"/>
                <a:gd name="T31" fmla="*/ 2147483647 h 348"/>
                <a:gd name="T32" fmla="*/ 2147483647 w 552"/>
                <a:gd name="T33" fmla="*/ 2147483647 h 348"/>
                <a:gd name="T34" fmla="*/ 2147483647 w 552"/>
                <a:gd name="T35" fmla="*/ 2147483647 h 348"/>
                <a:gd name="T36" fmla="*/ 2147483647 w 552"/>
                <a:gd name="T37" fmla="*/ 2147483647 h 348"/>
                <a:gd name="T38" fmla="*/ 2147483647 w 552"/>
                <a:gd name="T39" fmla="*/ 0 h 348"/>
                <a:gd name="T40" fmla="*/ 2147483647 w 552"/>
                <a:gd name="T41" fmla="*/ 2147483647 h 348"/>
                <a:gd name="T42" fmla="*/ 2147483647 w 552"/>
                <a:gd name="T43" fmla="*/ 2147483647 h 348"/>
                <a:gd name="T44" fmla="*/ 2147483647 w 552"/>
                <a:gd name="T45" fmla="*/ 2147483647 h 348"/>
                <a:gd name="T46" fmla="*/ 2147483647 w 552"/>
                <a:gd name="T47" fmla="*/ 2147483647 h 348"/>
                <a:gd name="T48" fmla="*/ 2147483647 w 552"/>
                <a:gd name="T49" fmla="*/ 2147483647 h 348"/>
                <a:gd name="T50" fmla="*/ 2147483647 w 552"/>
                <a:gd name="T51" fmla="*/ 2147483647 h 348"/>
                <a:gd name="T52" fmla="*/ 2147483647 w 552"/>
                <a:gd name="T53" fmla="*/ 2147483647 h 348"/>
                <a:gd name="T54" fmla="*/ 2147483647 w 552"/>
                <a:gd name="T55" fmla="*/ 2147483647 h 348"/>
                <a:gd name="T56" fmla="*/ 2147483647 w 552"/>
                <a:gd name="T57" fmla="*/ 2147483647 h 348"/>
                <a:gd name="T58" fmla="*/ 2147483647 w 552"/>
                <a:gd name="T59" fmla="*/ 2147483647 h 348"/>
                <a:gd name="T60" fmla="*/ 2147483647 w 552"/>
                <a:gd name="T61" fmla="*/ 2147483647 h 348"/>
                <a:gd name="T62" fmla="*/ 2147483647 w 552"/>
                <a:gd name="T63" fmla="*/ 2147483647 h 348"/>
                <a:gd name="T64" fmla="*/ 2147483647 w 552"/>
                <a:gd name="T65" fmla="*/ 2147483647 h 348"/>
                <a:gd name="T66" fmla="*/ 2147483647 w 552"/>
                <a:gd name="T67" fmla="*/ 2147483647 h 348"/>
                <a:gd name="T68" fmla="*/ 2147483647 w 552"/>
                <a:gd name="T69" fmla="*/ 2147483647 h 348"/>
                <a:gd name="T70" fmla="*/ 2147483647 w 552"/>
                <a:gd name="T71" fmla="*/ 2147483647 h 348"/>
                <a:gd name="T72" fmla="*/ 2147483647 w 552"/>
                <a:gd name="T73" fmla="*/ 2147483647 h 348"/>
                <a:gd name="T74" fmla="*/ 2147483647 w 552"/>
                <a:gd name="T75" fmla="*/ 2147483647 h 348"/>
                <a:gd name="T76" fmla="*/ 2147483647 w 552"/>
                <a:gd name="T77" fmla="*/ 2147483647 h 348"/>
                <a:gd name="T78" fmla="*/ 2147483647 w 552"/>
                <a:gd name="T79" fmla="*/ 2147483647 h 348"/>
                <a:gd name="T80" fmla="*/ 2147483647 w 552"/>
                <a:gd name="T81" fmla="*/ 2147483647 h 348"/>
                <a:gd name="T82" fmla="*/ 2147483647 w 552"/>
                <a:gd name="T83" fmla="*/ 2147483647 h 348"/>
                <a:gd name="T84" fmla="*/ 2147483647 w 552"/>
                <a:gd name="T85" fmla="*/ 2147483647 h 348"/>
                <a:gd name="T86" fmla="*/ 2147483647 w 552"/>
                <a:gd name="T87" fmla="*/ 2147483647 h 348"/>
                <a:gd name="T88" fmla="*/ 2147483647 w 552"/>
                <a:gd name="T89" fmla="*/ 2147483647 h 348"/>
                <a:gd name="T90" fmla="*/ 2147483647 w 552"/>
                <a:gd name="T91" fmla="*/ 2147483647 h 348"/>
                <a:gd name="T92" fmla="*/ 2147483647 w 552"/>
                <a:gd name="T93" fmla="*/ 2147483647 h 348"/>
                <a:gd name="T94" fmla="*/ 2147483647 w 552"/>
                <a:gd name="T95" fmla="*/ 2147483647 h 348"/>
                <a:gd name="T96" fmla="*/ 2147483647 w 552"/>
                <a:gd name="T97" fmla="*/ 2147483647 h 348"/>
                <a:gd name="T98" fmla="*/ 2147483647 w 552"/>
                <a:gd name="T99" fmla="*/ 2147483647 h 34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52"/>
                <a:gd name="T151" fmla="*/ 0 h 348"/>
                <a:gd name="T152" fmla="*/ 552 w 552"/>
                <a:gd name="T153" fmla="*/ 348 h 34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52" h="348">
                  <a:moveTo>
                    <a:pt x="528" y="270"/>
                  </a:moveTo>
                  <a:lnTo>
                    <a:pt x="516" y="246"/>
                  </a:lnTo>
                  <a:lnTo>
                    <a:pt x="516" y="204"/>
                  </a:lnTo>
                  <a:lnTo>
                    <a:pt x="510" y="198"/>
                  </a:lnTo>
                  <a:lnTo>
                    <a:pt x="498" y="192"/>
                  </a:lnTo>
                  <a:lnTo>
                    <a:pt x="492" y="192"/>
                  </a:lnTo>
                  <a:lnTo>
                    <a:pt x="480" y="186"/>
                  </a:lnTo>
                  <a:lnTo>
                    <a:pt x="456" y="186"/>
                  </a:lnTo>
                  <a:lnTo>
                    <a:pt x="450" y="192"/>
                  </a:lnTo>
                  <a:lnTo>
                    <a:pt x="438" y="192"/>
                  </a:lnTo>
                  <a:lnTo>
                    <a:pt x="426" y="180"/>
                  </a:lnTo>
                  <a:lnTo>
                    <a:pt x="426" y="168"/>
                  </a:lnTo>
                  <a:lnTo>
                    <a:pt x="432" y="156"/>
                  </a:lnTo>
                  <a:lnTo>
                    <a:pt x="432" y="144"/>
                  </a:lnTo>
                  <a:lnTo>
                    <a:pt x="414" y="144"/>
                  </a:lnTo>
                  <a:lnTo>
                    <a:pt x="414" y="120"/>
                  </a:lnTo>
                  <a:lnTo>
                    <a:pt x="396" y="114"/>
                  </a:lnTo>
                  <a:lnTo>
                    <a:pt x="384" y="126"/>
                  </a:lnTo>
                  <a:lnTo>
                    <a:pt x="342" y="126"/>
                  </a:lnTo>
                  <a:lnTo>
                    <a:pt x="336" y="132"/>
                  </a:lnTo>
                  <a:lnTo>
                    <a:pt x="324" y="138"/>
                  </a:lnTo>
                  <a:lnTo>
                    <a:pt x="312" y="138"/>
                  </a:lnTo>
                  <a:lnTo>
                    <a:pt x="312" y="132"/>
                  </a:lnTo>
                  <a:lnTo>
                    <a:pt x="306" y="132"/>
                  </a:lnTo>
                  <a:lnTo>
                    <a:pt x="294" y="138"/>
                  </a:lnTo>
                  <a:lnTo>
                    <a:pt x="264" y="108"/>
                  </a:lnTo>
                  <a:lnTo>
                    <a:pt x="258" y="114"/>
                  </a:lnTo>
                  <a:lnTo>
                    <a:pt x="246" y="120"/>
                  </a:lnTo>
                  <a:lnTo>
                    <a:pt x="240" y="126"/>
                  </a:lnTo>
                  <a:lnTo>
                    <a:pt x="222" y="126"/>
                  </a:lnTo>
                  <a:lnTo>
                    <a:pt x="210" y="114"/>
                  </a:lnTo>
                  <a:lnTo>
                    <a:pt x="186" y="114"/>
                  </a:lnTo>
                  <a:lnTo>
                    <a:pt x="174" y="108"/>
                  </a:lnTo>
                  <a:lnTo>
                    <a:pt x="156" y="108"/>
                  </a:lnTo>
                  <a:lnTo>
                    <a:pt x="150" y="114"/>
                  </a:lnTo>
                  <a:lnTo>
                    <a:pt x="138" y="114"/>
                  </a:lnTo>
                  <a:lnTo>
                    <a:pt x="126" y="120"/>
                  </a:lnTo>
                  <a:lnTo>
                    <a:pt x="120" y="114"/>
                  </a:lnTo>
                  <a:lnTo>
                    <a:pt x="120" y="108"/>
                  </a:lnTo>
                  <a:lnTo>
                    <a:pt x="114" y="102"/>
                  </a:lnTo>
                  <a:lnTo>
                    <a:pt x="114" y="90"/>
                  </a:lnTo>
                  <a:lnTo>
                    <a:pt x="126" y="84"/>
                  </a:lnTo>
                  <a:lnTo>
                    <a:pt x="132" y="78"/>
                  </a:lnTo>
                  <a:lnTo>
                    <a:pt x="132" y="66"/>
                  </a:lnTo>
                  <a:lnTo>
                    <a:pt x="138" y="60"/>
                  </a:lnTo>
                  <a:lnTo>
                    <a:pt x="150" y="60"/>
                  </a:lnTo>
                  <a:lnTo>
                    <a:pt x="186" y="72"/>
                  </a:lnTo>
                  <a:lnTo>
                    <a:pt x="198" y="78"/>
                  </a:lnTo>
                  <a:lnTo>
                    <a:pt x="204" y="78"/>
                  </a:lnTo>
                  <a:lnTo>
                    <a:pt x="210" y="72"/>
                  </a:lnTo>
                  <a:lnTo>
                    <a:pt x="210" y="66"/>
                  </a:lnTo>
                  <a:lnTo>
                    <a:pt x="204" y="60"/>
                  </a:lnTo>
                  <a:lnTo>
                    <a:pt x="198" y="60"/>
                  </a:lnTo>
                  <a:lnTo>
                    <a:pt x="186" y="54"/>
                  </a:lnTo>
                  <a:lnTo>
                    <a:pt x="180" y="48"/>
                  </a:lnTo>
                  <a:lnTo>
                    <a:pt x="174" y="48"/>
                  </a:lnTo>
                  <a:lnTo>
                    <a:pt x="198" y="12"/>
                  </a:lnTo>
                  <a:lnTo>
                    <a:pt x="192" y="6"/>
                  </a:lnTo>
                  <a:lnTo>
                    <a:pt x="180" y="0"/>
                  </a:lnTo>
                  <a:lnTo>
                    <a:pt x="162" y="0"/>
                  </a:lnTo>
                  <a:lnTo>
                    <a:pt x="156" y="12"/>
                  </a:lnTo>
                  <a:lnTo>
                    <a:pt x="144" y="18"/>
                  </a:lnTo>
                  <a:lnTo>
                    <a:pt x="138" y="30"/>
                  </a:lnTo>
                  <a:lnTo>
                    <a:pt x="132" y="30"/>
                  </a:lnTo>
                  <a:lnTo>
                    <a:pt x="114" y="12"/>
                  </a:lnTo>
                  <a:lnTo>
                    <a:pt x="102" y="12"/>
                  </a:lnTo>
                  <a:lnTo>
                    <a:pt x="102" y="24"/>
                  </a:lnTo>
                  <a:lnTo>
                    <a:pt x="96" y="30"/>
                  </a:lnTo>
                  <a:lnTo>
                    <a:pt x="96" y="42"/>
                  </a:lnTo>
                  <a:lnTo>
                    <a:pt x="108" y="54"/>
                  </a:lnTo>
                  <a:lnTo>
                    <a:pt x="108" y="60"/>
                  </a:lnTo>
                  <a:lnTo>
                    <a:pt x="66" y="60"/>
                  </a:lnTo>
                  <a:lnTo>
                    <a:pt x="90" y="84"/>
                  </a:lnTo>
                  <a:lnTo>
                    <a:pt x="72" y="96"/>
                  </a:lnTo>
                  <a:lnTo>
                    <a:pt x="78" y="96"/>
                  </a:lnTo>
                  <a:lnTo>
                    <a:pt x="78" y="108"/>
                  </a:lnTo>
                  <a:lnTo>
                    <a:pt x="54" y="120"/>
                  </a:lnTo>
                  <a:lnTo>
                    <a:pt x="6" y="12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18" y="144"/>
                  </a:lnTo>
                  <a:lnTo>
                    <a:pt x="30" y="156"/>
                  </a:lnTo>
                  <a:lnTo>
                    <a:pt x="36" y="156"/>
                  </a:lnTo>
                  <a:lnTo>
                    <a:pt x="42" y="162"/>
                  </a:lnTo>
                  <a:lnTo>
                    <a:pt x="54" y="162"/>
                  </a:lnTo>
                  <a:lnTo>
                    <a:pt x="66" y="174"/>
                  </a:lnTo>
                  <a:lnTo>
                    <a:pt x="66" y="180"/>
                  </a:lnTo>
                  <a:lnTo>
                    <a:pt x="60" y="186"/>
                  </a:lnTo>
                  <a:lnTo>
                    <a:pt x="60" y="204"/>
                  </a:lnTo>
                  <a:lnTo>
                    <a:pt x="66" y="210"/>
                  </a:lnTo>
                  <a:lnTo>
                    <a:pt x="78" y="216"/>
                  </a:lnTo>
                  <a:lnTo>
                    <a:pt x="90" y="228"/>
                  </a:lnTo>
                  <a:lnTo>
                    <a:pt x="90" y="246"/>
                  </a:lnTo>
                  <a:lnTo>
                    <a:pt x="84" y="258"/>
                  </a:lnTo>
                  <a:lnTo>
                    <a:pt x="72" y="264"/>
                  </a:lnTo>
                  <a:lnTo>
                    <a:pt x="66" y="276"/>
                  </a:lnTo>
                  <a:lnTo>
                    <a:pt x="60" y="282"/>
                  </a:lnTo>
                  <a:lnTo>
                    <a:pt x="60" y="306"/>
                  </a:lnTo>
                  <a:lnTo>
                    <a:pt x="66" y="312"/>
                  </a:lnTo>
                  <a:lnTo>
                    <a:pt x="78" y="318"/>
                  </a:lnTo>
                  <a:lnTo>
                    <a:pt x="84" y="324"/>
                  </a:lnTo>
                  <a:lnTo>
                    <a:pt x="90" y="324"/>
                  </a:lnTo>
                  <a:lnTo>
                    <a:pt x="108" y="306"/>
                  </a:lnTo>
                  <a:lnTo>
                    <a:pt x="120" y="300"/>
                  </a:lnTo>
                  <a:lnTo>
                    <a:pt x="126" y="294"/>
                  </a:lnTo>
                  <a:lnTo>
                    <a:pt x="138" y="294"/>
                  </a:lnTo>
                  <a:lnTo>
                    <a:pt x="144" y="300"/>
                  </a:lnTo>
                  <a:lnTo>
                    <a:pt x="150" y="312"/>
                  </a:lnTo>
                  <a:lnTo>
                    <a:pt x="156" y="318"/>
                  </a:lnTo>
                  <a:lnTo>
                    <a:pt x="162" y="318"/>
                  </a:lnTo>
                  <a:lnTo>
                    <a:pt x="162" y="288"/>
                  </a:lnTo>
                  <a:lnTo>
                    <a:pt x="174" y="276"/>
                  </a:lnTo>
                  <a:lnTo>
                    <a:pt x="186" y="270"/>
                  </a:lnTo>
                  <a:lnTo>
                    <a:pt x="204" y="270"/>
                  </a:lnTo>
                  <a:lnTo>
                    <a:pt x="216" y="282"/>
                  </a:lnTo>
                  <a:lnTo>
                    <a:pt x="222" y="258"/>
                  </a:lnTo>
                  <a:lnTo>
                    <a:pt x="216" y="258"/>
                  </a:lnTo>
                  <a:lnTo>
                    <a:pt x="210" y="252"/>
                  </a:lnTo>
                  <a:lnTo>
                    <a:pt x="210" y="246"/>
                  </a:lnTo>
                  <a:lnTo>
                    <a:pt x="222" y="234"/>
                  </a:lnTo>
                  <a:lnTo>
                    <a:pt x="228" y="234"/>
                  </a:lnTo>
                  <a:lnTo>
                    <a:pt x="234" y="228"/>
                  </a:lnTo>
                  <a:lnTo>
                    <a:pt x="234" y="204"/>
                  </a:lnTo>
                  <a:lnTo>
                    <a:pt x="240" y="198"/>
                  </a:lnTo>
                  <a:lnTo>
                    <a:pt x="258" y="198"/>
                  </a:lnTo>
                  <a:lnTo>
                    <a:pt x="276" y="216"/>
                  </a:lnTo>
                  <a:lnTo>
                    <a:pt x="276" y="246"/>
                  </a:lnTo>
                  <a:lnTo>
                    <a:pt x="294" y="246"/>
                  </a:lnTo>
                  <a:lnTo>
                    <a:pt x="306" y="312"/>
                  </a:lnTo>
                  <a:lnTo>
                    <a:pt x="306" y="318"/>
                  </a:lnTo>
                  <a:lnTo>
                    <a:pt x="336" y="348"/>
                  </a:lnTo>
                  <a:lnTo>
                    <a:pt x="342" y="348"/>
                  </a:lnTo>
                  <a:lnTo>
                    <a:pt x="348" y="342"/>
                  </a:lnTo>
                  <a:lnTo>
                    <a:pt x="360" y="336"/>
                  </a:lnTo>
                  <a:lnTo>
                    <a:pt x="366" y="324"/>
                  </a:lnTo>
                  <a:lnTo>
                    <a:pt x="372" y="318"/>
                  </a:lnTo>
                  <a:lnTo>
                    <a:pt x="390" y="318"/>
                  </a:lnTo>
                  <a:lnTo>
                    <a:pt x="396" y="312"/>
                  </a:lnTo>
                  <a:lnTo>
                    <a:pt x="402" y="300"/>
                  </a:lnTo>
                  <a:lnTo>
                    <a:pt x="408" y="294"/>
                  </a:lnTo>
                  <a:lnTo>
                    <a:pt x="432" y="282"/>
                  </a:lnTo>
                  <a:lnTo>
                    <a:pt x="456" y="282"/>
                  </a:lnTo>
                  <a:lnTo>
                    <a:pt x="456" y="300"/>
                  </a:lnTo>
                  <a:lnTo>
                    <a:pt x="492" y="288"/>
                  </a:lnTo>
                  <a:lnTo>
                    <a:pt x="516" y="288"/>
                  </a:lnTo>
                  <a:lnTo>
                    <a:pt x="522" y="294"/>
                  </a:lnTo>
                  <a:lnTo>
                    <a:pt x="546" y="294"/>
                  </a:lnTo>
                  <a:lnTo>
                    <a:pt x="552" y="288"/>
                  </a:lnTo>
                  <a:lnTo>
                    <a:pt x="540" y="276"/>
                  </a:lnTo>
                  <a:lnTo>
                    <a:pt x="534" y="276"/>
                  </a:lnTo>
                  <a:lnTo>
                    <a:pt x="528" y="2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8" name="Taiwan" descr="© INSCALE GmbH, 05.05.2010&#10;http://www.presentationload.com/">
              <a:extLst>
                <a:ext uri="{FF2B5EF4-FFF2-40B4-BE49-F238E27FC236}">
                  <a16:creationId xmlns:a16="http://schemas.microsoft.com/office/drawing/2014/main" id="{EA56DCEF-54A0-4DF3-9C17-065228961C04}"/>
                </a:ext>
              </a:extLst>
            </p:cNvPr>
            <p:cNvSpPr>
              <a:spLocks/>
            </p:cNvSpPr>
            <p:nvPr/>
          </p:nvSpPr>
          <p:spPr bwMode="gray">
            <a:xfrm>
              <a:off x="7401738" y="2444677"/>
              <a:ext cx="45954" cy="102284"/>
            </a:xfrm>
            <a:custGeom>
              <a:avLst/>
              <a:gdLst>
                <a:gd name="T0" fmla="*/ 2147483647 w 120"/>
                <a:gd name="T1" fmla="*/ 2147483647 h 270"/>
                <a:gd name="T2" fmla="*/ 2147483647 w 120"/>
                <a:gd name="T3" fmla="*/ 2147483647 h 270"/>
                <a:gd name="T4" fmla="*/ 2147483647 w 120"/>
                <a:gd name="T5" fmla="*/ 2147483647 h 270"/>
                <a:gd name="T6" fmla="*/ 2147483647 w 120"/>
                <a:gd name="T7" fmla="*/ 2147483647 h 270"/>
                <a:gd name="T8" fmla="*/ 2147483647 w 120"/>
                <a:gd name="T9" fmla="*/ 2147483647 h 270"/>
                <a:gd name="T10" fmla="*/ 2147483647 w 120"/>
                <a:gd name="T11" fmla="*/ 2147483647 h 270"/>
                <a:gd name="T12" fmla="*/ 2147483647 w 120"/>
                <a:gd name="T13" fmla="*/ 2147483647 h 270"/>
                <a:gd name="T14" fmla="*/ 2147483647 w 120"/>
                <a:gd name="T15" fmla="*/ 2147483647 h 270"/>
                <a:gd name="T16" fmla="*/ 2147483647 w 120"/>
                <a:gd name="T17" fmla="*/ 2147483647 h 270"/>
                <a:gd name="T18" fmla="*/ 2147483647 w 120"/>
                <a:gd name="T19" fmla="*/ 2147483647 h 270"/>
                <a:gd name="T20" fmla="*/ 2147483647 w 120"/>
                <a:gd name="T21" fmla="*/ 0 h 270"/>
                <a:gd name="T22" fmla="*/ 2147483647 w 120"/>
                <a:gd name="T23" fmla="*/ 2147483647 h 270"/>
                <a:gd name="T24" fmla="*/ 2147483647 w 120"/>
                <a:gd name="T25" fmla="*/ 2147483647 h 270"/>
                <a:gd name="T26" fmla="*/ 2147483647 w 120"/>
                <a:gd name="T27" fmla="*/ 2147483647 h 270"/>
                <a:gd name="T28" fmla="*/ 2147483647 w 120"/>
                <a:gd name="T29" fmla="*/ 2147483647 h 270"/>
                <a:gd name="T30" fmla="*/ 0 w 120"/>
                <a:gd name="T31" fmla="*/ 2147483647 h 270"/>
                <a:gd name="T32" fmla="*/ 0 w 120"/>
                <a:gd name="T33" fmla="*/ 2147483647 h 270"/>
                <a:gd name="T34" fmla="*/ 2147483647 w 120"/>
                <a:gd name="T35" fmla="*/ 2147483647 h 270"/>
                <a:gd name="T36" fmla="*/ 2147483647 w 120"/>
                <a:gd name="T37" fmla="*/ 2147483647 h 270"/>
                <a:gd name="T38" fmla="*/ 2147483647 w 120"/>
                <a:gd name="T39" fmla="*/ 2147483647 h 270"/>
                <a:gd name="T40" fmla="*/ 2147483647 w 120"/>
                <a:gd name="T41" fmla="*/ 2147483647 h 270"/>
                <a:gd name="T42" fmla="*/ 2147483647 w 120"/>
                <a:gd name="T43" fmla="*/ 2147483647 h 270"/>
                <a:gd name="T44" fmla="*/ 2147483647 w 120"/>
                <a:gd name="T45" fmla="*/ 2147483647 h 270"/>
                <a:gd name="T46" fmla="*/ 2147483647 w 120"/>
                <a:gd name="T47" fmla="*/ 2147483647 h 270"/>
                <a:gd name="T48" fmla="*/ 2147483647 w 120"/>
                <a:gd name="T49" fmla="*/ 2147483647 h 270"/>
                <a:gd name="T50" fmla="*/ 2147483647 w 120"/>
                <a:gd name="T51" fmla="*/ 2147483647 h 2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70"/>
                <a:gd name="T80" fmla="*/ 120 w 120"/>
                <a:gd name="T81" fmla="*/ 270 h 27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70">
                  <a:moveTo>
                    <a:pt x="84" y="270"/>
                  </a:moveTo>
                  <a:lnTo>
                    <a:pt x="84" y="222"/>
                  </a:lnTo>
                  <a:lnTo>
                    <a:pt x="90" y="216"/>
                  </a:lnTo>
                  <a:lnTo>
                    <a:pt x="102" y="192"/>
                  </a:lnTo>
                  <a:lnTo>
                    <a:pt x="102" y="102"/>
                  </a:lnTo>
                  <a:lnTo>
                    <a:pt x="108" y="96"/>
                  </a:lnTo>
                  <a:lnTo>
                    <a:pt x="114" y="84"/>
                  </a:lnTo>
                  <a:lnTo>
                    <a:pt x="114" y="54"/>
                  </a:lnTo>
                  <a:lnTo>
                    <a:pt x="120" y="36"/>
                  </a:lnTo>
                  <a:lnTo>
                    <a:pt x="120" y="24"/>
                  </a:lnTo>
                  <a:lnTo>
                    <a:pt x="72" y="0"/>
                  </a:lnTo>
                  <a:lnTo>
                    <a:pt x="48" y="30"/>
                  </a:lnTo>
                  <a:lnTo>
                    <a:pt x="42" y="42"/>
                  </a:lnTo>
                  <a:lnTo>
                    <a:pt x="30" y="78"/>
                  </a:lnTo>
                  <a:lnTo>
                    <a:pt x="12" y="114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6" y="180"/>
                  </a:lnTo>
                  <a:lnTo>
                    <a:pt x="18" y="192"/>
                  </a:lnTo>
                  <a:lnTo>
                    <a:pt x="24" y="204"/>
                  </a:lnTo>
                  <a:lnTo>
                    <a:pt x="36" y="210"/>
                  </a:lnTo>
                  <a:lnTo>
                    <a:pt x="42" y="222"/>
                  </a:lnTo>
                  <a:lnTo>
                    <a:pt x="42" y="228"/>
                  </a:lnTo>
                  <a:lnTo>
                    <a:pt x="48" y="234"/>
                  </a:lnTo>
                  <a:lnTo>
                    <a:pt x="60" y="258"/>
                  </a:lnTo>
                  <a:lnTo>
                    <a:pt x="84" y="2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29" name="Syria" descr="© INSCALE GmbH, 05.05.2010&#10;http://www.presentationload.com/">
              <a:extLst>
                <a:ext uri="{FF2B5EF4-FFF2-40B4-BE49-F238E27FC236}">
                  <a16:creationId xmlns:a16="http://schemas.microsoft.com/office/drawing/2014/main" id="{C6D9661C-EA35-4137-AB88-6DF024B343EC}"/>
                </a:ext>
              </a:extLst>
            </p:cNvPr>
            <p:cNvSpPr>
              <a:spLocks/>
            </p:cNvSpPr>
            <p:nvPr/>
          </p:nvSpPr>
          <p:spPr bwMode="gray">
            <a:xfrm>
              <a:off x="5152979" y="2075565"/>
              <a:ext cx="170473" cy="157133"/>
            </a:xfrm>
            <a:custGeom>
              <a:avLst/>
              <a:gdLst>
                <a:gd name="T0" fmla="*/ 2147483647 w 450"/>
                <a:gd name="T1" fmla="*/ 2147483647 h 414"/>
                <a:gd name="T2" fmla="*/ 2147483647 w 450"/>
                <a:gd name="T3" fmla="*/ 2147483647 h 414"/>
                <a:gd name="T4" fmla="*/ 2147483647 w 450"/>
                <a:gd name="T5" fmla="*/ 2147483647 h 414"/>
                <a:gd name="T6" fmla="*/ 2147483647 w 450"/>
                <a:gd name="T7" fmla="*/ 0 h 414"/>
                <a:gd name="T8" fmla="*/ 2147483647 w 450"/>
                <a:gd name="T9" fmla="*/ 2147483647 h 414"/>
                <a:gd name="T10" fmla="*/ 2147483647 w 450"/>
                <a:gd name="T11" fmla="*/ 2147483647 h 414"/>
                <a:gd name="T12" fmla="*/ 2147483647 w 450"/>
                <a:gd name="T13" fmla="*/ 2147483647 h 414"/>
                <a:gd name="T14" fmla="*/ 2147483647 w 450"/>
                <a:gd name="T15" fmla="*/ 2147483647 h 414"/>
                <a:gd name="T16" fmla="*/ 2147483647 w 450"/>
                <a:gd name="T17" fmla="*/ 2147483647 h 414"/>
                <a:gd name="T18" fmla="*/ 2147483647 w 450"/>
                <a:gd name="T19" fmla="*/ 2147483647 h 414"/>
                <a:gd name="T20" fmla="*/ 2147483647 w 450"/>
                <a:gd name="T21" fmla="*/ 2147483647 h 414"/>
                <a:gd name="T22" fmla="*/ 2147483647 w 450"/>
                <a:gd name="T23" fmla="*/ 2147483647 h 414"/>
                <a:gd name="T24" fmla="*/ 2147483647 w 450"/>
                <a:gd name="T25" fmla="*/ 2147483647 h 414"/>
                <a:gd name="T26" fmla="*/ 2147483647 w 450"/>
                <a:gd name="T27" fmla="*/ 2147483647 h 414"/>
                <a:gd name="T28" fmla="*/ 2147483647 w 450"/>
                <a:gd name="T29" fmla="*/ 2147483647 h 414"/>
                <a:gd name="T30" fmla="*/ 2147483647 w 450"/>
                <a:gd name="T31" fmla="*/ 2147483647 h 414"/>
                <a:gd name="T32" fmla="*/ 2147483647 w 450"/>
                <a:gd name="T33" fmla="*/ 2147483647 h 414"/>
                <a:gd name="T34" fmla="*/ 2147483647 w 450"/>
                <a:gd name="T35" fmla="*/ 2147483647 h 414"/>
                <a:gd name="T36" fmla="*/ 2147483647 w 450"/>
                <a:gd name="T37" fmla="*/ 2147483647 h 414"/>
                <a:gd name="T38" fmla="*/ 2147483647 w 450"/>
                <a:gd name="T39" fmla="*/ 2147483647 h 414"/>
                <a:gd name="T40" fmla="*/ 2147483647 w 450"/>
                <a:gd name="T41" fmla="*/ 2147483647 h 414"/>
                <a:gd name="T42" fmla="*/ 2147483647 w 450"/>
                <a:gd name="T43" fmla="*/ 2147483647 h 414"/>
                <a:gd name="T44" fmla="*/ 2147483647 w 450"/>
                <a:gd name="T45" fmla="*/ 2147483647 h 414"/>
                <a:gd name="T46" fmla="*/ 2147483647 w 450"/>
                <a:gd name="T47" fmla="*/ 2147483647 h 414"/>
                <a:gd name="T48" fmla="*/ 2147483647 w 450"/>
                <a:gd name="T49" fmla="*/ 2147483647 h 414"/>
                <a:gd name="T50" fmla="*/ 2147483647 w 450"/>
                <a:gd name="T51" fmla="*/ 2147483647 h 414"/>
                <a:gd name="T52" fmla="*/ 2147483647 w 450"/>
                <a:gd name="T53" fmla="*/ 2147483647 h 414"/>
                <a:gd name="T54" fmla="*/ 2147483647 w 450"/>
                <a:gd name="T55" fmla="*/ 2147483647 h 414"/>
                <a:gd name="T56" fmla="*/ 2147483647 w 450"/>
                <a:gd name="T57" fmla="*/ 2147483647 h 414"/>
                <a:gd name="T58" fmla="*/ 2147483647 w 450"/>
                <a:gd name="T59" fmla="*/ 2147483647 h 414"/>
                <a:gd name="T60" fmla="*/ 2147483647 w 450"/>
                <a:gd name="T61" fmla="*/ 2147483647 h 414"/>
                <a:gd name="T62" fmla="*/ 2147483647 w 450"/>
                <a:gd name="T63" fmla="*/ 2147483647 h 414"/>
                <a:gd name="T64" fmla="*/ 2147483647 w 450"/>
                <a:gd name="T65" fmla="*/ 2147483647 h 414"/>
                <a:gd name="T66" fmla="*/ 2147483647 w 450"/>
                <a:gd name="T67" fmla="*/ 2147483647 h 414"/>
                <a:gd name="T68" fmla="*/ 2147483647 w 450"/>
                <a:gd name="T69" fmla="*/ 2147483647 h 414"/>
                <a:gd name="T70" fmla="*/ 2147483647 w 450"/>
                <a:gd name="T71" fmla="*/ 2147483647 h 414"/>
                <a:gd name="T72" fmla="*/ 2147483647 w 450"/>
                <a:gd name="T73" fmla="*/ 2147483647 h 414"/>
                <a:gd name="T74" fmla="*/ 2147483647 w 450"/>
                <a:gd name="T75" fmla="*/ 2147483647 h 414"/>
                <a:gd name="T76" fmla="*/ 2147483647 w 450"/>
                <a:gd name="T77" fmla="*/ 2147483647 h 414"/>
                <a:gd name="T78" fmla="*/ 2147483647 w 450"/>
                <a:gd name="T79" fmla="*/ 2147483647 h 414"/>
                <a:gd name="T80" fmla="*/ 2147483647 w 450"/>
                <a:gd name="T81" fmla="*/ 2147483647 h 414"/>
                <a:gd name="T82" fmla="*/ 2147483647 w 450"/>
                <a:gd name="T83" fmla="*/ 2147483647 h 414"/>
                <a:gd name="T84" fmla="*/ 2147483647 w 450"/>
                <a:gd name="T85" fmla="*/ 2147483647 h 414"/>
                <a:gd name="T86" fmla="*/ 2147483647 w 450"/>
                <a:gd name="T87" fmla="*/ 2147483647 h 414"/>
                <a:gd name="T88" fmla="*/ 2147483647 w 450"/>
                <a:gd name="T89" fmla="*/ 2147483647 h 414"/>
                <a:gd name="T90" fmla="*/ 2147483647 w 450"/>
                <a:gd name="T91" fmla="*/ 2147483647 h 414"/>
                <a:gd name="T92" fmla="*/ 2147483647 w 450"/>
                <a:gd name="T93" fmla="*/ 2147483647 h 414"/>
                <a:gd name="T94" fmla="*/ 2147483647 w 450"/>
                <a:gd name="T95" fmla="*/ 2147483647 h 414"/>
                <a:gd name="T96" fmla="*/ 2147483647 w 450"/>
                <a:gd name="T97" fmla="*/ 2147483647 h 4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0"/>
                <a:gd name="T148" fmla="*/ 0 h 414"/>
                <a:gd name="T149" fmla="*/ 450 w 450"/>
                <a:gd name="T150" fmla="*/ 414 h 4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0" h="414">
                  <a:moveTo>
                    <a:pt x="426" y="60"/>
                  </a:moveTo>
                  <a:lnTo>
                    <a:pt x="432" y="54"/>
                  </a:lnTo>
                  <a:lnTo>
                    <a:pt x="438" y="42"/>
                  </a:lnTo>
                  <a:lnTo>
                    <a:pt x="450" y="30"/>
                  </a:lnTo>
                  <a:lnTo>
                    <a:pt x="444" y="30"/>
                  </a:lnTo>
                  <a:lnTo>
                    <a:pt x="438" y="24"/>
                  </a:lnTo>
                  <a:lnTo>
                    <a:pt x="438" y="0"/>
                  </a:lnTo>
                  <a:lnTo>
                    <a:pt x="432" y="0"/>
                  </a:lnTo>
                  <a:lnTo>
                    <a:pt x="432" y="6"/>
                  </a:lnTo>
                  <a:lnTo>
                    <a:pt x="426" y="18"/>
                  </a:lnTo>
                  <a:lnTo>
                    <a:pt x="402" y="18"/>
                  </a:lnTo>
                  <a:lnTo>
                    <a:pt x="390" y="30"/>
                  </a:lnTo>
                  <a:lnTo>
                    <a:pt x="372" y="30"/>
                  </a:lnTo>
                  <a:lnTo>
                    <a:pt x="366" y="24"/>
                  </a:lnTo>
                  <a:lnTo>
                    <a:pt x="318" y="24"/>
                  </a:lnTo>
                  <a:lnTo>
                    <a:pt x="306" y="30"/>
                  </a:lnTo>
                  <a:lnTo>
                    <a:pt x="294" y="42"/>
                  </a:lnTo>
                  <a:lnTo>
                    <a:pt x="282" y="48"/>
                  </a:lnTo>
                  <a:lnTo>
                    <a:pt x="276" y="54"/>
                  </a:lnTo>
                  <a:lnTo>
                    <a:pt x="258" y="54"/>
                  </a:lnTo>
                  <a:lnTo>
                    <a:pt x="246" y="60"/>
                  </a:lnTo>
                  <a:lnTo>
                    <a:pt x="234" y="60"/>
                  </a:lnTo>
                  <a:lnTo>
                    <a:pt x="222" y="54"/>
                  </a:lnTo>
                  <a:lnTo>
                    <a:pt x="204" y="54"/>
                  </a:lnTo>
                  <a:lnTo>
                    <a:pt x="192" y="42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30"/>
                  </a:lnTo>
                  <a:lnTo>
                    <a:pt x="150" y="48"/>
                  </a:lnTo>
                  <a:lnTo>
                    <a:pt x="144" y="48"/>
                  </a:lnTo>
                  <a:lnTo>
                    <a:pt x="138" y="54"/>
                  </a:lnTo>
                  <a:lnTo>
                    <a:pt x="120" y="60"/>
                  </a:lnTo>
                  <a:lnTo>
                    <a:pt x="84" y="60"/>
                  </a:lnTo>
                  <a:lnTo>
                    <a:pt x="84" y="54"/>
                  </a:lnTo>
                  <a:lnTo>
                    <a:pt x="90" y="48"/>
                  </a:lnTo>
                  <a:lnTo>
                    <a:pt x="66" y="48"/>
                  </a:lnTo>
                  <a:lnTo>
                    <a:pt x="66" y="78"/>
                  </a:lnTo>
                  <a:lnTo>
                    <a:pt x="72" y="78"/>
                  </a:lnTo>
                  <a:lnTo>
                    <a:pt x="72" y="102"/>
                  </a:lnTo>
                  <a:lnTo>
                    <a:pt x="60" y="102"/>
                  </a:lnTo>
                  <a:lnTo>
                    <a:pt x="54" y="96"/>
                  </a:lnTo>
                  <a:lnTo>
                    <a:pt x="54" y="114"/>
                  </a:lnTo>
                  <a:lnTo>
                    <a:pt x="48" y="120"/>
                  </a:lnTo>
                  <a:lnTo>
                    <a:pt x="48" y="126"/>
                  </a:lnTo>
                  <a:lnTo>
                    <a:pt x="36" y="126"/>
                  </a:lnTo>
                  <a:lnTo>
                    <a:pt x="24" y="114"/>
                  </a:lnTo>
                  <a:lnTo>
                    <a:pt x="18" y="120"/>
                  </a:lnTo>
                  <a:lnTo>
                    <a:pt x="12" y="132"/>
                  </a:lnTo>
                  <a:lnTo>
                    <a:pt x="12" y="150"/>
                  </a:lnTo>
                  <a:lnTo>
                    <a:pt x="6" y="150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8" y="210"/>
                  </a:lnTo>
                  <a:lnTo>
                    <a:pt x="24" y="216"/>
                  </a:lnTo>
                  <a:lnTo>
                    <a:pt x="24" y="222"/>
                  </a:lnTo>
                  <a:lnTo>
                    <a:pt x="72" y="222"/>
                  </a:lnTo>
                  <a:lnTo>
                    <a:pt x="66" y="234"/>
                  </a:lnTo>
                  <a:lnTo>
                    <a:pt x="72" y="240"/>
                  </a:lnTo>
                  <a:lnTo>
                    <a:pt x="78" y="252"/>
                  </a:lnTo>
                  <a:lnTo>
                    <a:pt x="78" y="270"/>
                  </a:lnTo>
                  <a:lnTo>
                    <a:pt x="72" y="282"/>
                  </a:lnTo>
                  <a:lnTo>
                    <a:pt x="66" y="282"/>
                  </a:lnTo>
                  <a:lnTo>
                    <a:pt x="54" y="288"/>
                  </a:lnTo>
                  <a:lnTo>
                    <a:pt x="48" y="288"/>
                  </a:lnTo>
                  <a:lnTo>
                    <a:pt x="42" y="294"/>
                  </a:lnTo>
                  <a:lnTo>
                    <a:pt x="42" y="318"/>
                  </a:lnTo>
                  <a:lnTo>
                    <a:pt x="24" y="336"/>
                  </a:lnTo>
                  <a:lnTo>
                    <a:pt x="30" y="378"/>
                  </a:lnTo>
                  <a:lnTo>
                    <a:pt x="36" y="378"/>
                  </a:lnTo>
                  <a:lnTo>
                    <a:pt x="72" y="396"/>
                  </a:lnTo>
                  <a:lnTo>
                    <a:pt x="84" y="408"/>
                  </a:lnTo>
                  <a:lnTo>
                    <a:pt x="96" y="414"/>
                  </a:lnTo>
                  <a:lnTo>
                    <a:pt x="114" y="414"/>
                  </a:lnTo>
                  <a:lnTo>
                    <a:pt x="174" y="384"/>
                  </a:lnTo>
                  <a:lnTo>
                    <a:pt x="204" y="354"/>
                  </a:lnTo>
                  <a:lnTo>
                    <a:pt x="228" y="336"/>
                  </a:lnTo>
                  <a:lnTo>
                    <a:pt x="240" y="324"/>
                  </a:lnTo>
                  <a:lnTo>
                    <a:pt x="300" y="276"/>
                  </a:lnTo>
                  <a:lnTo>
                    <a:pt x="312" y="270"/>
                  </a:lnTo>
                  <a:lnTo>
                    <a:pt x="372" y="246"/>
                  </a:lnTo>
                  <a:lnTo>
                    <a:pt x="396" y="234"/>
                  </a:lnTo>
                  <a:lnTo>
                    <a:pt x="402" y="228"/>
                  </a:lnTo>
                  <a:lnTo>
                    <a:pt x="402" y="222"/>
                  </a:lnTo>
                  <a:lnTo>
                    <a:pt x="384" y="204"/>
                  </a:lnTo>
                  <a:lnTo>
                    <a:pt x="384" y="198"/>
                  </a:lnTo>
                  <a:lnTo>
                    <a:pt x="390" y="180"/>
                  </a:lnTo>
                  <a:lnTo>
                    <a:pt x="396" y="168"/>
                  </a:lnTo>
                  <a:lnTo>
                    <a:pt x="396" y="138"/>
                  </a:lnTo>
                  <a:lnTo>
                    <a:pt x="390" y="126"/>
                  </a:lnTo>
                  <a:lnTo>
                    <a:pt x="390" y="114"/>
                  </a:lnTo>
                  <a:lnTo>
                    <a:pt x="384" y="108"/>
                  </a:lnTo>
                  <a:lnTo>
                    <a:pt x="378" y="96"/>
                  </a:lnTo>
                  <a:lnTo>
                    <a:pt x="378" y="84"/>
                  </a:lnTo>
                  <a:lnTo>
                    <a:pt x="384" y="72"/>
                  </a:lnTo>
                  <a:lnTo>
                    <a:pt x="390" y="66"/>
                  </a:lnTo>
                  <a:lnTo>
                    <a:pt x="402" y="66"/>
                  </a:lnTo>
                  <a:lnTo>
                    <a:pt x="414" y="60"/>
                  </a:lnTo>
                  <a:lnTo>
                    <a:pt x="426" y="6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0" name="Switzerland" descr="© INSCALE GmbH, 05.05.2010&#10;http://www.presentationload.com/">
              <a:extLst>
                <a:ext uri="{FF2B5EF4-FFF2-40B4-BE49-F238E27FC236}">
                  <a16:creationId xmlns:a16="http://schemas.microsoft.com/office/drawing/2014/main" id="{4B2AEFE8-F978-4096-85D9-8A126F70489F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8829" y="1759818"/>
              <a:ext cx="109696" cy="60778"/>
            </a:xfrm>
            <a:custGeom>
              <a:avLst/>
              <a:gdLst>
                <a:gd name="T0" fmla="*/ 2147483647 w 288"/>
                <a:gd name="T1" fmla="*/ 2147483647 h 162"/>
                <a:gd name="T2" fmla="*/ 2147483647 w 288"/>
                <a:gd name="T3" fmla="*/ 2147483647 h 162"/>
                <a:gd name="T4" fmla="*/ 2147483647 w 288"/>
                <a:gd name="T5" fmla="*/ 2147483647 h 162"/>
                <a:gd name="T6" fmla="*/ 2147483647 w 288"/>
                <a:gd name="T7" fmla="*/ 2147483647 h 162"/>
                <a:gd name="T8" fmla="*/ 2147483647 w 288"/>
                <a:gd name="T9" fmla="*/ 2147483647 h 162"/>
                <a:gd name="T10" fmla="*/ 2147483647 w 288"/>
                <a:gd name="T11" fmla="*/ 2147483647 h 162"/>
                <a:gd name="T12" fmla="*/ 2147483647 w 288"/>
                <a:gd name="T13" fmla="*/ 2147483647 h 162"/>
                <a:gd name="T14" fmla="*/ 0 w 288"/>
                <a:gd name="T15" fmla="*/ 2147483647 h 162"/>
                <a:gd name="T16" fmla="*/ 2147483647 w 288"/>
                <a:gd name="T17" fmla="*/ 2147483647 h 162"/>
                <a:gd name="T18" fmla="*/ 2147483647 w 288"/>
                <a:gd name="T19" fmla="*/ 2147483647 h 162"/>
                <a:gd name="T20" fmla="*/ 2147483647 w 288"/>
                <a:gd name="T21" fmla="*/ 2147483647 h 162"/>
                <a:gd name="T22" fmla="*/ 2147483647 w 288"/>
                <a:gd name="T23" fmla="*/ 2147483647 h 162"/>
                <a:gd name="T24" fmla="*/ 2147483647 w 288"/>
                <a:gd name="T25" fmla="*/ 2147483647 h 162"/>
                <a:gd name="T26" fmla="*/ 2147483647 w 288"/>
                <a:gd name="T27" fmla="*/ 2147483647 h 162"/>
                <a:gd name="T28" fmla="*/ 2147483647 w 288"/>
                <a:gd name="T29" fmla="*/ 2147483647 h 162"/>
                <a:gd name="T30" fmla="*/ 2147483647 w 288"/>
                <a:gd name="T31" fmla="*/ 2147483647 h 162"/>
                <a:gd name="T32" fmla="*/ 2147483647 w 288"/>
                <a:gd name="T33" fmla="*/ 2147483647 h 162"/>
                <a:gd name="T34" fmla="*/ 2147483647 w 288"/>
                <a:gd name="T35" fmla="*/ 2147483647 h 162"/>
                <a:gd name="T36" fmla="*/ 2147483647 w 288"/>
                <a:gd name="T37" fmla="*/ 2147483647 h 162"/>
                <a:gd name="T38" fmla="*/ 2147483647 w 288"/>
                <a:gd name="T39" fmla="*/ 2147483647 h 162"/>
                <a:gd name="T40" fmla="*/ 2147483647 w 288"/>
                <a:gd name="T41" fmla="*/ 2147483647 h 162"/>
                <a:gd name="T42" fmla="*/ 2147483647 w 288"/>
                <a:gd name="T43" fmla="*/ 2147483647 h 162"/>
                <a:gd name="T44" fmla="*/ 2147483647 w 288"/>
                <a:gd name="T45" fmla="*/ 2147483647 h 162"/>
                <a:gd name="T46" fmla="*/ 2147483647 w 288"/>
                <a:gd name="T47" fmla="*/ 2147483647 h 162"/>
                <a:gd name="T48" fmla="*/ 2147483647 w 288"/>
                <a:gd name="T49" fmla="*/ 2147483647 h 162"/>
                <a:gd name="T50" fmla="*/ 2147483647 w 288"/>
                <a:gd name="T51" fmla="*/ 2147483647 h 162"/>
                <a:gd name="T52" fmla="*/ 2147483647 w 288"/>
                <a:gd name="T53" fmla="*/ 2147483647 h 162"/>
                <a:gd name="T54" fmla="*/ 2147483647 w 288"/>
                <a:gd name="T55" fmla="*/ 2147483647 h 162"/>
                <a:gd name="T56" fmla="*/ 2147483647 w 288"/>
                <a:gd name="T57" fmla="*/ 2147483647 h 162"/>
                <a:gd name="T58" fmla="*/ 2147483647 w 288"/>
                <a:gd name="T59" fmla="*/ 2147483647 h 162"/>
                <a:gd name="T60" fmla="*/ 2147483647 w 288"/>
                <a:gd name="T61" fmla="*/ 2147483647 h 162"/>
                <a:gd name="T62" fmla="*/ 2147483647 w 288"/>
                <a:gd name="T63" fmla="*/ 2147483647 h 162"/>
                <a:gd name="T64" fmla="*/ 2147483647 w 288"/>
                <a:gd name="T65" fmla="*/ 2147483647 h 162"/>
                <a:gd name="T66" fmla="*/ 2147483647 w 288"/>
                <a:gd name="T67" fmla="*/ 0 h 162"/>
                <a:gd name="T68" fmla="*/ 2147483647 w 288"/>
                <a:gd name="T69" fmla="*/ 2147483647 h 162"/>
                <a:gd name="T70" fmla="*/ 2147483647 w 288"/>
                <a:gd name="T71" fmla="*/ 2147483647 h 162"/>
                <a:gd name="T72" fmla="*/ 2147483647 w 288"/>
                <a:gd name="T73" fmla="*/ 2147483647 h 1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162"/>
                <a:gd name="T113" fmla="*/ 288 w 288"/>
                <a:gd name="T114" fmla="*/ 162 h 16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162">
                  <a:moveTo>
                    <a:pt x="132" y="24"/>
                  </a:moveTo>
                  <a:lnTo>
                    <a:pt x="96" y="24"/>
                  </a:lnTo>
                  <a:lnTo>
                    <a:pt x="90" y="42"/>
                  </a:lnTo>
                  <a:lnTo>
                    <a:pt x="72" y="30"/>
                  </a:lnTo>
                  <a:lnTo>
                    <a:pt x="66" y="42"/>
                  </a:lnTo>
                  <a:lnTo>
                    <a:pt x="60" y="48"/>
                  </a:lnTo>
                  <a:lnTo>
                    <a:pt x="54" y="60"/>
                  </a:lnTo>
                  <a:lnTo>
                    <a:pt x="48" y="66"/>
                  </a:lnTo>
                  <a:lnTo>
                    <a:pt x="30" y="66"/>
                  </a:lnTo>
                  <a:lnTo>
                    <a:pt x="30" y="78"/>
                  </a:lnTo>
                  <a:lnTo>
                    <a:pt x="18" y="90"/>
                  </a:lnTo>
                  <a:lnTo>
                    <a:pt x="12" y="102"/>
                  </a:lnTo>
                  <a:lnTo>
                    <a:pt x="0" y="108"/>
                  </a:lnTo>
                  <a:lnTo>
                    <a:pt x="6" y="120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6" y="132"/>
                  </a:lnTo>
                  <a:lnTo>
                    <a:pt x="30" y="108"/>
                  </a:lnTo>
                  <a:lnTo>
                    <a:pt x="48" y="108"/>
                  </a:lnTo>
                  <a:lnTo>
                    <a:pt x="54" y="114"/>
                  </a:lnTo>
                  <a:lnTo>
                    <a:pt x="48" y="138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72" y="156"/>
                  </a:lnTo>
                  <a:lnTo>
                    <a:pt x="84" y="144"/>
                  </a:lnTo>
                  <a:lnTo>
                    <a:pt x="96" y="144"/>
                  </a:lnTo>
                  <a:lnTo>
                    <a:pt x="108" y="156"/>
                  </a:lnTo>
                  <a:lnTo>
                    <a:pt x="114" y="156"/>
                  </a:lnTo>
                  <a:lnTo>
                    <a:pt x="132" y="138"/>
                  </a:lnTo>
                  <a:lnTo>
                    <a:pt x="132" y="120"/>
                  </a:lnTo>
                  <a:lnTo>
                    <a:pt x="138" y="114"/>
                  </a:lnTo>
                  <a:lnTo>
                    <a:pt x="150" y="114"/>
                  </a:lnTo>
                  <a:lnTo>
                    <a:pt x="156" y="120"/>
                  </a:lnTo>
                  <a:lnTo>
                    <a:pt x="156" y="126"/>
                  </a:lnTo>
                  <a:lnTo>
                    <a:pt x="162" y="132"/>
                  </a:lnTo>
                  <a:lnTo>
                    <a:pt x="162" y="138"/>
                  </a:lnTo>
                  <a:lnTo>
                    <a:pt x="168" y="138"/>
                  </a:lnTo>
                  <a:lnTo>
                    <a:pt x="192" y="162"/>
                  </a:lnTo>
                  <a:lnTo>
                    <a:pt x="192" y="144"/>
                  </a:lnTo>
                  <a:lnTo>
                    <a:pt x="204" y="132"/>
                  </a:lnTo>
                  <a:lnTo>
                    <a:pt x="210" y="108"/>
                  </a:lnTo>
                  <a:lnTo>
                    <a:pt x="222" y="126"/>
                  </a:lnTo>
                  <a:lnTo>
                    <a:pt x="240" y="120"/>
                  </a:lnTo>
                  <a:lnTo>
                    <a:pt x="258" y="132"/>
                  </a:lnTo>
                  <a:lnTo>
                    <a:pt x="264" y="120"/>
                  </a:lnTo>
                  <a:lnTo>
                    <a:pt x="252" y="108"/>
                  </a:lnTo>
                  <a:lnTo>
                    <a:pt x="252" y="102"/>
                  </a:lnTo>
                  <a:lnTo>
                    <a:pt x="276" y="102"/>
                  </a:lnTo>
                  <a:lnTo>
                    <a:pt x="282" y="84"/>
                  </a:lnTo>
                  <a:lnTo>
                    <a:pt x="288" y="84"/>
                  </a:lnTo>
                  <a:lnTo>
                    <a:pt x="288" y="78"/>
                  </a:lnTo>
                  <a:lnTo>
                    <a:pt x="276" y="66"/>
                  </a:lnTo>
                  <a:lnTo>
                    <a:pt x="270" y="66"/>
                  </a:lnTo>
                  <a:lnTo>
                    <a:pt x="252" y="84"/>
                  </a:lnTo>
                  <a:lnTo>
                    <a:pt x="246" y="84"/>
                  </a:lnTo>
                  <a:lnTo>
                    <a:pt x="246" y="66"/>
                  </a:lnTo>
                  <a:lnTo>
                    <a:pt x="210" y="66"/>
                  </a:lnTo>
                  <a:lnTo>
                    <a:pt x="210" y="60"/>
                  </a:lnTo>
                  <a:lnTo>
                    <a:pt x="216" y="48"/>
                  </a:lnTo>
                  <a:lnTo>
                    <a:pt x="222" y="42"/>
                  </a:lnTo>
                  <a:lnTo>
                    <a:pt x="228" y="42"/>
                  </a:lnTo>
                  <a:lnTo>
                    <a:pt x="228" y="30"/>
                  </a:lnTo>
                  <a:lnTo>
                    <a:pt x="216" y="30"/>
                  </a:lnTo>
                  <a:lnTo>
                    <a:pt x="210" y="18"/>
                  </a:lnTo>
                  <a:lnTo>
                    <a:pt x="192" y="12"/>
                  </a:lnTo>
                  <a:lnTo>
                    <a:pt x="180" y="12"/>
                  </a:lnTo>
                  <a:lnTo>
                    <a:pt x="174" y="6"/>
                  </a:lnTo>
                  <a:lnTo>
                    <a:pt x="162" y="0"/>
                  </a:lnTo>
                  <a:lnTo>
                    <a:pt x="156" y="0"/>
                  </a:lnTo>
                  <a:lnTo>
                    <a:pt x="150" y="6"/>
                  </a:lnTo>
                  <a:lnTo>
                    <a:pt x="150" y="18"/>
                  </a:lnTo>
                  <a:lnTo>
                    <a:pt x="156" y="24"/>
                  </a:lnTo>
                  <a:lnTo>
                    <a:pt x="150" y="18"/>
                  </a:lnTo>
                  <a:lnTo>
                    <a:pt x="132" y="2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1" name="Sweden" descr="© INSCALE GmbH, 05.05.2010&#10;http://www.presentationload.com/">
              <a:extLst>
                <a:ext uri="{FF2B5EF4-FFF2-40B4-BE49-F238E27FC236}">
                  <a16:creationId xmlns:a16="http://schemas.microsoft.com/office/drawing/2014/main" id="{205BD579-BFB6-461B-9836-4ADD43F4EA1F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533349" y="1163902"/>
              <a:ext cx="262381" cy="375042"/>
            </a:xfrm>
            <a:custGeom>
              <a:avLst/>
              <a:gdLst>
                <a:gd name="T0" fmla="*/ 2147483647 w 690"/>
                <a:gd name="T1" fmla="*/ 2147483647 h 990"/>
                <a:gd name="T2" fmla="*/ 2147483647 w 690"/>
                <a:gd name="T3" fmla="*/ 2147483647 h 990"/>
                <a:gd name="T4" fmla="*/ 2147483647 w 690"/>
                <a:gd name="T5" fmla="*/ 2147483647 h 990"/>
                <a:gd name="T6" fmla="*/ 2147483647 w 690"/>
                <a:gd name="T7" fmla="*/ 2147483647 h 990"/>
                <a:gd name="T8" fmla="*/ 2147483647 w 690"/>
                <a:gd name="T9" fmla="*/ 2147483647 h 990"/>
                <a:gd name="T10" fmla="*/ 2147483647 w 690"/>
                <a:gd name="T11" fmla="*/ 2147483647 h 990"/>
                <a:gd name="T12" fmla="*/ 2147483647 w 690"/>
                <a:gd name="T13" fmla="*/ 2147483647 h 990"/>
                <a:gd name="T14" fmla="*/ 2147483647 w 690"/>
                <a:gd name="T15" fmla="*/ 2147483647 h 990"/>
                <a:gd name="T16" fmla="*/ 2147483647 w 690"/>
                <a:gd name="T17" fmla="*/ 2147483647 h 990"/>
                <a:gd name="T18" fmla="*/ 2147483647 w 690"/>
                <a:gd name="T19" fmla="*/ 2147483647 h 990"/>
                <a:gd name="T20" fmla="*/ 2147483647 w 690"/>
                <a:gd name="T21" fmla="*/ 2147483647 h 990"/>
                <a:gd name="T22" fmla="*/ 2147483647 w 690"/>
                <a:gd name="T23" fmla="*/ 2147483647 h 990"/>
                <a:gd name="T24" fmla="*/ 2147483647 w 690"/>
                <a:gd name="T25" fmla="*/ 2147483647 h 990"/>
                <a:gd name="T26" fmla="*/ 2147483647 w 690"/>
                <a:gd name="T27" fmla="*/ 2147483647 h 990"/>
                <a:gd name="T28" fmla="*/ 2147483647 w 690"/>
                <a:gd name="T29" fmla="*/ 2147483647 h 990"/>
                <a:gd name="T30" fmla="*/ 2147483647 w 690"/>
                <a:gd name="T31" fmla="*/ 2147483647 h 990"/>
                <a:gd name="T32" fmla="*/ 2147483647 w 690"/>
                <a:gd name="T33" fmla="*/ 2147483647 h 990"/>
                <a:gd name="T34" fmla="*/ 2147483647 w 690"/>
                <a:gd name="T35" fmla="*/ 2147483647 h 990"/>
                <a:gd name="T36" fmla="*/ 2147483647 w 690"/>
                <a:gd name="T37" fmla="*/ 2147483647 h 990"/>
                <a:gd name="T38" fmla="*/ 2147483647 w 690"/>
                <a:gd name="T39" fmla="*/ 2147483647 h 990"/>
                <a:gd name="T40" fmla="*/ 2147483647 w 690"/>
                <a:gd name="T41" fmla="*/ 2147483647 h 990"/>
                <a:gd name="T42" fmla="*/ 2147483647 w 690"/>
                <a:gd name="T43" fmla="*/ 2147483647 h 990"/>
                <a:gd name="T44" fmla="*/ 2147483647 w 690"/>
                <a:gd name="T45" fmla="*/ 2147483647 h 990"/>
                <a:gd name="T46" fmla="*/ 0 w 690"/>
                <a:gd name="T47" fmla="*/ 2147483647 h 990"/>
                <a:gd name="T48" fmla="*/ 2147483647 w 690"/>
                <a:gd name="T49" fmla="*/ 2147483647 h 990"/>
                <a:gd name="T50" fmla="*/ 2147483647 w 690"/>
                <a:gd name="T51" fmla="*/ 2147483647 h 990"/>
                <a:gd name="T52" fmla="*/ 2147483647 w 690"/>
                <a:gd name="T53" fmla="*/ 2147483647 h 990"/>
                <a:gd name="T54" fmla="*/ 2147483647 w 690"/>
                <a:gd name="T55" fmla="*/ 2147483647 h 990"/>
                <a:gd name="T56" fmla="*/ 2147483647 w 690"/>
                <a:gd name="T57" fmla="*/ 2147483647 h 990"/>
                <a:gd name="T58" fmla="*/ 2147483647 w 690"/>
                <a:gd name="T59" fmla="*/ 2147483647 h 990"/>
                <a:gd name="T60" fmla="*/ 2147483647 w 690"/>
                <a:gd name="T61" fmla="*/ 2147483647 h 990"/>
                <a:gd name="T62" fmla="*/ 2147483647 w 690"/>
                <a:gd name="T63" fmla="*/ 2147483647 h 990"/>
                <a:gd name="T64" fmla="*/ 2147483647 w 690"/>
                <a:gd name="T65" fmla="*/ 2147483647 h 990"/>
                <a:gd name="T66" fmla="*/ 2147483647 w 690"/>
                <a:gd name="T67" fmla="*/ 2147483647 h 990"/>
                <a:gd name="T68" fmla="*/ 2147483647 w 690"/>
                <a:gd name="T69" fmla="*/ 2147483647 h 990"/>
                <a:gd name="T70" fmla="*/ 2147483647 w 690"/>
                <a:gd name="T71" fmla="*/ 2147483647 h 990"/>
                <a:gd name="T72" fmla="*/ 2147483647 w 690"/>
                <a:gd name="T73" fmla="*/ 2147483647 h 990"/>
                <a:gd name="T74" fmla="*/ 2147483647 w 690"/>
                <a:gd name="T75" fmla="*/ 2147483647 h 990"/>
                <a:gd name="T76" fmla="*/ 2147483647 w 690"/>
                <a:gd name="T77" fmla="*/ 2147483647 h 990"/>
                <a:gd name="T78" fmla="*/ 2147483647 w 690"/>
                <a:gd name="T79" fmla="*/ 2147483647 h 990"/>
                <a:gd name="T80" fmla="*/ 2147483647 w 690"/>
                <a:gd name="T81" fmla="*/ 2147483647 h 990"/>
                <a:gd name="T82" fmla="*/ 2147483647 w 690"/>
                <a:gd name="T83" fmla="*/ 2147483647 h 990"/>
                <a:gd name="T84" fmla="*/ 2147483647 w 690"/>
                <a:gd name="T85" fmla="*/ 2147483647 h 990"/>
                <a:gd name="T86" fmla="*/ 2147483647 w 690"/>
                <a:gd name="T87" fmla="*/ 2147483647 h 990"/>
                <a:gd name="T88" fmla="*/ 2147483647 w 690"/>
                <a:gd name="T89" fmla="*/ 2147483647 h 990"/>
                <a:gd name="T90" fmla="*/ 2147483647 w 690"/>
                <a:gd name="T91" fmla="*/ 2147483647 h 990"/>
                <a:gd name="T92" fmla="*/ 2147483647 w 690"/>
                <a:gd name="T93" fmla="*/ 2147483647 h 990"/>
                <a:gd name="T94" fmla="*/ 2147483647 w 690"/>
                <a:gd name="T95" fmla="*/ 2147483647 h 990"/>
                <a:gd name="T96" fmla="*/ 2147483647 w 690"/>
                <a:gd name="T97" fmla="*/ 2147483647 h 990"/>
                <a:gd name="T98" fmla="*/ 2147483647 w 690"/>
                <a:gd name="T99" fmla="*/ 2147483647 h 990"/>
                <a:gd name="T100" fmla="*/ 2147483647 w 690"/>
                <a:gd name="T101" fmla="*/ 2147483647 h 9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90"/>
                <a:gd name="T154" fmla="*/ 0 h 990"/>
                <a:gd name="T155" fmla="*/ 690 w 690"/>
                <a:gd name="T156" fmla="*/ 990 h 9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90" h="990">
                  <a:moveTo>
                    <a:pt x="678" y="204"/>
                  </a:moveTo>
                  <a:lnTo>
                    <a:pt x="672" y="198"/>
                  </a:lnTo>
                  <a:lnTo>
                    <a:pt x="660" y="192"/>
                  </a:lnTo>
                  <a:lnTo>
                    <a:pt x="648" y="180"/>
                  </a:lnTo>
                  <a:lnTo>
                    <a:pt x="648" y="174"/>
                  </a:lnTo>
                  <a:lnTo>
                    <a:pt x="654" y="162"/>
                  </a:lnTo>
                  <a:lnTo>
                    <a:pt x="660" y="156"/>
                  </a:lnTo>
                  <a:lnTo>
                    <a:pt x="666" y="144"/>
                  </a:lnTo>
                  <a:lnTo>
                    <a:pt x="642" y="132"/>
                  </a:lnTo>
                  <a:lnTo>
                    <a:pt x="648" y="108"/>
                  </a:lnTo>
                  <a:lnTo>
                    <a:pt x="636" y="102"/>
                  </a:lnTo>
                  <a:lnTo>
                    <a:pt x="636" y="96"/>
                  </a:lnTo>
                  <a:lnTo>
                    <a:pt x="642" y="90"/>
                  </a:lnTo>
                  <a:lnTo>
                    <a:pt x="642" y="66"/>
                  </a:lnTo>
                  <a:lnTo>
                    <a:pt x="636" y="66"/>
                  </a:lnTo>
                  <a:lnTo>
                    <a:pt x="630" y="60"/>
                  </a:lnTo>
                  <a:lnTo>
                    <a:pt x="618" y="60"/>
                  </a:lnTo>
                  <a:lnTo>
                    <a:pt x="588" y="42"/>
                  </a:lnTo>
                  <a:lnTo>
                    <a:pt x="552" y="42"/>
                  </a:lnTo>
                  <a:lnTo>
                    <a:pt x="540" y="30"/>
                  </a:lnTo>
                  <a:lnTo>
                    <a:pt x="534" y="30"/>
                  </a:lnTo>
                  <a:lnTo>
                    <a:pt x="528" y="24"/>
                  </a:lnTo>
                  <a:lnTo>
                    <a:pt x="516" y="24"/>
                  </a:lnTo>
                  <a:lnTo>
                    <a:pt x="504" y="18"/>
                  </a:lnTo>
                  <a:lnTo>
                    <a:pt x="498" y="12"/>
                  </a:lnTo>
                  <a:lnTo>
                    <a:pt x="486" y="6"/>
                  </a:lnTo>
                  <a:lnTo>
                    <a:pt x="456" y="0"/>
                  </a:lnTo>
                  <a:lnTo>
                    <a:pt x="456" y="24"/>
                  </a:lnTo>
                  <a:lnTo>
                    <a:pt x="444" y="24"/>
                  </a:lnTo>
                  <a:lnTo>
                    <a:pt x="444" y="30"/>
                  </a:lnTo>
                  <a:lnTo>
                    <a:pt x="456" y="42"/>
                  </a:lnTo>
                  <a:lnTo>
                    <a:pt x="462" y="42"/>
                  </a:lnTo>
                  <a:lnTo>
                    <a:pt x="456" y="48"/>
                  </a:lnTo>
                  <a:lnTo>
                    <a:pt x="444" y="48"/>
                  </a:lnTo>
                  <a:lnTo>
                    <a:pt x="438" y="42"/>
                  </a:lnTo>
                  <a:lnTo>
                    <a:pt x="414" y="42"/>
                  </a:lnTo>
                  <a:lnTo>
                    <a:pt x="390" y="36"/>
                  </a:lnTo>
                  <a:lnTo>
                    <a:pt x="366" y="42"/>
                  </a:lnTo>
                  <a:lnTo>
                    <a:pt x="366" y="30"/>
                  </a:lnTo>
                  <a:lnTo>
                    <a:pt x="360" y="24"/>
                  </a:lnTo>
                  <a:lnTo>
                    <a:pt x="348" y="36"/>
                  </a:lnTo>
                  <a:lnTo>
                    <a:pt x="348" y="66"/>
                  </a:lnTo>
                  <a:lnTo>
                    <a:pt x="342" y="72"/>
                  </a:lnTo>
                  <a:lnTo>
                    <a:pt x="324" y="72"/>
                  </a:lnTo>
                  <a:lnTo>
                    <a:pt x="282" y="78"/>
                  </a:lnTo>
                  <a:lnTo>
                    <a:pt x="264" y="96"/>
                  </a:lnTo>
                  <a:lnTo>
                    <a:pt x="252" y="102"/>
                  </a:lnTo>
                  <a:lnTo>
                    <a:pt x="246" y="102"/>
                  </a:lnTo>
                  <a:lnTo>
                    <a:pt x="246" y="114"/>
                  </a:lnTo>
                  <a:lnTo>
                    <a:pt x="258" y="120"/>
                  </a:lnTo>
                  <a:lnTo>
                    <a:pt x="264" y="126"/>
                  </a:lnTo>
                  <a:lnTo>
                    <a:pt x="258" y="144"/>
                  </a:lnTo>
                  <a:lnTo>
                    <a:pt x="252" y="144"/>
                  </a:lnTo>
                  <a:lnTo>
                    <a:pt x="240" y="150"/>
                  </a:lnTo>
                  <a:lnTo>
                    <a:pt x="234" y="156"/>
                  </a:lnTo>
                  <a:lnTo>
                    <a:pt x="234" y="162"/>
                  </a:lnTo>
                  <a:lnTo>
                    <a:pt x="228" y="168"/>
                  </a:lnTo>
                  <a:lnTo>
                    <a:pt x="210" y="168"/>
                  </a:lnTo>
                  <a:lnTo>
                    <a:pt x="216" y="174"/>
                  </a:lnTo>
                  <a:lnTo>
                    <a:pt x="216" y="180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16" y="192"/>
                  </a:lnTo>
                  <a:lnTo>
                    <a:pt x="210" y="198"/>
                  </a:lnTo>
                  <a:lnTo>
                    <a:pt x="204" y="198"/>
                  </a:lnTo>
                  <a:lnTo>
                    <a:pt x="192" y="204"/>
                  </a:lnTo>
                  <a:lnTo>
                    <a:pt x="174" y="192"/>
                  </a:lnTo>
                  <a:lnTo>
                    <a:pt x="174" y="228"/>
                  </a:lnTo>
                  <a:lnTo>
                    <a:pt x="168" y="27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0" y="306"/>
                  </a:lnTo>
                  <a:lnTo>
                    <a:pt x="132" y="312"/>
                  </a:lnTo>
                  <a:lnTo>
                    <a:pt x="150" y="330"/>
                  </a:lnTo>
                  <a:lnTo>
                    <a:pt x="150" y="336"/>
                  </a:lnTo>
                  <a:lnTo>
                    <a:pt x="144" y="342"/>
                  </a:lnTo>
                  <a:lnTo>
                    <a:pt x="102" y="342"/>
                  </a:lnTo>
                  <a:lnTo>
                    <a:pt x="90" y="348"/>
                  </a:lnTo>
                  <a:lnTo>
                    <a:pt x="84" y="354"/>
                  </a:lnTo>
                  <a:lnTo>
                    <a:pt x="72" y="360"/>
                  </a:lnTo>
                  <a:lnTo>
                    <a:pt x="30" y="402"/>
                  </a:lnTo>
                  <a:lnTo>
                    <a:pt x="36" y="408"/>
                  </a:lnTo>
                  <a:lnTo>
                    <a:pt x="42" y="408"/>
                  </a:lnTo>
                  <a:lnTo>
                    <a:pt x="48" y="414"/>
                  </a:lnTo>
                  <a:lnTo>
                    <a:pt x="48" y="420"/>
                  </a:lnTo>
                  <a:lnTo>
                    <a:pt x="42" y="426"/>
                  </a:lnTo>
                  <a:lnTo>
                    <a:pt x="36" y="426"/>
                  </a:lnTo>
                  <a:lnTo>
                    <a:pt x="30" y="432"/>
                  </a:lnTo>
                  <a:lnTo>
                    <a:pt x="30" y="444"/>
                  </a:lnTo>
                  <a:lnTo>
                    <a:pt x="54" y="468"/>
                  </a:lnTo>
                  <a:lnTo>
                    <a:pt x="54" y="480"/>
                  </a:lnTo>
                  <a:lnTo>
                    <a:pt x="48" y="492"/>
                  </a:lnTo>
                  <a:lnTo>
                    <a:pt x="48" y="510"/>
                  </a:lnTo>
                  <a:lnTo>
                    <a:pt x="60" y="522"/>
                  </a:lnTo>
                  <a:lnTo>
                    <a:pt x="66" y="522"/>
                  </a:lnTo>
                  <a:lnTo>
                    <a:pt x="84" y="540"/>
                  </a:lnTo>
                  <a:lnTo>
                    <a:pt x="84" y="552"/>
                  </a:lnTo>
                  <a:lnTo>
                    <a:pt x="72" y="564"/>
                  </a:lnTo>
                  <a:lnTo>
                    <a:pt x="48" y="570"/>
                  </a:lnTo>
                  <a:lnTo>
                    <a:pt x="54" y="576"/>
                  </a:lnTo>
                  <a:lnTo>
                    <a:pt x="60" y="588"/>
                  </a:lnTo>
                  <a:lnTo>
                    <a:pt x="60" y="594"/>
                  </a:lnTo>
                  <a:lnTo>
                    <a:pt x="66" y="600"/>
                  </a:lnTo>
                  <a:lnTo>
                    <a:pt x="66" y="606"/>
                  </a:lnTo>
                  <a:lnTo>
                    <a:pt x="72" y="618"/>
                  </a:lnTo>
                  <a:lnTo>
                    <a:pt x="66" y="618"/>
                  </a:lnTo>
                  <a:lnTo>
                    <a:pt x="66" y="642"/>
                  </a:lnTo>
                  <a:lnTo>
                    <a:pt x="60" y="648"/>
                  </a:lnTo>
                  <a:lnTo>
                    <a:pt x="24" y="648"/>
                  </a:lnTo>
                  <a:lnTo>
                    <a:pt x="30" y="660"/>
                  </a:lnTo>
                  <a:lnTo>
                    <a:pt x="30" y="666"/>
                  </a:lnTo>
                  <a:lnTo>
                    <a:pt x="24" y="666"/>
                  </a:lnTo>
                  <a:lnTo>
                    <a:pt x="18" y="672"/>
                  </a:lnTo>
                  <a:lnTo>
                    <a:pt x="18" y="678"/>
                  </a:lnTo>
                  <a:lnTo>
                    <a:pt x="30" y="690"/>
                  </a:lnTo>
                  <a:lnTo>
                    <a:pt x="30" y="708"/>
                  </a:lnTo>
                  <a:lnTo>
                    <a:pt x="24" y="714"/>
                  </a:lnTo>
                  <a:lnTo>
                    <a:pt x="18" y="726"/>
                  </a:lnTo>
                  <a:lnTo>
                    <a:pt x="0" y="708"/>
                  </a:lnTo>
                  <a:lnTo>
                    <a:pt x="0" y="768"/>
                  </a:lnTo>
                  <a:lnTo>
                    <a:pt x="6" y="762"/>
                  </a:lnTo>
                  <a:lnTo>
                    <a:pt x="24" y="762"/>
                  </a:lnTo>
                  <a:lnTo>
                    <a:pt x="36" y="774"/>
                  </a:lnTo>
                  <a:lnTo>
                    <a:pt x="36" y="780"/>
                  </a:lnTo>
                  <a:lnTo>
                    <a:pt x="30" y="780"/>
                  </a:lnTo>
                  <a:lnTo>
                    <a:pt x="30" y="774"/>
                  </a:lnTo>
                  <a:lnTo>
                    <a:pt x="24" y="774"/>
                  </a:lnTo>
                  <a:lnTo>
                    <a:pt x="24" y="834"/>
                  </a:lnTo>
                  <a:lnTo>
                    <a:pt x="30" y="840"/>
                  </a:lnTo>
                  <a:lnTo>
                    <a:pt x="36" y="840"/>
                  </a:lnTo>
                  <a:lnTo>
                    <a:pt x="48" y="846"/>
                  </a:lnTo>
                  <a:lnTo>
                    <a:pt x="54" y="858"/>
                  </a:lnTo>
                  <a:lnTo>
                    <a:pt x="60" y="864"/>
                  </a:lnTo>
                  <a:lnTo>
                    <a:pt x="66" y="876"/>
                  </a:lnTo>
                  <a:lnTo>
                    <a:pt x="90" y="900"/>
                  </a:lnTo>
                  <a:lnTo>
                    <a:pt x="96" y="900"/>
                  </a:lnTo>
                  <a:lnTo>
                    <a:pt x="96" y="912"/>
                  </a:lnTo>
                  <a:lnTo>
                    <a:pt x="78" y="912"/>
                  </a:lnTo>
                  <a:lnTo>
                    <a:pt x="78" y="942"/>
                  </a:lnTo>
                  <a:lnTo>
                    <a:pt x="90" y="954"/>
                  </a:lnTo>
                  <a:lnTo>
                    <a:pt x="102" y="960"/>
                  </a:lnTo>
                  <a:lnTo>
                    <a:pt x="96" y="966"/>
                  </a:lnTo>
                  <a:lnTo>
                    <a:pt x="96" y="984"/>
                  </a:lnTo>
                  <a:lnTo>
                    <a:pt x="102" y="984"/>
                  </a:lnTo>
                  <a:lnTo>
                    <a:pt x="108" y="990"/>
                  </a:lnTo>
                  <a:lnTo>
                    <a:pt x="174" y="990"/>
                  </a:lnTo>
                  <a:lnTo>
                    <a:pt x="180" y="984"/>
                  </a:lnTo>
                  <a:lnTo>
                    <a:pt x="180" y="948"/>
                  </a:lnTo>
                  <a:lnTo>
                    <a:pt x="198" y="942"/>
                  </a:lnTo>
                  <a:lnTo>
                    <a:pt x="198" y="924"/>
                  </a:lnTo>
                  <a:lnTo>
                    <a:pt x="264" y="930"/>
                  </a:lnTo>
                  <a:lnTo>
                    <a:pt x="276" y="936"/>
                  </a:lnTo>
                  <a:lnTo>
                    <a:pt x="300" y="876"/>
                  </a:lnTo>
                  <a:lnTo>
                    <a:pt x="300" y="864"/>
                  </a:lnTo>
                  <a:lnTo>
                    <a:pt x="306" y="852"/>
                  </a:lnTo>
                  <a:lnTo>
                    <a:pt x="306" y="816"/>
                  </a:lnTo>
                  <a:lnTo>
                    <a:pt x="300" y="810"/>
                  </a:lnTo>
                  <a:lnTo>
                    <a:pt x="294" y="798"/>
                  </a:lnTo>
                  <a:lnTo>
                    <a:pt x="312" y="798"/>
                  </a:lnTo>
                  <a:lnTo>
                    <a:pt x="324" y="786"/>
                  </a:lnTo>
                  <a:lnTo>
                    <a:pt x="324" y="780"/>
                  </a:lnTo>
                  <a:lnTo>
                    <a:pt x="306" y="762"/>
                  </a:lnTo>
                  <a:lnTo>
                    <a:pt x="294" y="762"/>
                  </a:lnTo>
                  <a:lnTo>
                    <a:pt x="312" y="756"/>
                  </a:lnTo>
                  <a:lnTo>
                    <a:pt x="300" y="750"/>
                  </a:lnTo>
                  <a:lnTo>
                    <a:pt x="324" y="750"/>
                  </a:lnTo>
                  <a:lnTo>
                    <a:pt x="336" y="744"/>
                  </a:lnTo>
                  <a:lnTo>
                    <a:pt x="348" y="744"/>
                  </a:lnTo>
                  <a:lnTo>
                    <a:pt x="354" y="738"/>
                  </a:lnTo>
                  <a:lnTo>
                    <a:pt x="360" y="726"/>
                  </a:lnTo>
                  <a:lnTo>
                    <a:pt x="360" y="714"/>
                  </a:lnTo>
                  <a:lnTo>
                    <a:pt x="366" y="708"/>
                  </a:lnTo>
                  <a:lnTo>
                    <a:pt x="384" y="726"/>
                  </a:lnTo>
                  <a:lnTo>
                    <a:pt x="390" y="726"/>
                  </a:lnTo>
                  <a:lnTo>
                    <a:pt x="396" y="720"/>
                  </a:lnTo>
                  <a:lnTo>
                    <a:pt x="408" y="696"/>
                  </a:lnTo>
                  <a:lnTo>
                    <a:pt x="402" y="690"/>
                  </a:lnTo>
                  <a:lnTo>
                    <a:pt x="402" y="684"/>
                  </a:lnTo>
                  <a:lnTo>
                    <a:pt x="414" y="684"/>
                  </a:lnTo>
                  <a:lnTo>
                    <a:pt x="420" y="678"/>
                  </a:lnTo>
                  <a:lnTo>
                    <a:pt x="432" y="672"/>
                  </a:lnTo>
                  <a:lnTo>
                    <a:pt x="432" y="660"/>
                  </a:lnTo>
                  <a:lnTo>
                    <a:pt x="420" y="636"/>
                  </a:lnTo>
                  <a:lnTo>
                    <a:pt x="408" y="630"/>
                  </a:lnTo>
                  <a:lnTo>
                    <a:pt x="408" y="618"/>
                  </a:lnTo>
                  <a:lnTo>
                    <a:pt x="372" y="600"/>
                  </a:lnTo>
                  <a:lnTo>
                    <a:pt x="360" y="606"/>
                  </a:lnTo>
                  <a:lnTo>
                    <a:pt x="354" y="606"/>
                  </a:lnTo>
                  <a:lnTo>
                    <a:pt x="342" y="600"/>
                  </a:lnTo>
                  <a:lnTo>
                    <a:pt x="330" y="576"/>
                  </a:lnTo>
                  <a:lnTo>
                    <a:pt x="330" y="558"/>
                  </a:lnTo>
                  <a:lnTo>
                    <a:pt x="324" y="546"/>
                  </a:lnTo>
                  <a:lnTo>
                    <a:pt x="324" y="528"/>
                  </a:lnTo>
                  <a:lnTo>
                    <a:pt x="336" y="516"/>
                  </a:lnTo>
                  <a:lnTo>
                    <a:pt x="342" y="504"/>
                  </a:lnTo>
                  <a:lnTo>
                    <a:pt x="342" y="486"/>
                  </a:lnTo>
                  <a:lnTo>
                    <a:pt x="336" y="474"/>
                  </a:lnTo>
                  <a:lnTo>
                    <a:pt x="330" y="468"/>
                  </a:lnTo>
                  <a:lnTo>
                    <a:pt x="330" y="462"/>
                  </a:lnTo>
                  <a:lnTo>
                    <a:pt x="348" y="462"/>
                  </a:lnTo>
                  <a:lnTo>
                    <a:pt x="354" y="456"/>
                  </a:lnTo>
                  <a:lnTo>
                    <a:pt x="354" y="438"/>
                  </a:lnTo>
                  <a:lnTo>
                    <a:pt x="348" y="426"/>
                  </a:lnTo>
                  <a:lnTo>
                    <a:pt x="354" y="432"/>
                  </a:lnTo>
                  <a:lnTo>
                    <a:pt x="378" y="432"/>
                  </a:lnTo>
                  <a:lnTo>
                    <a:pt x="384" y="426"/>
                  </a:lnTo>
                  <a:lnTo>
                    <a:pt x="396" y="420"/>
                  </a:lnTo>
                  <a:lnTo>
                    <a:pt x="408" y="408"/>
                  </a:lnTo>
                  <a:lnTo>
                    <a:pt x="438" y="414"/>
                  </a:lnTo>
                  <a:lnTo>
                    <a:pt x="450" y="390"/>
                  </a:lnTo>
                  <a:lnTo>
                    <a:pt x="480" y="390"/>
                  </a:lnTo>
                  <a:lnTo>
                    <a:pt x="498" y="384"/>
                  </a:lnTo>
                  <a:lnTo>
                    <a:pt x="510" y="378"/>
                  </a:lnTo>
                  <a:lnTo>
                    <a:pt x="522" y="354"/>
                  </a:lnTo>
                  <a:lnTo>
                    <a:pt x="540" y="336"/>
                  </a:lnTo>
                  <a:lnTo>
                    <a:pt x="546" y="324"/>
                  </a:lnTo>
                  <a:lnTo>
                    <a:pt x="528" y="300"/>
                  </a:lnTo>
                  <a:lnTo>
                    <a:pt x="558" y="264"/>
                  </a:lnTo>
                  <a:lnTo>
                    <a:pt x="540" y="246"/>
                  </a:lnTo>
                  <a:lnTo>
                    <a:pt x="576" y="234"/>
                  </a:lnTo>
                  <a:lnTo>
                    <a:pt x="594" y="216"/>
                  </a:lnTo>
                  <a:lnTo>
                    <a:pt x="672" y="222"/>
                  </a:lnTo>
                  <a:lnTo>
                    <a:pt x="684" y="240"/>
                  </a:lnTo>
                  <a:lnTo>
                    <a:pt x="690" y="240"/>
                  </a:lnTo>
                  <a:lnTo>
                    <a:pt x="678" y="204"/>
                  </a:lnTo>
                  <a:close/>
                  <a:moveTo>
                    <a:pt x="390" y="828"/>
                  </a:moveTo>
                  <a:lnTo>
                    <a:pt x="390" y="840"/>
                  </a:lnTo>
                  <a:lnTo>
                    <a:pt x="396" y="852"/>
                  </a:lnTo>
                  <a:lnTo>
                    <a:pt x="396" y="864"/>
                  </a:lnTo>
                  <a:lnTo>
                    <a:pt x="402" y="870"/>
                  </a:lnTo>
                  <a:lnTo>
                    <a:pt x="402" y="876"/>
                  </a:lnTo>
                  <a:lnTo>
                    <a:pt x="414" y="852"/>
                  </a:lnTo>
                  <a:lnTo>
                    <a:pt x="426" y="852"/>
                  </a:lnTo>
                  <a:lnTo>
                    <a:pt x="432" y="846"/>
                  </a:lnTo>
                  <a:lnTo>
                    <a:pt x="438" y="834"/>
                  </a:lnTo>
                  <a:lnTo>
                    <a:pt x="438" y="822"/>
                  </a:lnTo>
                  <a:lnTo>
                    <a:pt x="432" y="816"/>
                  </a:lnTo>
                  <a:lnTo>
                    <a:pt x="450" y="798"/>
                  </a:lnTo>
                  <a:lnTo>
                    <a:pt x="444" y="798"/>
                  </a:lnTo>
                  <a:lnTo>
                    <a:pt x="438" y="804"/>
                  </a:lnTo>
                  <a:lnTo>
                    <a:pt x="420" y="804"/>
                  </a:lnTo>
                  <a:lnTo>
                    <a:pt x="408" y="810"/>
                  </a:lnTo>
                  <a:lnTo>
                    <a:pt x="390" y="828"/>
                  </a:lnTo>
                  <a:close/>
                  <a:moveTo>
                    <a:pt x="300" y="900"/>
                  </a:moveTo>
                  <a:lnTo>
                    <a:pt x="300" y="912"/>
                  </a:lnTo>
                  <a:lnTo>
                    <a:pt x="294" y="924"/>
                  </a:lnTo>
                  <a:lnTo>
                    <a:pt x="300" y="918"/>
                  </a:lnTo>
                  <a:lnTo>
                    <a:pt x="312" y="912"/>
                  </a:lnTo>
                  <a:lnTo>
                    <a:pt x="318" y="900"/>
                  </a:lnTo>
                  <a:lnTo>
                    <a:pt x="318" y="894"/>
                  </a:lnTo>
                  <a:lnTo>
                    <a:pt x="324" y="888"/>
                  </a:lnTo>
                  <a:lnTo>
                    <a:pt x="324" y="882"/>
                  </a:lnTo>
                  <a:lnTo>
                    <a:pt x="342" y="858"/>
                  </a:lnTo>
                  <a:lnTo>
                    <a:pt x="336" y="840"/>
                  </a:lnTo>
                  <a:lnTo>
                    <a:pt x="330" y="852"/>
                  </a:lnTo>
                  <a:lnTo>
                    <a:pt x="312" y="870"/>
                  </a:lnTo>
                  <a:lnTo>
                    <a:pt x="300" y="894"/>
                  </a:lnTo>
                  <a:lnTo>
                    <a:pt x="300" y="9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2" name="Swaziland" descr="© INSCALE GmbH, 05.05.2010&#10;http://www.presentationload.com/">
              <a:extLst>
                <a:ext uri="{FF2B5EF4-FFF2-40B4-BE49-F238E27FC236}">
                  <a16:creationId xmlns:a16="http://schemas.microsoft.com/office/drawing/2014/main" id="{4514B531-3195-4BCD-8307-656302E55E20}"/>
                </a:ext>
              </a:extLst>
            </p:cNvPr>
            <p:cNvSpPr>
              <a:spLocks/>
            </p:cNvSpPr>
            <p:nvPr/>
          </p:nvSpPr>
          <p:spPr bwMode="gray">
            <a:xfrm>
              <a:off x="5050696" y="4004139"/>
              <a:ext cx="38542" cy="50401"/>
            </a:xfrm>
            <a:custGeom>
              <a:avLst/>
              <a:gdLst>
                <a:gd name="T0" fmla="*/ 2147483647 w 102"/>
                <a:gd name="T1" fmla="*/ 2147483647 h 132"/>
                <a:gd name="T2" fmla="*/ 2147483647 w 102"/>
                <a:gd name="T3" fmla="*/ 2147483647 h 132"/>
                <a:gd name="T4" fmla="*/ 2147483647 w 102"/>
                <a:gd name="T5" fmla="*/ 2147483647 h 132"/>
                <a:gd name="T6" fmla="*/ 2147483647 w 102"/>
                <a:gd name="T7" fmla="*/ 2147483647 h 132"/>
                <a:gd name="T8" fmla="*/ 2147483647 w 102"/>
                <a:gd name="T9" fmla="*/ 2147483647 h 132"/>
                <a:gd name="T10" fmla="*/ 2147483647 w 102"/>
                <a:gd name="T11" fmla="*/ 0 h 132"/>
                <a:gd name="T12" fmla="*/ 2147483647 w 102"/>
                <a:gd name="T13" fmla="*/ 0 h 132"/>
                <a:gd name="T14" fmla="*/ 2147483647 w 102"/>
                <a:gd name="T15" fmla="*/ 2147483647 h 132"/>
                <a:gd name="T16" fmla="*/ 2147483647 w 102"/>
                <a:gd name="T17" fmla="*/ 2147483647 h 132"/>
                <a:gd name="T18" fmla="*/ 2147483647 w 102"/>
                <a:gd name="T19" fmla="*/ 2147483647 h 132"/>
                <a:gd name="T20" fmla="*/ 2147483647 w 102"/>
                <a:gd name="T21" fmla="*/ 2147483647 h 132"/>
                <a:gd name="T22" fmla="*/ 0 w 102"/>
                <a:gd name="T23" fmla="*/ 2147483647 h 132"/>
                <a:gd name="T24" fmla="*/ 0 w 102"/>
                <a:gd name="T25" fmla="*/ 2147483647 h 132"/>
                <a:gd name="T26" fmla="*/ 2147483647 w 102"/>
                <a:gd name="T27" fmla="*/ 2147483647 h 132"/>
                <a:gd name="T28" fmla="*/ 2147483647 w 102"/>
                <a:gd name="T29" fmla="*/ 2147483647 h 132"/>
                <a:gd name="T30" fmla="*/ 2147483647 w 102"/>
                <a:gd name="T31" fmla="*/ 2147483647 h 132"/>
                <a:gd name="T32" fmla="*/ 2147483647 w 102"/>
                <a:gd name="T33" fmla="*/ 2147483647 h 132"/>
                <a:gd name="T34" fmla="*/ 2147483647 w 102"/>
                <a:gd name="T35" fmla="*/ 2147483647 h 132"/>
                <a:gd name="T36" fmla="*/ 2147483647 w 102"/>
                <a:gd name="T37" fmla="*/ 2147483647 h 132"/>
                <a:gd name="T38" fmla="*/ 2147483647 w 102"/>
                <a:gd name="T39" fmla="*/ 2147483647 h 132"/>
                <a:gd name="T40" fmla="*/ 2147483647 w 102"/>
                <a:gd name="T41" fmla="*/ 2147483647 h 132"/>
                <a:gd name="T42" fmla="*/ 2147483647 w 102"/>
                <a:gd name="T43" fmla="*/ 2147483647 h 132"/>
                <a:gd name="T44" fmla="*/ 2147483647 w 102"/>
                <a:gd name="T45" fmla="*/ 2147483647 h 132"/>
                <a:gd name="T46" fmla="*/ 2147483647 w 102"/>
                <a:gd name="T47" fmla="*/ 2147483647 h 132"/>
                <a:gd name="T48" fmla="*/ 2147483647 w 102"/>
                <a:gd name="T49" fmla="*/ 214748364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32"/>
                <a:gd name="T77" fmla="*/ 102 w 10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32">
                  <a:moveTo>
                    <a:pt x="84" y="54"/>
                  </a:moveTo>
                  <a:lnTo>
                    <a:pt x="84" y="30"/>
                  </a:lnTo>
                  <a:lnTo>
                    <a:pt x="90" y="18"/>
                  </a:lnTo>
                  <a:lnTo>
                    <a:pt x="66" y="18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24" y="12"/>
                  </a:lnTo>
                  <a:lnTo>
                    <a:pt x="18" y="24"/>
                  </a:lnTo>
                  <a:lnTo>
                    <a:pt x="18" y="36"/>
                  </a:lnTo>
                  <a:lnTo>
                    <a:pt x="6" y="48"/>
                  </a:lnTo>
                  <a:lnTo>
                    <a:pt x="0" y="60"/>
                  </a:lnTo>
                  <a:lnTo>
                    <a:pt x="0" y="84"/>
                  </a:lnTo>
                  <a:lnTo>
                    <a:pt x="12" y="108"/>
                  </a:lnTo>
                  <a:lnTo>
                    <a:pt x="24" y="114"/>
                  </a:lnTo>
                  <a:lnTo>
                    <a:pt x="36" y="126"/>
                  </a:lnTo>
                  <a:lnTo>
                    <a:pt x="54" y="126"/>
                  </a:lnTo>
                  <a:lnTo>
                    <a:pt x="66" y="132"/>
                  </a:lnTo>
                  <a:lnTo>
                    <a:pt x="78" y="132"/>
                  </a:lnTo>
                  <a:lnTo>
                    <a:pt x="90" y="90"/>
                  </a:lnTo>
                  <a:lnTo>
                    <a:pt x="96" y="90"/>
                  </a:lnTo>
                  <a:lnTo>
                    <a:pt x="102" y="84"/>
                  </a:lnTo>
                  <a:lnTo>
                    <a:pt x="96" y="60"/>
                  </a:lnTo>
                  <a:lnTo>
                    <a:pt x="90" y="60"/>
                  </a:lnTo>
                  <a:lnTo>
                    <a:pt x="84" y="5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3" name="Suriname" descr="© INSCALE GmbH, 05.05.2010&#10;http://www.presentationload.com/">
              <a:extLst>
                <a:ext uri="{FF2B5EF4-FFF2-40B4-BE49-F238E27FC236}">
                  <a16:creationId xmlns:a16="http://schemas.microsoft.com/office/drawing/2014/main" id="{EE2BD54E-F104-441B-8116-C6E6ED9B77ED}"/>
                </a:ext>
              </a:extLst>
            </p:cNvPr>
            <p:cNvSpPr>
              <a:spLocks/>
            </p:cNvSpPr>
            <p:nvPr/>
          </p:nvSpPr>
          <p:spPr bwMode="gray">
            <a:xfrm>
              <a:off x="2668524" y="3036146"/>
              <a:ext cx="111179" cy="127485"/>
            </a:xfrm>
            <a:custGeom>
              <a:avLst/>
              <a:gdLst>
                <a:gd name="T0" fmla="*/ 2147483647 w 294"/>
                <a:gd name="T1" fmla="*/ 2147483647 h 336"/>
                <a:gd name="T2" fmla="*/ 2147483647 w 294"/>
                <a:gd name="T3" fmla="*/ 2147483647 h 336"/>
                <a:gd name="T4" fmla="*/ 2147483647 w 294"/>
                <a:gd name="T5" fmla="*/ 2147483647 h 336"/>
                <a:gd name="T6" fmla="*/ 0 w 294"/>
                <a:gd name="T7" fmla="*/ 2147483647 h 336"/>
                <a:gd name="T8" fmla="*/ 2147483647 w 294"/>
                <a:gd name="T9" fmla="*/ 2147483647 h 336"/>
                <a:gd name="T10" fmla="*/ 2147483647 w 294"/>
                <a:gd name="T11" fmla="*/ 2147483647 h 336"/>
                <a:gd name="T12" fmla="*/ 2147483647 w 294"/>
                <a:gd name="T13" fmla="*/ 2147483647 h 336"/>
                <a:gd name="T14" fmla="*/ 2147483647 w 294"/>
                <a:gd name="T15" fmla="*/ 2147483647 h 336"/>
                <a:gd name="T16" fmla="*/ 2147483647 w 294"/>
                <a:gd name="T17" fmla="*/ 2147483647 h 336"/>
                <a:gd name="T18" fmla="*/ 2147483647 w 294"/>
                <a:gd name="T19" fmla="*/ 2147483647 h 336"/>
                <a:gd name="T20" fmla="*/ 2147483647 w 294"/>
                <a:gd name="T21" fmla="*/ 2147483647 h 336"/>
                <a:gd name="T22" fmla="*/ 2147483647 w 294"/>
                <a:gd name="T23" fmla="*/ 2147483647 h 336"/>
                <a:gd name="T24" fmla="*/ 2147483647 w 294"/>
                <a:gd name="T25" fmla="*/ 2147483647 h 336"/>
                <a:gd name="T26" fmla="*/ 2147483647 w 294"/>
                <a:gd name="T27" fmla="*/ 2147483647 h 336"/>
                <a:gd name="T28" fmla="*/ 2147483647 w 294"/>
                <a:gd name="T29" fmla="*/ 2147483647 h 336"/>
                <a:gd name="T30" fmla="*/ 2147483647 w 294"/>
                <a:gd name="T31" fmla="*/ 2147483647 h 336"/>
                <a:gd name="T32" fmla="*/ 2147483647 w 294"/>
                <a:gd name="T33" fmla="*/ 2147483647 h 336"/>
                <a:gd name="T34" fmla="*/ 2147483647 w 294"/>
                <a:gd name="T35" fmla="*/ 2147483647 h 336"/>
                <a:gd name="T36" fmla="*/ 2147483647 w 294"/>
                <a:gd name="T37" fmla="*/ 2147483647 h 336"/>
                <a:gd name="T38" fmla="*/ 2147483647 w 294"/>
                <a:gd name="T39" fmla="*/ 2147483647 h 336"/>
                <a:gd name="T40" fmla="*/ 2147483647 w 294"/>
                <a:gd name="T41" fmla="*/ 2147483647 h 336"/>
                <a:gd name="T42" fmla="*/ 2147483647 w 294"/>
                <a:gd name="T43" fmla="*/ 2147483647 h 336"/>
                <a:gd name="T44" fmla="*/ 2147483647 w 294"/>
                <a:gd name="T45" fmla="*/ 2147483647 h 336"/>
                <a:gd name="T46" fmla="*/ 2147483647 w 294"/>
                <a:gd name="T47" fmla="*/ 2147483647 h 336"/>
                <a:gd name="T48" fmla="*/ 2147483647 w 294"/>
                <a:gd name="T49" fmla="*/ 2147483647 h 336"/>
                <a:gd name="T50" fmla="*/ 2147483647 w 294"/>
                <a:gd name="T51" fmla="*/ 2147483647 h 336"/>
                <a:gd name="T52" fmla="*/ 2147483647 w 294"/>
                <a:gd name="T53" fmla="*/ 2147483647 h 336"/>
                <a:gd name="T54" fmla="*/ 2147483647 w 294"/>
                <a:gd name="T55" fmla="*/ 2147483647 h 336"/>
                <a:gd name="T56" fmla="*/ 2147483647 w 294"/>
                <a:gd name="T57" fmla="*/ 2147483647 h 336"/>
                <a:gd name="T58" fmla="*/ 2147483647 w 294"/>
                <a:gd name="T59" fmla="*/ 2147483647 h 336"/>
                <a:gd name="T60" fmla="*/ 2147483647 w 294"/>
                <a:gd name="T61" fmla="*/ 2147483647 h 336"/>
                <a:gd name="T62" fmla="*/ 2147483647 w 294"/>
                <a:gd name="T63" fmla="*/ 2147483647 h 336"/>
                <a:gd name="T64" fmla="*/ 2147483647 w 294"/>
                <a:gd name="T65" fmla="*/ 2147483647 h 336"/>
                <a:gd name="T66" fmla="*/ 2147483647 w 294"/>
                <a:gd name="T67" fmla="*/ 2147483647 h 336"/>
                <a:gd name="T68" fmla="*/ 2147483647 w 294"/>
                <a:gd name="T69" fmla="*/ 2147483647 h 336"/>
                <a:gd name="T70" fmla="*/ 2147483647 w 294"/>
                <a:gd name="T71" fmla="*/ 0 h 336"/>
                <a:gd name="T72" fmla="*/ 2147483647 w 294"/>
                <a:gd name="T73" fmla="*/ 2147483647 h 336"/>
                <a:gd name="T74" fmla="*/ 2147483647 w 294"/>
                <a:gd name="T75" fmla="*/ 2147483647 h 336"/>
                <a:gd name="T76" fmla="*/ 2147483647 w 294"/>
                <a:gd name="T77" fmla="*/ 2147483647 h 336"/>
                <a:gd name="T78" fmla="*/ 2147483647 w 294"/>
                <a:gd name="T79" fmla="*/ 2147483647 h 336"/>
                <a:gd name="T80" fmla="*/ 2147483647 w 294"/>
                <a:gd name="T81" fmla="*/ 2147483647 h 336"/>
                <a:gd name="T82" fmla="*/ 2147483647 w 294"/>
                <a:gd name="T83" fmla="*/ 2147483647 h 3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94"/>
                <a:gd name="T127" fmla="*/ 0 h 336"/>
                <a:gd name="T128" fmla="*/ 294 w 294"/>
                <a:gd name="T129" fmla="*/ 336 h 3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94" h="336">
                  <a:moveTo>
                    <a:pt x="60" y="78"/>
                  </a:moveTo>
                  <a:lnTo>
                    <a:pt x="30" y="78"/>
                  </a:lnTo>
                  <a:lnTo>
                    <a:pt x="18" y="84"/>
                  </a:lnTo>
                  <a:lnTo>
                    <a:pt x="12" y="90"/>
                  </a:lnTo>
                  <a:lnTo>
                    <a:pt x="12" y="132"/>
                  </a:lnTo>
                  <a:lnTo>
                    <a:pt x="6" y="138"/>
                  </a:lnTo>
                  <a:lnTo>
                    <a:pt x="0" y="150"/>
                  </a:lnTo>
                  <a:lnTo>
                    <a:pt x="0" y="162"/>
                  </a:lnTo>
                  <a:lnTo>
                    <a:pt x="6" y="168"/>
                  </a:lnTo>
                  <a:lnTo>
                    <a:pt x="6" y="174"/>
                  </a:lnTo>
                  <a:lnTo>
                    <a:pt x="12" y="174"/>
                  </a:lnTo>
                  <a:lnTo>
                    <a:pt x="12" y="186"/>
                  </a:lnTo>
                  <a:lnTo>
                    <a:pt x="18" y="198"/>
                  </a:lnTo>
                  <a:lnTo>
                    <a:pt x="24" y="204"/>
                  </a:lnTo>
                  <a:lnTo>
                    <a:pt x="30" y="216"/>
                  </a:lnTo>
                  <a:lnTo>
                    <a:pt x="42" y="216"/>
                  </a:lnTo>
                  <a:lnTo>
                    <a:pt x="42" y="210"/>
                  </a:lnTo>
                  <a:lnTo>
                    <a:pt x="54" y="198"/>
                  </a:lnTo>
                  <a:lnTo>
                    <a:pt x="54" y="216"/>
                  </a:lnTo>
                  <a:lnTo>
                    <a:pt x="48" y="222"/>
                  </a:lnTo>
                  <a:lnTo>
                    <a:pt x="48" y="246"/>
                  </a:lnTo>
                  <a:lnTo>
                    <a:pt x="54" y="258"/>
                  </a:lnTo>
                  <a:lnTo>
                    <a:pt x="72" y="276"/>
                  </a:lnTo>
                  <a:lnTo>
                    <a:pt x="78" y="294"/>
                  </a:lnTo>
                  <a:lnTo>
                    <a:pt x="84" y="306"/>
                  </a:lnTo>
                  <a:lnTo>
                    <a:pt x="90" y="312"/>
                  </a:lnTo>
                  <a:lnTo>
                    <a:pt x="90" y="318"/>
                  </a:lnTo>
                  <a:lnTo>
                    <a:pt x="102" y="324"/>
                  </a:lnTo>
                  <a:lnTo>
                    <a:pt x="108" y="324"/>
                  </a:lnTo>
                  <a:lnTo>
                    <a:pt x="132" y="336"/>
                  </a:lnTo>
                  <a:lnTo>
                    <a:pt x="150" y="336"/>
                  </a:lnTo>
                  <a:lnTo>
                    <a:pt x="156" y="330"/>
                  </a:lnTo>
                  <a:lnTo>
                    <a:pt x="150" y="324"/>
                  </a:lnTo>
                  <a:lnTo>
                    <a:pt x="150" y="318"/>
                  </a:lnTo>
                  <a:lnTo>
                    <a:pt x="138" y="306"/>
                  </a:lnTo>
                  <a:lnTo>
                    <a:pt x="138" y="282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156" y="288"/>
                  </a:lnTo>
                  <a:lnTo>
                    <a:pt x="180" y="288"/>
                  </a:lnTo>
                  <a:lnTo>
                    <a:pt x="192" y="282"/>
                  </a:lnTo>
                  <a:lnTo>
                    <a:pt x="198" y="276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22" y="282"/>
                  </a:lnTo>
                  <a:lnTo>
                    <a:pt x="228" y="288"/>
                  </a:lnTo>
                  <a:lnTo>
                    <a:pt x="246" y="294"/>
                  </a:lnTo>
                  <a:lnTo>
                    <a:pt x="252" y="282"/>
                  </a:lnTo>
                  <a:lnTo>
                    <a:pt x="258" y="276"/>
                  </a:lnTo>
                  <a:lnTo>
                    <a:pt x="258" y="264"/>
                  </a:lnTo>
                  <a:lnTo>
                    <a:pt x="264" y="264"/>
                  </a:lnTo>
                  <a:lnTo>
                    <a:pt x="276" y="258"/>
                  </a:lnTo>
                  <a:lnTo>
                    <a:pt x="270" y="222"/>
                  </a:lnTo>
                  <a:lnTo>
                    <a:pt x="288" y="204"/>
                  </a:lnTo>
                  <a:lnTo>
                    <a:pt x="288" y="198"/>
                  </a:lnTo>
                  <a:lnTo>
                    <a:pt x="282" y="186"/>
                  </a:lnTo>
                  <a:lnTo>
                    <a:pt x="264" y="168"/>
                  </a:lnTo>
                  <a:lnTo>
                    <a:pt x="258" y="156"/>
                  </a:lnTo>
                  <a:lnTo>
                    <a:pt x="258" y="144"/>
                  </a:lnTo>
                  <a:lnTo>
                    <a:pt x="252" y="126"/>
                  </a:lnTo>
                  <a:lnTo>
                    <a:pt x="252" y="96"/>
                  </a:lnTo>
                  <a:lnTo>
                    <a:pt x="258" y="78"/>
                  </a:lnTo>
                  <a:lnTo>
                    <a:pt x="264" y="66"/>
                  </a:lnTo>
                  <a:lnTo>
                    <a:pt x="276" y="60"/>
                  </a:lnTo>
                  <a:lnTo>
                    <a:pt x="282" y="54"/>
                  </a:lnTo>
                  <a:lnTo>
                    <a:pt x="288" y="54"/>
                  </a:lnTo>
                  <a:lnTo>
                    <a:pt x="288" y="30"/>
                  </a:lnTo>
                  <a:lnTo>
                    <a:pt x="294" y="12"/>
                  </a:lnTo>
                  <a:lnTo>
                    <a:pt x="288" y="12"/>
                  </a:lnTo>
                  <a:lnTo>
                    <a:pt x="282" y="6"/>
                  </a:lnTo>
                  <a:lnTo>
                    <a:pt x="270" y="6"/>
                  </a:lnTo>
                  <a:lnTo>
                    <a:pt x="252" y="0"/>
                  </a:lnTo>
                  <a:lnTo>
                    <a:pt x="210" y="0"/>
                  </a:lnTo>
                  <a:lnTo>
                    <a:pt x="204" y="12"/>
                  </a:lnTo>
                  <a:lnTo>
                    <a:pt x="156" y="6"/>
                  </a:lnTo>
                  <a:lnTo>
                    <a:pt x="156" y="18"/>
                  </a:lnTo>
                  <a:lnTo>
                    <a:pt x="96" y="0"/>
                  </a:lnTo>
                  <a:lnTo>
                    <a:pt x="72" y="6"/>
                  </a:lnTo>
                  <a:lnTo>
                    <a:pt x="66" y="18"/>
                  </a:lnTo>
                  <a:lnTo>
                    <a:pt x="60" y="24"/>
                  </a:lnTo>
                  <a:lnTo>
                    <a:pt x="54" y="36"/>
                  </a:lnTo>
                  <a:lnTo>
                    <a:pt x="54" y="48"/>
                  </a:lnTo>
                  <a:lnTo>
                    <a:pt x="66" y="60"/>
                  </a:lnTo>
                  <a:lnTo>
                    <a:pt x="66" y="72"/>
                  </a:lnTo>
                  <a:lnTo>
                    <a:pt x="60" y="7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4" name="Sudan">
              <a:extLst>
                <a:ext uri="{FF2B5EF4-FFF2-40B4-BE49-F238E27FC236}">
                  <a16:creationId xmlns:a16="http://schemas.microsoft.com/office/drawing/2014/main" id="{A1D251DA-F237-40AD-BA53-C8FB173EF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919" y="2510265"/>
              <a:ext cx="452944" cy="444363"/>
            </a:xfrm>
            <a:custGeom>
              <a:avLst/>
              <a:gdLst/>
              <a:ahLst/>
              <a:cxnLst>
                <a:cxn ang="0">
                  <a:pos x="442" y="199"/>
                </a:cxn>
                <a:cxn ang="0">
                  <a:pos x="446" y="187"/>
                </a:cxn>
                <a:cxn ang="0">
                  <a:pos x="475" y="170"/>
                </a:cxn>
                <a:cxn ang="0">
                  <a:pos x="458" y="149"/>
                </a:cxn>
                <a:cxn ang="0">
                  <a:pos x="439" y="137"/>
                </a:cxn>
                <a:cxn ang="0">
                  <a:pos x="434" y="114"/>
                </a:cxn>
                <a:cxn ang="0">
                  <a:pos x="430" y="90"/>
                </a:cxn>
                <a:cxn ang="0">
                  <a:pos x="423" y="55"/>
                </a:cxn>
                <a:cxn ang="0">
                  <a:pos x="413" y="29"/>
                </a:cxn>
                <a:cxn ang="0">
                  <a:pos x="387" y="0"/>
                </a:cxn>
                <a:cxn ang="0">
                  <a:pos x="361" y="26"/>
                </a:cxn>
                <a:cxn ang="0">
                  <a:pos x="345" y="31"/>
                </a:cxn>
                <a:cxn ang="0">
                  <a:pos x="326" y="47"/>
                </a:cxn>
                <a:cxn ang="0">
                  <a:pos x="269" y="36"/>
                </a:cxn>
                <a:cxn ang="0">
                  <a:pos x="87" y="36"/>
                </a:cxn>
                <a:cxn ang="0">
                  <a:pos x="54" y="241"/>
                </a:cxn>
                <a:cxn ang="0">
                  <a:pos x="30" y="246"/>
                </a:cxn>
                <a:cxn ang="0">
                  <a:pos x="30" y="258"/>
                </a:cxn>
                <a:cxn ang="0">
                  <a:pos x="16" y="272"/>
                </a:cxn>
                <a:cxn ang="0">
                  <a:pos x="7" y="300"/>
                </a:cxn>
                <a:cxn ang="0">
                  <a:pos x="9" y="322"/>
                </a:cxn>
                <a:cxn ang="0">
                  <a:pos x="4" y="338"/>
                </a:cxn>
                <a:cxn ang="0">
                  <a:pos x="19" y="338"/>
                </a:cxn>
                <a:cxn ang="0">
                  <a:pos x="21" y="373"/>
                </a:cxn>
                <a:cxn ang="0">
                  <a:pos x="35" y="385"/>
                </a:cxn>
                <a:cxn ang="0">
                  <a:pos x="42" y="409"/>
                </a:cxn>
                <a:cxn ang="0">
                  <a:pos x="54" y="430"/>
                </a:cxn>
                <a:cxn ang="0">
                  <a:pos x="47" y="451"/>
                </a:cxn>
                <a:cxn ang="0">
                  <a:pos x="49" y="463"/>
                </a:cxn>
                <a:cxn ang="0">
                  <a:pos x="73" y="456"/>
                </a:cxn>
                <a:cxn ang="0">
                  <a:pos x="78" y="447"/>
                </a:cxn>
                <a:cxn ang="0">
                  <a:pos x="89" y="418"/>
                </a:cxn>
                <a:cxn ang="0">
                  <a:pos x="115" y="416"/>
                </a:cxn>
                <a:cxn ang="0">
                  <a:pos x="125" y="430"/>
                </a:cxn>
                <a:cxn ang="0">
                  <a:pos x="170" y="433"/>
                </a:cxn>
                <a:cxn ang="0">
                  <a:pos x="196" y="442"/>
                </a:cxn>
                <a:cxn ang="0">
                  <a:pos x="234" y="411"/>
                </a:cxn>
                <a:cxn ang="0">
                  <a:pos x="290" y="409"/>
                </a:cxn>
                <a:cxn ang="0">
                  <a:pos x="307" y="364"/>
                </a:cxn>
                <a:cxn ang="0">
                  <a:pos x="331" y="347"/>
                </a:cxn>
                <a:cxn ang="0">
                  <a:pos x="328" y="378"/>
                </a:cxn>
                <a:cxn ang="0">
                  <a:pos x="335" y="399"/>
                </a:cxn>
                <a:cxn ang="0">
                  <a:pos x="357" y="423"/>
                </a:cxn>
                <a:cxn ang="0">
                  <a:pos x="359" y="409"/>
                </a:cxn>
                <a:cxn ang="0">
                  <a:pos x="368" y="399"/>
                </a:cxn>
                <a:cxn ang="0">
                  <a:pos x="380" y="385"/>
                </a:cxn>
                <a:cxn ang="0">
                  <a:pos x="382" y="364"/>
                </a:cxn>
                <a:cxn ang="0">
                  <a:pos x="392" y="343"/>
                </a:cxn>
                <a:cxn ang="0">
                  <a:pos x="411" y="333"/>
                </a:cxn>
                <a:cxn ang="0">
                  <a:pos x="418" y="303"/>
                </a:cxn>
                <a:cxn ang="0">
                  <a:pos x="416" y="262"/>
                </a:cxn>
                <a:cxn ang="0">
                  <a:pos x="423" y="239"/>
                </a:cxn>
                <a:cxn ang="0">
                  <a:pos x="430" y="215"/>
                </a:cxn>
              </a:cxnLst>
              <a:rect l="0" t="0" r="r" b="b"/>
              <a:pathLst>
                <a:path w="475" h="466">
                  <a:moveTo>
                    <a:pt x="432" y="208"/>
                  </a:moveTo>
                  <a:lnTo>
                    <a:pt x="434" y="206"/>
                  </a:lnTo>
                  <a:lnTo>
                    <a:pt x="434" y="199"/>
                  </a:lnTo>
                  <a:lnTo>
                    <a:pt x="442" y="199"/>
                  </a:lnTo>
                  <a:lnTo>
                    <a:pt x="444" y="196"/>
                  </a:lnTo>
                  <a:lnTo>
                    <a:pt x="444" y="194"/>
                  </a:lnTo>
                  <a:lnTo>
                    <a:pt x="446" y="192"/>
                  </a:lnTo>
                  <a:lnTo>
                    <a:pt x="446" y="187"/>
                  </a:lnTo>
                  <a:lnTo>
                    <a:pt x="451" y="187"/>
                  </a:lnTo>
                  <a:lnTo>
                    <a:pt x="460" y="184"/>
                  </a:lnTo>
                  <a:lnTo>
                    <a:pt x="470" y="180"/>
                  </a:lnTo>
                  <a:lnTo>
                    <a:pt x="475" y="170"/>
                  </a:lnTo>
                  <a:lnTo>
                    <a:pt x="475" y="166"/>
                  </a:lnTo>
                  <a:lnTo>
                    <a:pt x="460" y="154"/>
                  </a:lnTo>
                  <a:lnTo>
                    <a:pt x="460" y="151"/>
                  </a:lnTo>
                  <a:lnTo>
                    <a:pt x="458" y="149"/>
                  </a:lnTo>
                  <a:lnTo>
                    <a:pt x="458" y="144"/>
                  </a:lnTo>
                  <a:lnTo>
                    <a:pt x="453" y="142"/>
                  </a:lnTo>
                  <a:lnTo>
                    <a:pt x="444" y="142"/>
                  </a:lnTo>
                  <a:lnTo>
                    <a:pt x="439" y="137"/>
                  </a:lnTo>
                  <a:lnTo>
                    <a:pt x="439" y="132"/>
                  </a:lnTo>
                  <a:lnTo>
                    <a:pt x="437" y="125"/>
                  </a:lnTo>
                  <a:lnTo>
                    <a:pt x="437" y="118"/>
                  </a:lnTo>
                  <a:lnTo>
                    <a:pt x="434" y="114"/>
                  </a:lnTo>
                  <a:lnTo>
                    <a:pt x="434" y="107"/>
                  </a:lnTo>
                  <a:lnTo>
                    <a:pt x="432" y="107"/>
                  </a:lnTo>
                  <a:lnTo>
                    <a:pt x="432" y="97"/>
                  </a:lnTo>
                  <a:lnTo>
                    <a:pt x="430" y="90"/>
                  </a:lnTo>
                  <a:lnTo>
                    <a:pt x="430" y="73"/>
                  </a:lnTo>
                  <a:lnTo>
                    <a:pt x="427" y="69"/>
                  </a:lnTo>
                  <a:lnTo>
                    <a:pt x="434" y="66"/>
                  </a:lnTo>
                  <a:lnTo>
                    <a:pt x="423" y="55"/>
                  </a:lnTo>
                  <a:lnTo>
                    <a:pt x="423" y="38"/>
                  </a:lnTo>
                  <a:lnTo>
                    <a:pt x="420" y="33"/>
                  </a:lnTo>
                  <a:lnTo>
                    <a:pt x="418" y="31"/>
                  </a:lnTo>
                  <a:lnTo>
                    <a:pt x="413" y="29"/>
                  </a:lnTo>
                  <a:lnTo>
                    <a:pt x="401" y="17"/>
                  </a:lnTo>
                  <a:lnTo>
                    <a:pt x="397" y="17"/>
                  </a:lnTo>
                  <a:lnTo>
                    <a:pt x="390" y="10"/>
                  </a:lnTo>
                  <a:lnTo>
                    <a:pt x="387" y="0"/>
                  </a:lnTo>
                  <a:lnTo>
                    <a:pt x="378" y="12"/>
                  </a:lnTo>
                  <a:lnTo>
                    <a:pt x="364" y="12"/>
                  </a:lnTo>
                  <a:lnTo>
                    <a:pt x="364" y="21"/>
                  </a:lnTo>
                  <a:lnTo>
                    <a:pt x="361" y="26"/>
                  </a:lnTo>
                  <a:lnTo>
                    <a:pt x="359" y="29"/>
                  </a:lnTo>
                  <a:lnTo>
                    <a:pt x="352" y="29"/>
                  </a:lnTo>
                  <a:lnTo>
                    <a:pt x="349" y="31"/>
                  </a:lnTo>
                  <a:lnTo>
                    <a:pt x="345" y="31"/>
                  </a:lnTo>
                  <a:lnTo>
                    <a:pt x="340" y="36"/>
                  </a:lnTo>
                  <a:lnTo>
                    <a:pt x="335" y="45"/>
                  </a:lnTo>
                  <a:lnTo>
                    <a:pt x="333" y="47"/>
                  </a:lnTo>
                  <a:lnTo>
                    <a:pt x="326" y="47"/>
                  </a:lnTo>
                  <a:lnTo>
                    <a:pt x="323" y="45"/>
                  </a:lnTo>
                  <a:lnTo>
                    <a:pt x="321" y="40"/>
                  </a:lnTo>
                  <a:lnTo>
                    <a:pt x="319" y="38"/>
                  </a:lnTo>
                  <a:lnTo>
                    <a:pt x="269" y="36"/>
                  </a:lnTo>
                  <a:lnTo>
                    <a:pt x="269" y="31"/>
                  </a:lnTo>
                  <a:lnTo>
                    <a:pt x="267" y="31"/>
                  </a:lnTo>
                  <a:lnTo>
                    <a:pt x="260" y="38"/>
                  </a:lnTo>
                  <a:lnTo>
                    <a:pt x="87" y="36"/>
                  </a:lnTo>
                  <a:lnTo>
                    <a:pt x="87" y="99"/>
                  </a:lnTo>
                  <a:lnTo>
                    <a:pt x="56" y="99"/>
                  </a:lnTo>
                  <a:lnTo>
                    <a:pt x="59" y="241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33" y="239"/>
                  </a:lnTo>
                  <a:lnTo>
                    <a:pt x="28" y="244"/>
                  </a:lnTo>
                  <a:lnTo>
                    <a:pt x="30" y="246"/>
                  </a:lnTo>
                  <a:lnTo>
                    <a:pt x="30" y="251"/>
                  </a:lnTo>
                  <a:lnTo>
                    <a:pt x="33" y="253"/>
                  </a:lnTo>
                  <a:lnTo>
                    <a:pt x="33" y="255"/>
                  </a:lnTo>
                  <a:lnTo>
                    <a:pt x="30" y="258"/>
                  </a:lnTo>
                  <a:lnTo>
                    <a:pt x="26" y="260"/>
                  </a:lnTo>
                  <a:lnTo>
                    <a:pt x="21" y="265"/>
                  </a:lnTo>
                  <a:lnTo>
                    <a:pt x="21" y="272"/>
                  </a:lnTo>
                  <a:lnTo>
                    <a:pt x="16" y="272"/>
                  </a:lnTo>
                  <a:lnTo>
                    <a:pt x="19" y="281"/>
                  </a:lnTo>
                  <a:lnTo>
                    <a:pt x="21" y="288"/>
                  </a:lnTo>
                  <a:lnTo>
                    <a:pt x="14" y="293"/>
                  </a:lnTo>
                  <a:lnTo>
                    <a:pt x="7" y="300"/>
                  </a:lnTo>
                  <a:lnTo>
                    <a:pt x="9" y="303"/>
                  </a:lnTo>
                  <a:lnTo>
                    <a:pt x="14" y="312"/>
                  </a:lnTo>
                  <a:lnTo>
                    <a:pt x="14" y="317"/>
                  </a:lnTo>
                  <a:lnTo>
                    <a:pt x="9" y="322"/>
                  </a:lnTo>
                  <a:lnTo>
                    <a:pt x="4" y="324"/>
                  </a:lnTo>
                  <a:lnTo>
                    <a:pt x="0" y="329"/>
                  </a:lnTo>
                  <a:lnTo>
                    <a:pt x="0" y="336"/>
                  </a:lnTo>
                  <a:lnTo>
                    <a:pt x="4" y="338"/>
                  </a:lnTo>
                  <a:lnTo>
                    <a:pt x="9" y="338"/>
                  </a:lnTo>
                  <a:lnTo>
                    <a:pt x="12" y="336"/>
                  </a:lnTo>
                  <a:lnTo>
                    <a:pt x="16" y="336"/>
                  </a:lnTo>
                  <a:lnTo>
                    <a:pt x="19" y="338"/>
                  </a:lnTo>
                  <a:lnTo>
                    <a:pt x="19" y="355"/>
                  </a:lnTo>
                  <a:lnTo>
                    <a:pt x="26" y="362"/>
                  </a:lnTo>
                  <a:lnTo>
                    <a:pt x="19" y="364"/>
                  </a:lnTo>
                  <a:lnTo>
                    <a:pt x="21" y="373"/>
                  </a:lnTo>
                  <a:lnTo>
                    <a:pt x="23" y="373"/>
                  </a:lnTo>
                  <a:lnTo>
                    <a:pt x="28" y="376"/>
                  </a:lnTo>
                  <a:lnTo>
                    <a:pt x="33" y="383"/>
                  </a:lnTo>
                  <a:lnTo>
                    <a:pt x="35" y="385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97"/>
                  </a:lnTo>
                  <a:lnTo>
                    <a:pt x="42" y="409"/>
                  </a:lnTo>
                  <a:lnTo>
                    <a:pt x="45" y="414"/>
                  </a:lnTo>
                  <a:lnTo>
                    <a:pt x="49" y="418"/>
                  </a:lnTo>
                  <a:lnTo>
                    <a:pt x="52" y="425"/>
                  </a:lnTo>
                  <a:lnTo>
                    <a:pt x="54" y="430"/>
                  </a:lnTo>
                  <a:lnTo>
                    <a:pt x="54" y="442"/>
                  </a:lnTo>
                  <a:lnTo>
                    <a:pt x="52" y="444"/>
                  </a:lnTo>
                  <a:lnTo>
                    <a:pt x="49" y="449"/>
                  </a:lnTo>
                  <a:lnTo>
                    <a:pt x="47" y="451"/>
                  </a:lnTo>
                  <a:lnTo>
                    <a:pt x="47" y="454"/>
                  </a:lnTo>
                  <a:lnTo>
                    <a:pt x="49" y="456"/>
                  </a:lnTo>
                  <a:lnTo>
                    <a:pt x="52" y="456"/>
                  </a:lnTo>
                  <a:lnTo>
                    <a:pt x="49" y="463"/>
                  </a:lnTo>
                  <a:lnTo>
                    <a:pt x="66" y="466"/>
                  </a:lnTo>
                  <a:lnTo>
                    <a:pt x="66" y="461"/>
                  </a:lnTo>
                  <a:lnTo>
                    <a:pt x="68" y="459"/>
                  </a:lnTo>
                  <a:lnTo>
                    <a:pt x="73" y="456"/>
                  </a:lnTo>
                  <a:lnTo>
                    <a:pt x="73" y="456"/>
                  </a:lnTo>
                  <a:lnTo>
                    <a:pt x="73" y="454"/>
                  </a:lnTo>
                  <a:lnTo>
                    <a:pt x="73" y="451"/>
                  </a:lnTo>
                  <a:lnTo>
                    <a:pt x="78" y="447"/>
                  </a:lnTo>
                  <a:lnTo>
                    <a:pt x="78" y="437"/>
                  </a:lnTo>
                  <a:lnTo>
                    <a:pt x="82" y="437"/>
                  </a:lnTo>
                  <a:lnTo>
                    <a:pt x="82" y="428"/>
                  </a:lnTo>
                  <a:lnTo>
                    <a:pt x="89" y="418"/>
                  </a:lnTo>
                  <a:lnTo>
                    <a:pt x="92" y="411"/>
                  </a:lnTo>
                  <a:lnTo>
                    <a:pt x="101" y="409"/>
                  </a:lnTo>
                  <a:lnTo>
                    <a:pt x="113" y="407"/>
                  </a:lnTo>
                  <a:lnTo>
                    <a:pt x="115" y="416"/>
                  </a:lnTo>
                  <a:lnTo>
                    <a:pt x="118" y="418"/>
                  </a:lnTo>
                  <a:lnTo>
                    <a:pt x="123" y="421"/>
                  </a:lnTo>
                  <a:lnTo>
                    <a:pt x="123" y="423"/>
                  </a:lnTo>
                  <a:lnTo>
                    <a:pt x="125" y="430"/>
                  </a:lnTo>
                  <a:lnTo>
                    <a:pt x="127" y="433"/>
                  </a:lnTo>
                  <a:lnTo>
                    <a:pt x="137" y="440"/>
                  </a:lnTo>
                  <a:lnTo>
                    <a:pt x="146" y="435"/>
                  </a:lnTo>
                  <a:lnTo>
                    <a:pt x="170" y="433"/>
                  </a:lnTo>
                  <a:lnTo>
                    <a:pt x="175" y="435"/>
                  </a:lnTo>
                  <a:lnTo>
                    <a:pt x="177" y="442"/>
                  </a:lnTo>
                  <a:lnTo>
                    <a:pt x="177" y="442"/>
                  </a:lnTo>
                  <a:lnTo>
                    <a:pt x="196" y="442"/>
                  </a:lnTo>
                  <a:lnTo>
                    <a:pt x="205" y="430"/>
                  </a:lnTo>
                  <a:lnTo>
                    <a:pt x="219" y="430"/>
                  </a:lnTo>
                  <a:lnTo>
                    <a:pt x="222" y="418"/>
                  </a:lnTo>
                  <a:lnTo>
                    <a:pt x="234" y="411"/>
                  </a:lnTo>
                  <a:lnTo>
                    <a:pt x="250" y="421"/>
                  </a:lnTo>
                  <a:lnTo>
                    <a:pt x="260" y="430"/>
                  </a:lnTo>
                  <a:lnTo>
                    <a:pt x="274" y="430"/>
                  </a:lnTo>
                  <a:lnTo>
                    <a:pt x="290" y="409"/>
                  </a:lnTo>
                  <a:lnTo>
                    <a:pt x="295" y="397"/>
                  </a:lnTo>
                  <a:lnTo>
                    <a:pt x="309" y="388"/>
                  </a:lnTo>
                  <a:lnTo>
                    <a:pt x="307" y="381"/>
                  </a:lnTo>
                  <a:lnTo>
                    <a:pt x="307" y="364"/>
                  </a:lnTo>
                  <a:lnTo>
                    <a:pt x="300" y="357"/>
                  </a:lnTo>
                  <a:lnTo>
                    <a:pt x="319" y="357"/>
                  </a:lnTo>
                  <a:lnTo>
                    <a:pt x="319" y="350"/>
                  </a:lnTo>
                  <a:lnTo>
                    <a:pt x="331" y="347"/>
                  </a:lnTo>
                  <a:lnTo>
                    <a:pt x="328" y="357"/>
                  </a:lnTo>
                  <a:lnTo>
                    <a:pt x="328" y="366"/>
                  </a:lnTo>
                  <a:lnTo>
                    <a:pt x="326" y="369"/>
                  </a:lnTo>
                  <a:lnTo>
                    <a:pt x="328" y="378"/>
                  </a:lnTo>
                  <a:lnTo>
                    <a:pt x="331" y="385"/>
                  </a:lnTo>
                  <a:lnTo>
                    <a:pt x="331" y="390"/>
                  </a:lnTo>
                  <a:lnTo>
                    <a:pt x="328" y="395"/>
                  </a:lnTo>
                  <a:lnTo>
                    <a:pt x="335" y="399"/>
                  </a:lnTo>
                  <a:lnTo>
                    <a:pt x="345" y="407"/>
                  </a:lnTo>
                  <a:lnTo>
                    <a:pt x="352" y="414"/>
                  </a:lnTo>
                  <a:lnTo>
                    <a:pt x="354" y="418"/>
                  </a:lnTo>
                  <a:lnTo>
                    <a:pt x="357" y="423"/>
                  </a:lnTo>
                  <a:lnTo>
                    <a:pt x="359" y="423"/>
                  </a:lnTo>
                  <a:lnTo>
                    <a:pt x="361" y="421"/>
                  </a:lnTo>
                  <a:lnTo>
                    <a:pt x="361" y="414"/>
                  </a:lnTo>
                  <a:lnTo>
                    <a:pt x="359" y="409"/>
                  </a:lnTo>
                  <a:lnTo>
                    <a:pt x="359" y="402"/>
                  </a:lnTo>
                  <a:lnTo>
                    <a:pt x="366" y="395"/>
                  </a:lnTo>
                  <a:lnTo>
                    <a:pt x="368" y="395"/>
                  </a:lnTo>
                  <a:lnTo>
                    <a:pt x="368" y="399"/>
                  </a:lnTo>
                  <a:lnTo>
                    <a:pt x="371" y="402"/>
                  </a:lnTo>
                  <a:lnTo>
                    <a:pt x="378" y="402"/>
                  </a:lnTo>
                  <a:lnTo>
                    <a:pt x="380" y="399"/>
                  </a:lnTo>
                  <a:lnTo>
                    <a:pt x="380" y="385"/>
                  </a:lnTo>
                  <a:lnTo>
                    <a:pt x="378" y="383"/>
                  </a:lnTo>
                  <a:lnTo>
                    <a:pt x="378" y="381"/>
                  </a:lnTo>
                  <a:lnTo>
                    <a:pt x="382" y="373"/>
                  </a:lnTo>
                  <a:lnTo>
                    <a:pt x="382" y="364"/>
                  </a:lnTo>
                  <a:lnTo>
                    <a:pt x="385" y="362"/>
                  </a:lnTo>
                  <a:lnTo>
                    <a:pt x="390" y="362"/>
                  </a:lnTo>
                  <a:lnTo>
                    <a:pt x="392" y="357"/>
                  </a:lnTo>
                  <a:lnTo>
                    <a:pt x="392" y="343"/>
                  </a:lnTo>
                  <a:lnTo>
                    <a:pt x="394" y="340"/>
                  </a:lnTo>
                  <a:lnTo>
                    <a:pt x="397" y="336"/>
                  </a:lnTo>
                  <a:lnTo>
                    <a:pt x="399" y="333"/>
                  </a:lnTo>
                  <a:lnTo>
                    <a:pt x="411" y="333"/>
                  </a:lnTo>
                  <a:lnTo>
                    <a:pt x="411" y="314"/>
                  </a:lnTo>
                  <a:lnTo>
                    <a:pt x="413" y="310"/>
                  </a:lnTo>
                  <a:lnTo>
                    <a:pt x="416" y="307"/>
                  </a:lnTo>
                  <a:lnTo>
                    <a:pt x="418" y="303"/>
                  </a:lnTo>
                  <a:lnTo>
                    <a:pt x="420" y="300"/>
                  </a:lnTo>
                  <a:lnTo>
                    <a:pt x="420" y="284"/>
                  </a:lnTo>
                  <a:lnTo>
                    <a:pt x="418" y="265"/>
                  </a:lnTo>
                  <a:lnTo>
                    <a:pt x="416" y="262"/>
                  </a:lnTo>
                  <a:lnTo>
                    <a:pt x="416" y="255"/>
                  </a:lnTo>
                  <a:lnTo>
                    <a:pt x="420" y="253"/>
                  </a:lnTo>
                  <a:lnTo>
                    <a:pt x="423" y="253"/>
                  </a:lnTo>
                  <a:lnTo>
                    <a:pt x="423" y="239"/>
                  </a:lnTo>
                  <a:lnTo>
                    <a:pt x="425" y="239"/>
                  </a:lnTo>
                  <a:lnTo>
                    <a:pt x="427" y="236"/>
                  </a:lnTo>
                  <a:lnTo>
                    <a:pt x="430" y="232"/>
                  </a:lnTo>
                  <a:lnTo>
                    <a:pt x="430" y="215"/>
                  </a:lnTo>
                  <a:lnTo>
                    <a:pt x="427" y="213"/>
                  </a:lnTo>
                  <a:lnTo>
                    <a:pt x="427" y="208"/>
                  </a:lnTo>
                  <a:lnTo>
                    <a:pt x="432" y="20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5" name="South Sudan">
              <a:extLst>
                <a:ext uri="{FF2B5EF4-FFF2-40B4-BE49-F238E27FC236}">
                  <a16:creationId xmlns:a16="http://schemas.microsoft.com/office/drawing/2014/main" id="{FEABE0A2-D0F3-4746-8493-C164823B1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7854" y="2841153"/>
              <a:ext cx="326120" cy="272722"/>
            </a:xfrm>
            <a:custGeom>
              <a:avLst/>
              <a:gdLst/>
              <a:ahLst/>
              <a:cxnLst>
                <a:cxn ang="0">
                  <a:pos x="269" y="52"/>
                </a:cxn>
                <a:cxn ang="0">
                  <a:pos x="265" y="38"/>
                </a:cxn>
                <a:cxn ang="0">
                  <a:pos x="262" y="19"/>
                </a:cxn>
                <a:cxn ang="0">
                  <a:pos x="253" y="3"/>
                </a:cxn>
                <a:cxn ang="0">
                  <a:pos x="241" y="17"/>
                </a:cxn>
                <a:cxn ang="0">
                  <a:pos x="229" y="50"/>
                </a:cxn>
                <a:cxn ang="0">
                  <a:pos x="194" y="83"/>
                </a:cxn>
                <a:cxn ang="0">
                  <a:pos x="156" y="71"/>
                </a:cxn>
                <a:cxn ang="0">
                  <a:pos x="130" y="95"/>
                </a:cxn>
                <a:cxn ang="0">
                  <a:pos x="109" y="88"/>
                </a:cxn>
                <a:cxn ang="0">
                  <a:pos x="71" y="93"/>
                </a:cxn>
                <a:cxn ang="0">
                  <a:pos x="57" y="76"/>
                </a:cxn>
                <a:cxn ang="0">
                  <a:pos x="49" y="69"/>
                </a:cxn>
                <a:cxn ang="0">
                  <a:pos x="26" y="64"/>
                </a:cxn>
                <a:cxn ang="0">
                  <a:pos x="16" y="90"/>
                </a:cxn>
                <a:cxn ang="0">
                  <a:pos x="7" y="104"/>
                </a:cxn>
                <a:cxn ang="0">
                  <a:pos x="7" y="109"/>
                </a:cxn>
                <a:cxn ang="0">
                  <a:pos x="0" y="119"/>
                </a:cxn>
                <a:cxn ang="0">
                  <a:pos x="12" y="135"/>
                </a:cxn>
                <a:cxn ang="0">
                  <a:pos x="28" y="142"/>
                </a:cxn>
                <a:cxn ang="0">
                  <a:pos x="38" y="152"/>
                </a:cxn>
                <a:cxn ang="0">
                  <a:pos x="33" y="154"/>
                </a:cxn>
                <a:cxn ang="0">
                  <a:pos x="42" y="164"/>
                </a:cxn>
                <a:cxn ang="0">
                  <a:pos x="54" y="173"/>
                </a:cxn>
                <a:cxn ang="0">
                  <a:pos x="59" y="182"/>
                </a:cxn>
                <a:cxn ang="0">
                  <a:pos x="68" y="190"/>
                </a:cxn>
                <a:cxn ang="0">
                  <a:pos x="68" y="197"/>
                </a:cxn>
                <a:cxn ang="0">
                  <a:pos x="83" y="208"/>
                </a:cxn>
                <a:cxn ang="0">
                  <a:pos x="92" y="218"/>
                </a:cxn>
                <a:cxn ang="0">
                  <a:pos x="106" y="241"/>
                </a:cxn>
                <a:cxn ang="0">
                  <a:pos x="127" y="258"/>
                </a:cxn>
                <a:cxn ang="0">
                  <a:pos x="137" y="251"/>
                </a:cxn>
                <a:cxn ang="0">
                  <a:pos x="146" y="258"/>
                </a:cxn>
                <a:cxn ang="0">
                  <a:pos x="156" y="251"/>
                </a:cxn>
                <a:cxn ang="0">
                  <a:pos x="168" y="251"/>
                </a:cxn>
                <a:cxn ang="0">
                  <a:pos x="177" y="267"/>
                </a:cxn>
                <a:cxn ang="0">
                  <a:pos x="187" y="272"/>
                </a:cxn>
                <a:cxn ang="0">
                  <a:pos x="203" y="275"/>
                </a:cxn>
                <a:cxn ang="0">
                  <a:pos x="215" y="279"/>
                </a:cxn>
                <a:cxn ang="0">
                  <a:pos x="222" y="275"/>
                </a:cxn>
                <a:cxn ang="0">
                  <a:pos x="243" y="277"/>
                </a:cxn>
                <a:cxn ang="0">
                  <a:pos x="262" y="272"/>
                </a:cxn>
                <a:cxn ang="0">
                  <a:pos x="274" y="277"/>
                </a:cxn>
                <a:cxn ang="0">
                  <a:pos x="283" y="265"/>
                </a:cxn>
                <a:cxn ang="0">
                  <a:pos x="295" y="251"/>
                </a:cxn>
                <a:cxn ang="0">
                  <a:pos x="340" y="239"/>
                </a:cxn>
                <a:cxn ang="0">
                  <a:pos x="335" y="225"/>
                </a:cxn>
                <a:cxn ang="0">
                  <a:pos x="316" y="208"/>
                </a:cxn>
                <a:cxn ang="0">
                  <a:pos x="312" y="185"/>
                </a:cxn>
                <a:cxn ang="0">
                  <a:pos x="293" y="175"/>
                </a:cxn>
                <a:cxn ang="0">
                  <a:pos x="286" y="159"/>
                </a:cxn>
                <a:cxn ang="0">
                  <a:pos x="276" y="149"/>
                </a:cxn>
                <a:cxn ang="0">
                  <a:pos x="260" y="147"/>
                </a:cxn>
                <a:cxn ang="0">
                  <a:pos x="265" y="135"/>
                </a:cxn>
                <a:cxn ang="0">
                  <a:pos x="279" y="128"/>
                </a:cxn>
                <a:cxn ang="0">
                  <a:pos x="288" y="123"/>
                </a:cxn>
                <a:cxn ang="0">
                  <a:pos x="291" y="100"/>
                </a:cxn>
                <a:cxn ang="0">
                  <a:pos x="286" y="88"/>
                </a:cxn>
                <a:cxn ang="0">
                  <a:pos x="291" y="76"/>
                </a:cxn>
              </a:cxnLst>
              <a:rect l="0" t="0" r="r" b="b"/>
              <a:pathLst>
                <a:path w="342" h="286">
                  <a:moveTo>
                    <a:pt x="286" y="67"/>
                  </a:moveTo>
                  <a:lnTo>
                    <a:pt x="279" y="60"/>
                  </a:lnTo>
                  <a:lnTo>
                    <a:pt x="269" y="52"/>
                  </a:lnTo>
                  <a:lnTo>
                    <a:pt x="262" y="48"/>
                  </a:lnTo>
                  <a:lnTo>
                    <a:pt x="265" y="43"/>
                  </a:lnTo>
                  <a:lnTo>
                    <a:pt x="265" y="38"/>
                  </a:lnTo>
                  <a:lnTo>
                    <a:pt x="262" y="31"/>
                  </a:lnTo>
                  <a:lnTo>
                    <a:pt x="260" y="22"/>
                  </a:lnTo>
                  <a:lnTo>
                    <a:pt x="262" y="19"/>
                  </a:lnTo>
                  <a:lnTo>
                    <a:pt x="262" y="10"/>
                  </a:lnTo>
                  <a:lnTo>
                    <a:pt x="265" y="0"/>
                  </a:lnTo>
                  <a:lnTo>
                    <a:pt x="253" y="3"/>
                  </a:lnTo>
                  <a:lnTo>
                    <a:pt x="253" y="10"/>
                  </a:lnTo>
                  <a:lnTo>
                    <a:pt x="234" y="10"/>
                  </a:lnTo>
                  <a:lnTo>
                    <a:pt x="241" y="17"/>
                  </a:lnTo>
                  <a:lnTo>
                    <a:pt x="241" y="34"/>
                  </a:lnTo>
                  <a:lnTo>
                    <a:pt x="243" y="41"/>
                  </a:lnTo>
                  <a:lnTo>
                    <a:pt x="229" y="50"/>
                  </a:lnTo>
                  <a:lnTo>
                    <a:pt x="224" y="62"/>
                  </a:lnTo>
                  <a:lnTo>
                    <a:pt x="208" y="83"/>
                  </a:lnTo>
                  <a:lnTo>
                    <a:pt x="194" y="83"/>
                  </a:lnTo>
                  <a:lnTo>
                    <a:pt x="184" y="74"/>
                  </a:lnTo>
                  <a:lnTo>
                    <a:pt x="168" y="64"/>
                  </a:lnTo>
                  <a:lnTo>
                    <a:pt x="156" y="71"/>
                  </a:lnTo>
                  <a:lnTo>
                    <a:pt x="153" y="83"/>
                  </a:lnTo>
                  <a:lnTo>
                    <a:pt x="139" y="83"/>
                  </a:lnTo>
                  <a:lnTo>
                    <a:pt x="130" y="95"/>
                  </a:lnTo>
                  <a:lnTo>
                    <a:pt x="111" y="95"/>
                  </a:lnTo>
                  <a:lnTo>
                    <a:pt x="111" y="95"/>
                  </a:lnTo>
                  <a:lnTo>
                    <a:pt x="109" y="88"/>
                  </a:lnTo>
                  <a:lnTo>
                    <a:pt x="104" y="86"/>
                  </a:lnTo>
                  <a:lnTo>
                    <a:pt x="80" y="88"/>
                  </a:lnTo>
                  <a:lnTo>
                    <a:pt x="71" y="93"/>
                  </a:lnTo>
                  <a:lnTo>
                    <a:pt x="61" y="86"/>
                  </a:lnTo>
                  <a:lnTo>
                    <a:pt x="59" y="83"/>
                  </a:lnTo>
                  <a:lnTo>
                    <a:pt x="57" y="76"/>
                  </a:lnTo>
                  <a:lnTo>
                    <a:pt x="57" y="74"/>
                  </a:lnTo>
                  <a:lnTo>
                    <a:pt x="52" y="71"/>
                  </a:lnTo>
                  <a:lnTo>
                    <a:pt x="49" y="69"/>
                  </a:lnTo>
                  <a:lnTo>
                    <a:pt x="47" y="60"/>
                  </a:lnTo>
                  <a:lnTo>
                    <a:pt x="35" y="62"/>
                  </a:lnTo>
                  <a:lnTo>
                    <a:pt x="26" y="64"/>
                  </a:lnTo>
                  <a:lnTo>
                    <a:pt x="23" y="71"/>
                  </a:lnTo>
                  <a:lnTo>
                    <a:pt x="16" y="81"/>
                  </a:lnTo>
                  <a:lnTo>
                    <a:pt x="16" y="90"/>
                  </a:lnTo>
                  <a:lnTo>
                    <a:pt x="12" y="90"/>
                  </a:lnTo>
                  <a:lnTo>
                    <a:pt x="12" y="100"/>
                  </a:lnTo>
                  <a:lnTo>
                    <a:pt x="7" y="104"/>
                  </a:lnTo>
                  <a:lnTo>
                    <a:pt x="7" y="107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2" y="112"/>
                  </a:lnTo>
                  <a:lnTo>
                    <a:pt x="0" y="114"/>
                  </a:lnTo>
                  <a:lnTo>
                    <a:pt x="0" y="119"/>
                  </a:lnTo>
                  <a:lnTo>
                    <a:pt x="2" y="119"/>
                  </a:lnTo>
                  <a:lnTo>
                    <a:pt x="2" y="130"/>
                  </a:lnTo>
                  <a:lnTo>
                    <a:pt x="12" y="135"/>
                  </a:lnTo>
                  <a:lnTo>
                    <a:pt x="26" y="135"/>
                  </a:lnTo>
                  <a:lnTo>
                    <a:pt x="26" y="142"/>
                  </a:lnTo>
                  <a:lnTo>
                    <a:pt x="28" y="142"/>
                  </a:lnTo>
                  <a:lnTo>
                    <a:pt x="33" y="145"/>
                  </a:lnTo>
                  <a:lnTo>
                    <a:pt x="38" y="149"/>
                  </a:lnTo>
                  <a:lnTo>
                    <a:pt x="38" y="152"/>
                  </a:lnTo>
                  <a:lnTo>
                    <a:pt x="35" y="152"/>
                  </a:lnTo>
                  <a:lnTo>
                    <a:pt x="35" y="154"/>
                  </a:lnTo>
                  <a:lnTo>
                    <a:pt x="33" y="154"/>
                  </a:lnTo>
                  <a:lnTo>
                    <a:pt x="33" y="156"/>
                  </a:lnTo>
                  <a:lnTo>
                    <a:pt x="38" y="161"/>
                  </a:lnTo>
                  <a:lnTo>
                    <a:pt x="42" y="164"/>
                  </a:lnTo>
                  <a:lnTo>
                    <a:pt x="45" y="164"/>
                  </a:lnTo>
                  <a:lnTo>
                    <a:pt x="49" y="166"/>
                  </a:lnTo>
                  <a:lnTo>
                    <a:pt x="54" y="173"/>
                  </a:lnTo>
                  <a:lnTo>
                    <a:pt x="57" y="178"/>
                  </a:lnTo>
                  <a:lnTo>
                    <a:pt x="59" y="180"/>
                  </a:lnTo>
                  <a:lnTo>
                    <a:pt x="59" y="182"/>
                  </a:lnTo>
                  <a:lnTo>
                    <a:pt x="66" y="182"/>
                  </a:lnTo>
                  <a:lnTo>
                    <a:pt x="68" y="185"/>
                  </a:lnTo>
                  <a:lnTo>
                    <a:pt x="68" y="190"/>
                  </a:lnTo>
                  <a:lnTo>
                    <a:pt x="64" y="190"/>
                  </a:lnTo>
                  <a:lnTo>
                    <a:pt x="64" y="192"/>
                  </a:lnTo>
                  <a:lnTo>
                    <a:pt x="68" y="197"/>
                  </a:lnTo>
                  <a:lnTo>
                    <a:pt x="68" y="204"/>
                  </a:lnTo>
                  <a:lnTo>
                    <a:pt x="80" y="206"/>
                  </a:lnTo>
                  <a:lnTo>
                    <a:pt x="83" y="208"/>
                  </a:lnTo>
                  <a:lnTo>
                    <a:pt x="87" y="211"/>
                  </a:lnTo>
                  <a:lnTo>
                    <a:pt x="90" y="213"/>
                  </a:lnTo>
                  <a:lnTo>
                    <a:pt x="92" y="218"/>
                  </a:lnTo>
                  <a:lnTo>
                    <a:pt x="92" y="227"/>
                  </a:lnTo>
                  <a:lnTo>
                    <a:pt x="94" y="232"/>
                  </a:lnTo>
                  <a:lnTo>
                    <a:pt x="106" y="241"/>
                  </a:lnTo>
                  <a:lnTo>
                    <a:pt x="106" y="251"/>
                  </a:lnTo>
                  <a:lnTo>
                    <a:pt x="125" y="260"/>
                  </a:lnTo>
                  <a:lnTo>
                    <a:pt x="127" y="258"/>
                  </a:lnTo>
                  <a:lnTo>
                    <a:pt x="130" y="253"/>
                  </a:lnTo>
                  <a:lnTo>
                    <a:pt x="132" y="251"/>
                  </a:lnTo>
                  <a:lnTo>
                    <a:pt x="137" y="251"/>
                  </a:lnTo>
                  <a:lnTo>
                    <a:pt x="142" y="253"/>
                  </a:lnTo>
                  <a:lnTo>
                    <a:pt x="142" y="256"/>
                  </a:lnTo>
                  <a:lnTo>
                    <a:pt x="146" y="258"/>
                  </a:lnTo>
                  <a:lnTo>
                    <a:pt x="149" y="258"/>
                  </a:lnTo>
                  <a:lnTo>
                    <a:pt x="156" y="253"/>
                  </a:lnTo>
                  <a:lnTo>
                    <a:pt x="156" y="251"/>
                  </a:lnTo>
                  <a:lnTo>
                    <a:pt x="161" y="246"/>
                  </a:lnTo>
                  <a:lnTo>
                    <a:pt x="163" y="249"/>
                  </a:lnTo>
                  <a:lnTo>
                    <a:pt x="168" y="251"/>
                  </a:lnTo>
                  <a:lnTo>
                    <a:pt x="170" y="258"/>
                  </a:lnTo>
                  <a:lnTo>
                    <a:pt x="172" y="263"/>
                  </a:lnTo>
                  <a:lnTo>
                    <a:pt x="177" y="267"/>
                  </a:lnTo>
                  <a:lnTo>
                    <a:pt x="182" y="270"/>
                  </a:lnTo>
                  <a:lnTo>
                    <a:pt x="184" y="272"/>
                  </a:lnTo>
                  <a:lnTo>
                    <a:pt x="187" y="272"/>
                  </a:lnTo>
                  <a:lnTo>
                    <a:pt x="189" y="282"/>
                  </a:lnTo>
                  <a:lnTo>
                    <a:pt x="196" y="282"/>
                  </a:lnTo>
                  <a:lnTo>
                    <a:pt x="203" y="275"/>
                  </a:lnTo>
                  <a:lnTo>
                    <a:pt x="208" y="275"/>
                  </a:lnTo>
                  <a:lnTo>
                    <a:pt x="210" y="277"/>
                  </a:lnTo>
                  <a:lnTo>
                    <a:pt x="215" y="279"/>
                  </a:lnTo>
                  <a:lnTo>
                    <a:pt x="220" y="279"/>
                  </a:lnTo>
                  <a:lnTo>
                    <a:pt x="220" y="277"/>
                  </a:lnTo>
                  <a:lnTo>
                    <a:pt x="222" y="275"/>
                  </a:lnTo>
                  <a:lnTo>
                    <a:pt x="224" y="275"/>
                  </a:lnTo>
                  <a:lnTo>
                    <a:pt x="236" y="286"/>
                  </a:lnTo>
                  <a:lnTo>
                    <a:pt x="243" y="277"/>
                  </a:lnTo>
                  <a:lnTo>
                    <a:pt x="253" y="277"/>
                  </a:lnTo>
                  <a:lnTo>
                    <a:pt x="257" y="272"/>
                  </a:lnTo>
                  <a:lnTo>
                    <a:pt x="262" y="272"/>
                  </a:lnTo>
                  <a:lnTo>
                    <a:pt x="262" y="275"/>
                  </a:lnTo>
                  <a:lnTo>
                    <a:pt x="265" y="277"/>
                  </a:lnTo>
                  <a:lnTo>
                    <a:pt x="274" y="277"/>
                  </a:lnTo>
                  <a:lnTo>
                    <a:pt x="281" y="270"/>
                  </a:lnTo>
                  <a:lnTo>
                    <a:pt x="281" y="267"/>
                  </a:lnTo>
                  <a:lnTo>
                    <a:pt x="283" y="265"/>
                  </a:lnTo>
                  <a:lnTo>
                    <a:pt x="283" y="263"/>
                  </a:lnTo>
                  <a:lnTo>
                    <a:pt x="288" y="263"/>
                  </a:lnTo>
                  <a:lnTo>
                    <a:pt x="295" y="251"/>
                  </a:lnTo>
                  <a:lnTo>
                    <a:pt x="333" y="251"/>
                  </a:lnTo>
                  <a:lnTo>
                    <a:pt x="342" y="246"/>
                  </a:lnTo>
                  <a:lnTo>
                    <a:pt x="340" y="239"/>
                  </a:lnTo>
                  <a:lnTo>
                    <a:pt x="340" y="232"/>
                  </a:lnTo>
                  <a:lnTo>
                    <a:pt x="338" y="227"/>
                  </a:lnTo>
                  <a:lnTo>
                    <a:pt x="335" y="225"/>
                  </a:lnTo>
                  <a:lnTo>
                    <a:pt x="328" y="225"/>
                  </a:lnTo>
                  <a:lnTo>
                    <a:pt x="324" y="223"/>
                  </a:lnTo>
                  <a:lnTo>
                    <a:pt x="316" y="208"/>
                  </a:lnTo>
                  <a:lnTo>
                    <a:pt x="316" y="201"/>
                  </a:lnTo>
                  <a:lnTo>
                    <a:pt x="312" y="199"/>
                  </a:lnTo>
                  <a:lnTo>
                    <a:pt x="312" y="185"/>
                  </a:lnTo>
                  <a:lnTo>
                    <a:pt x="305" y="185"/>
                  </a:lnTo>
                  <a:lnTo>
                    <a:pt x="302" y="175"/>
                  </a:lnTo>
                  <a:lnTo>
                    <a:pt x="293" y="175"/>
                  </a:lnTo>
                  <a:lnTo>
                    <a:pt x="291" y="168"/>
                  </a:lnTo>
                  <a:lnTo>
                    <a:pt x="291" y="161"/>
                  </a:lnTo>
                  <a:lnTo>
                    <a:pt x="286" y="159"/>
                  </a:lnTo>
                  <a:lnTo>
                    <a:pt x="283" y="154"/>
                  </a:lnTo>
                  <a:lnTo>
                    <a:pt x="279" y="152"/>
                  </a:lnTo>
                  <a:lnTo>
                    <a:pt x="276" y="149"/>
                  </a:lnTo>
                  <a:lnTo>
                    <a:pt x="267" y="149"/>
                  </a:lnTo>
                  <a:lnTo>
                    <a:pt x="262" y="147"/>
                  </a:lnTo>
                  <a:lnTo>
                    <a:pt x="260" y="147"/>
                  </a:lnTo>
                  <a:lnTo>
                    <a:pt x="260" y="142"/>
                  </a:lnTo>
                  <a:lnTo>
                    <a:pt x="262" y="138"/>
                  </a:lnTo>
                  <a:lnTo>
                    <a:pt x="265" y="135"/>
                  </a:lnTo>
                  <a:lnTo>
                    <a:pt x="262" y="126"/>
                  </a:lnTo>
                  <a:lnTo>
                    <a:pt x="276" y="126"/>
                  </a:lnTo>
                  <a:lnTo>
                    <a:pt x="279" y="128"/>
                  </a:lnTo>
                  <a:lnTo>
                    <a:pt x="281" y="126"/>
                  </a:lnTo>
                  <a:lnTo>
                    <a:pt x="286" y="126"/>
                  </a:lnTo>
                  <a:lnTo>
                    <a:pt x="288" y="123"/>
                  </a:lnTo>
                  <a:lnTo>
                    <a:pt x="288" y="119"/>
                  </a:lnTo>
                  <a:lnTo>
                    <a:pt x="291" y="114"/>
                  </a:lnTo>
                  <a:lnTo>
                    <a:pt x="291" y="100"/>
                  </a:lnTo>
                  <a:lnTo>
                    <a:pt x="288" y="97"/>
                  </a:lnTo>
                  <a:lnTo>
                    <a:pt x="288" y="93"/>
                  </a:lnTo>
                  <a:lnTo>
                    <a:pt x="286" y="88"/>
                  </a:lnTo>
                  <a:lnTo>
                    <a:pt x="286" y="83"/>
                  </a:lnTo>
                  <a:lnTo>
                    <a:pt x="288" y="78"/>
                  </a:lnTo>
                  <a:lnTo>
                    <a:pt x="291" y="76"/>
                  </a:lnTo>
                  <a:lnTo>
                    <a:pt x="288" y="71"/>
                  </a:lnTo>
                  <a:lnTo>
                    <a:pt x="286" y="6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6" name="Sri Lanka" descr="© INSCALE GmbH, 05.05.2010&#10;http://www.presentationload.com/">
              <a:extLst>
                <a:ext uri="{FF2B5EF4-FFF2-40B4-BE49-F238E27FC236}">
                  <a16:creationId xmlns:a16="http://schemas.microsoft.com/office/drawing/2014/main" id="{E7F27150-8E42-4FC9-86AB-21F428B6D91E}"/>
                </a:ext>
              </a:extLst>
            </p:cNvPr>
            <p:cNvSpPr>
              <a:spLocks/>
            </p:cNvSpPr>
            <p:nvPr/>
          </p:nvSpPr>
          <p:spPr bwMode="gray">
            <a:xfrm>
              <a:off x="6378902" y="2924967"/>
              <a:ext cx="65224" cy="115625"/>
            </a:xfrm>
            <a:custGeom>
              <a:avLst/>
              <a:gdLst>
                <a:gd name="T0" fmla="*/ 2147483647 w 174"/>
                <a:gd name="T1" fmla="*/ 2147483647 h 306"/>
                <a:gd name="T2" fmla="*/ 2147483647 w 174"/>
                <a:gd name="T3" fmla="*/ 0 h 306"/>
                <a:gd name="T4" fmla="*/ 2147483647 w 174"/>
                <a:gd name="T5" fmla="*/ 0 h 306"/>
                <a:gd name="T6" fmla="*/ 2147483647 w 174"/>
                <a:gd name="T7" fmla="*/ 2147483647 h 306"/>
                <a:gd name="T8" fmla="*/ 2147483647 w 174"/>
                <a:gd name="T9" fmla="*/ 2147483647 h 306"/>
                <a:gd name="T10" fmla="*/ 2147483647 w 174"/>
                <a:gd name="T11" fmla="*/ 2147483647 h 306"/>
                <a:gd name="T12" fmla="*/ 2147483647 w 174"/>
                <a:gd name="T13" fmla="*/ 2147483647 h 306"/>
                <a:gd name="T14" fmla="*/ 2147483647 w 174"/>
                <a:gd name="T15" fmla="*/ 2147483647 h 306"/>
                <a:gd name="T16" fmla="*/ 2147483647 w 174"/>
                <a:gd name="T17" fmla="*/ 2147483647 h 306"/>
                <a:gd name="T18" fmla="*/ 2147483647 w 174"/>
                <a:gd name="T19" fmla="*/ 2147483647 h 306"/>
                <a:gd name="T20" fmla="*/ 2147483647 w 174"/>
                <a:gd name="T21" fmla="*/ 2147483647 h 306"/>
                <a:gd name="T22" fmla="*/ 2147483647 w 174"/>
                <a:gd name="T23" fmla="*/ 2147483647 h 306"/>
                <a:gd name="T24" fmla="*/ 2147483647 w 174"/>
                <a:gd name="T25" fmla="*/ 2147483647 h 306"/>
                <a:gd name="T26" fmla="*/ 2147483647 w 174"/>
                <a:gd name="T27" fmla="*/ 2147483647 h 306"/>
                <a:gd name="T28" fmla="*/ 2147483647 w 174"/>
                <a:gd name="T29" fmla="*/ 2147483647 h 306"/>
                <a:gd name="T30" fmla="*/ 2147483647 w 174"/>
                <a:gd name="T31" fmla="*/ 2147483647 h 306"/>
                <a:gd name="T32" fmla="*/ 2147483647 w 174"/>
                <a:gd name="T33" fmla="*/ 2147483647 h 306"/>
                <a:gd name="T34" fmla="*/ 2147483647 w 174"/>
                <a:gd name="T35" fmla="*/ 2147483647 h 306"/>
                <a:gd name="T36" fmla="*/ 2147483647 w 174"/>
                <a:gd name="T37" fmla="*/ 2147483647 h 306"/>
                <a:gd name="T38" fmla="*/ 2147483647 w 174"/>
                <a:gd name="T39" fmla="*/ 2147483647 h 306"/>
                <a:gd name="T40" fmla="*/ 0 w 174"/>
                <a:gd name="T41" fmla="*/ 2147483647 h 306"/>
                <a:gd name="T42" fmla="*/ 0 w 174"/>
                <a:gd name="T43" fmla="*/ 2147483647 h 306"/>
                <a:gd name="T44" fmla="*/ 2147483647 w 174"/>
                <a:gd name="T45" fmla="*/ 2147483647 h 306"/>
                <a:gd name="T46" fmla="*/ 2147483647 w 174"/>
                <a:gd name="T47" fmla="*/ 2147483647 h 306"/>
                <a:gd name="T48" fmla="*/ 2147483647 w 174"/>
                <a:gd name="T49" fmla="*/ 2147483647 h 306"/>
                <a:gd name="T50" fmla="*/ 2147483647 w 174"/>
                <a:gd name="T51" fmla="*/ 2147483647 h 306"/>
                <a:gd name="T52" fmla="*/ 2147483647 w 174"/>
                <a:gd name="T53" fmla="*/ 2147483647 h 306"/>
                <a:gd name="T54" fmla="*/ 0 w 174"/>
                <a:gd name="T55" fmla="*/ 2147483647 h 306"/>
                <a:gd name="T56" fmla="*/ 2147483647 w 174"/>
                <a:gd name="T57" fmla="*/ 2147483647 h 306"/>
                <a:gd name="T58" fmla="*/ 2147483647 w 174"/>
                <a:gd name="T59" fmla="*/ 2147483647 h 30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74"/>
                <a:gd name="T91" fmla="*/ 0 h 306"/>
                <a:gd name="T92" fmla="*/ 174 w 174"/>
                <a:gd name="T93" fmla="*/ 306 h 30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74" h="306">
                  <a:moveTo>
                    <a:pt x="24" y="6"/>
                  </a:moveTo>
                  <a:lnTo>
                    <a:pt x="36" y="0"/>
                  </a:lnTo>
                  <a:lnTo>
                    <a:pt x="48" y="0"/>
                  </a:lnTo>
                  <a:lnTo>
                    <a:pt x="66" y="6"/>
                  </a:lnTo>
                  <a:lnTo>
                    <a:pt x="78" y="12"/>
                  </a:lnTo>
                  <a:lnTo>
                    <a:pt x="114" y="66"/>
                  </a:lnTo>
                  <a:lnTo>
                    <a:pt x="132" y="84"/>
                  </a:lnTo>
                  <a:lnTo>
                    <a:pt x="126" y="120"/>
                  </a:lnTo>
                  <a:lnTo>
                    <a:pt x="150" y="114"/>
                  </a:lnTo>
                  <a:lnTo>
                    <a:pt x="156" y="168"/>
                  </a:lnTo>
                  <a:lnTo>
                    <a:pt x="162" y="174"/>
                  </a:lnTo>
                  <a:lnTo>
                    <a:pt x="168" y="198"/>
                  </a:lnTo>
                  <a:lnTo>
                    <a:pt x="174" y="228"/>
                  </a:lnTo>
                  <a:lnTo>
                    <a:pt x="174" y="258"/>
                  </a:lnTo>
                  <a:lnTo>
                    <a:pt x="156" y="276"/>
                  </a:lnTo>
                  <a:lnTo>
                    <a:pt x="120" y="294"/>
                  </a:lnTo>
                  <a:lnTo>
                    <a:pt x="84" y="306"/>
                  </a:lnTo>
                  <a:lnTo>
                    <a:pt x="48" y="306"/>
                  </a:lnTo>
                  <a:lnTo>
                    <a:pt x="24" y="282"/>
                  </a:lnTo>
                  <a:lnTo>
                    <a:pt x="12" y="240"/>
                  </a:lnTo>
                  <a:lnTo>
                    <a:pt x="0" y="192"/>
                  </a:lnTo>
                  <a:lnTo>
                    <a:pt x="0" y="156"/>
                  </a:lnTo>
                  <a:lnTo>
                    <a:pt x="12" y="138"/>
                  </a:lnTo>
                  <a:lnTo>
                    <a:pt x="18" y="132"/>
                  </a:lnTo>
                  <a:lnTo>
                    <a:pt x="24" y="120"/>
                  </a:lnTo>
                  <a:lnTo>
                    <a:pt x="30" y="102"/>
                  </a:lnTo>
                  <a:lnTo>
                    <a:pt x="30" y="78"/>
                  </a:lnTo>
                  <a:lnTo>
                    <a:pt x="0" y="36"/>
                  </a:lnTo>
                  <a:lnTo>
                    <a:pt x="24" y="3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7" name="Spain" descr="© INSCALE GmbH, 05.05.2010&#10;http://www.presentationload.com/">
              <a:extLst>
                <a:ext uri="{FF2B5EF4-FFF2-40B4-BE49-F238E27FC236}">
                  <a16:creationId xmlns:a16="http://schemas.microsoft.com/office/drawing/2014/main" id="{E8F48391-34A2-435B-963A-1104E7F680E4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030823" y="1882856"/>
              <a:ext cx="332051" cy="234216"/>
            </a:xfrm>
            <a:custGeom>
              <a:avLst/>
              <a:gdLst>
                <a:gd name="T0" fmla="*/ 2147483647 w 876"/>
                <a:gd name="T1" fmla="*/ 2147483647 h 618"/>
                <a:gd name="T2" fmla="*/ 2147483647 w 876"/>
                <a:gd name="T3" fmla="*/ 2147483647 h 618"/>
                <a:gd name="T4" fmla="*/ 2147483647 w 876"/>
                <a:gd name="T5" fmla="*/ 2147483647 h 618"/>
                <a:gd name="T6" fmla="*/ 2147483647 w 876"/>
                <a:gd name="T7" fmla="*/ 2147483647 h 618"/>
                <a:gd name="T8" fmla="*/ 2147483647 w 876"/>
                <a:gd name="T9" fmla="*/ 2147483647 h 618"/>
                <a:gd name="T10" fmla="*/ 2147483647 w 876"/>
                <a:gd name="T11" fmla="*/ 2147483647 h 618"/>
                <a:gd name="T12" fmla="*/ 2147483647 w 876"/>
                <a:gd name="T13" fmla="*/ 2147483647 h 618"/>
                <a:gd name="T14" fmla="*/ 2147483647 w 876"/>
                <a:gd name="T15" fmla="*/ 2147483647 h 618"/>
                <a:gd name="T16" fmla="*/ 2147483647 w 876"/>
                <a:gd name="T17" fmla="*/ 2147483647 h 618"/>
                <a:gd name="T18" fmla="*/ 2147483647 w 876"/>
                <a:gd name="T19" fmla="*/ 2147483647 h 618"/>
                <a:gd name="T20" fmla="*/ 2147483647 w 876"/>
                <a:gd name="T21" fmla="*/ 2147483647 h 618"/>
                <a:gd name="T22" fmla="*/ 2147483647 w 876"/>
                <a:gd name="T23" fmla="*/ 2147483647 h 618"/>
                <a:gd name="T24" fmla="*/ 2147483647 w 876"/>
                <a:gd name="T25" fmla="*/ 2147483647 h 618"/>
                <a:gd name="T26" fmla="*/ 2147483647 w 876"/>
                <a:gd name="T27" fmla="*/ 2147483647 h 618"/>
                <a:gd name="T28" fmla="*/ 2147483647 w 876"/>
                <a:gd name="T29" fmla="*/ 2147483647 h 618"/>
                <a:gd name="T30" fmla="*/ 2147483647 w 876"/>
                <a:gd name="T31" fmla="*/ 2147483647 h 618"/>
                <a:gd name="T32" fmla="*/ 2147483647 w 876"/>
                <a:gd name="T33" fmla="*/ 2147483647 h 618"/>
                <a:gd name="T34" fmla="*/ 2147483647 w 876"/>
                <a:gd name="T35" fmla="*/ 2147483647 h 618"/>
                <a:gd name="T36" fmla="*/ 2147483647 w 876"/>
                <a:gd name="T37" fmla="*/ 2147483647 h 618"/>
                <a:gd name="T38" fmla="*/ 2147483647 w 876"/>
                <a:gd name="T39" fmla="*/ 2147483647 h 618"/>
                <a:gd name="T40" fmla="*/ 2147483647 w 876"/>
                <a:gd name="T41" fmla="*/ 0 h 618"/>
                <a:gd name="T42" fmla="*/ 2147483647 w 876"/>
                <a:gd name="T43" fmla="*/ 2147483647 h 618"/>
                <a:gd name="T44" fmla="*/ 0 w 876"/>
                <a:gd name="T45" fmla="*/ 2147483647 h 618"/>
                <a:gd name="T46" fmla="*/ 2147483647 w 876"/>
                <a:gd name="T47" fmla="*/ 2147483647 h 618"/>
                <a:gd name="T48" fmla="*/ 2147483647 w 876"/>
                <a:gd name="T49" fmla="*/ 2147483647 h 618"/>
                <a:gd name="T50" fmla="*/ 2147483647 w 876"/>
                <a:gd name="T51" fmla="*/ 2147483647 h 618"/>
                <a:gd name="T52" fmla="*/ 2147483647 w 876"/>
                <a:gd name="T53" fmla="*/ 2147483647 h 618"/>
                <a:gd name="T54" fmla="*/ 2147483647 w 876"/>
                <a:gd name="T55" fmla="*/ 2147483647 h 618"/>
                <a:gd name="T56" fmla="*/ 2147483647 w 876"/>
                <a:gd name="T57" fmla="*/ 2147483647 h 618"/>
                <a:gd name="T58" fmla="*/ 2147483647 w 876"/>
                <a:gd name="T59" fmla="*/ 2147483647 h 618"/>
                <a:gd name="T60" fmla="*/ 2147483647 w 876"/>
                <a:gd name="T61" fmla="*/ 2147483647 h 618"/>
                <a:gd name="T62" fmla="*/ 2147483647 w 876"/>
                <a:gd name="T63" fmla="*/ 2147483647 h 618"/>
                <a:gd name="T64" fmla="*/ 2147483647 w 876"/>
                <a:gd name="T65" fmla="*/ 2147483647 h 618"/>
                <a:gd name="T66" fmla="*/ 2147483647 w 876"/>
                <a:gd name="T67" fmla="*/ 2147483647 h 618"/>
                <a:gd name="T68" fmla="*/ 2147483647 w 876"/>
                <a:gd name="T69" fmla="*/ 2147483647 h 618"/>
                <a:gd name="T70" fmla="*/ 2147483647 w 876"/>
                <a:gd name="T71" fmla="*/ 2147483647 h 618"/>
                <a:gd name="T72" fmla="*/ 2147483647 w 876"/>
                <a:gd name="T73" fmla="*/ 2147483647 h 618"/>
                <a:gd name="T74" fmla="*/ 2147483647 w 876"/>
                <a:gd name="T75" fmla="*/ 2147483647 h 618"/>
                <a:gd name="T76" fmla="*/ 2147483647 w 876"/>
                <a:gd name="T77" fmla="*/ 2147483647 h 618"/>
                <a:gd name="T78" fmla="*/ 2147483647 w 876"/>
                <a:gd name="T79" fmla="*/ 2147483647 h 618"/>
                <a:gd name="T80" fmla="*/ 2147483647 w 876"/>
                <a:gd name="T81" fmla="*/ 2147483647 h 618"/>
                <a:gd name="T82" fmla="*/ 2147483647 w 876"/>
                <a:gd name="T83" fmla="*/ 2147483647 h 618"/>
                <a:gd name="T84" fmla="*/ 2147483647 w 876"/>
                <a:gd name="T85" fmla="*/ 2147483647 h 618"/>
                <a:gd name="T86" fmla="*/ 2147483647 w 876"/>
                <a:gd name="T87" fmla="*/ 2147483647 h 618"/>
                <a:gd name="T88" fmla="*/ 2147483647 w 876"/>
                <a:gd name="T89" fmla="*/ 2147483647 h 618"/>
                <a:gd name="T90" fmla="*/ 2147483647 w 876"/>
                <a:gd name="T91" fmla="*/ 2147483647 h 618"/>
                <a:gd name="T92" fmla="*/ 2147483647 w 876"/>
                <a:gd name="T93" fmla="*/ 2147483647 h 618"/>
                <a:gd name="T94" fmla="*/ 2147483647 w 876"/>
                <a:gd name="T95" fmla="*/ 2147483647 h 618"/>
                <a:gd name="T96" fmla="*/ 2147483647 w 876"/>
                <a:gd name="T97" fmla="*/ 2147483647 h 618"/>
                <a:gd name="T98" fmla="*/ 2147483647 w 876"/>
                <a:gd name="T99" fmla="*/ 2147483647 h 618"/>
                <a:gd name="T100" fmla="*/ 2147483647 w 876"/>
                <a:gd name="T101" fmla="*/ 2147483647 h 618"/>
                <a:gd name="T102" fmla="*/ 2147483647 w 876"/>
                <a:gd name="T103" fmla="*/ 2147483647 h 618"/>
                <a:gd name="T104" fmla="*/ 2147483647 w 876"/>
                <a:gd name="T105" fmla="*/ 2147483647 h 618"/>
                <a:gd name="T106" fmla="*/ 2147483647 w 876"/>
                <a:gd name="T107" fmla="*/ 2147483647 h 618"/>
                <a:gd name="T108" fmla="*/ 2147483647 w 876"/>
                <a:gd name="T109" fmla="*/ 2147483647 h 6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618"/>
                <a:gd name="T167" fmla="*/ 876 w 876"/>
                <a:gd name="T168" fmla="*/ 618 h 6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618">
                  <a:moveTo>
                    <a:pt x="804" y="318"/>
                  </a:moveTo>
                  <a:lnTo>
                    <a:pt x="798" y="312"/>
                  </a:lnTo>
                  <a:lnTo>
                    <a:pt x="798" y="306"/>
                  </a:lnTo>
                  <a:lnTo>
                    <a:pt x="786" y="306"/>
                  </a:lnTo>
                  <a:lnTo>
                    <a:pt x="762" y="318"/>
                  </a:lnTo>
                  <a:lnTo>
                    <a:pt x="750" y="330"/>
                  </a:lnTo>
                  <a:lnTo>
                    <a:pt x="750" y="336"/>
                  </a:lnTo>
                  <a:lnTo>
                    <a:pt x="756" y="342"/>
                  </a:lnTo>
                  <a:lnTo>
                    <a:pt x="768" y="342"/>
                  </a:lnTo>
                  <a:lnTo>
                    <a:pt x="774" y="348"/>
                  </a:lnTo>
                  <a:lnTo>
                    <a:pt x="774" y="354"/>
                  </a:lnTo>
                  <a:lnTo>
                    <a:pt x="804" y="354"/>
                  </a:lnTo>
                  <a:lnTo>
                    <a:pt x="816" y="342"/>
                  </a:lnTo>
                  <a:lnTo>
                    <a:pt x="816" y="324"/>
                  </a:lnTo>
                  <a:lnTo>
                    <a:pt x="810" y="318"/>
                  </a:lnTo>
                  <a:lnTo>
                    <a:pt x="804" y="318"/>
                  </a:lnTo>
                  <a:close/>
                  <a:moveTo>
                    <a:pt x="672" y="390"/>
                  </a:moveTo>
                  <a:lnTo>
                    <a:pt x="678" y="396"/>
                  </a:lnTo>
                  <a:lnTo>
                    <a:pt x="684" y="396"/>
                  </a:lnTo>
                  <a:lnTo>
                    <a:pt x="690" y="390"/>
                  </a:lnTo>
                  <a:lnTo>
                    <a:pt x="690" y="372"/>
                  </a:lnTo>
                  <a:lnTo>
                    <a:pt x="684" y="372"/>
                  </a:lnTo>
                  <a:lnTo>
                    <a:pt x="672" y="384"/>
                  </a:lnTo>
                  <a:lnTo>
                    <a:pt x="672" y="390"/>
                  </a:lnTo>
                  <a:close/>
                  <a:moveTo>
                    <a:pt x="840" y="300"/>
                  </a:moveTo>
                  <a:lnTo>
                    <a:pt x="840" y="306"/>
                  </a:lnTo>
                  <a:lnTo>
                    <a:pt x="852" y="318"/>
                  </a:lnTo>
                  <a:lnTo>
                    <a:pt x="870" y="318"/>
                  </a:lnTo>
                  <a:lnTo>
                    <a:pt x="876" y="312"/>
                  </a:lnTo>
                  <a:lnTo>
                    <a:pt x="864" y="300"/>
                  </a:lnTo>
                  <a:lnTo>
                    <a:pt x="852" y="300"/>
                  </a:lnTo>
                  <a:lnTo>
                    <a:pt x="846" y="294"/>
                  </a:lnTo>
                  <a:lnTo>
                    <a:pt x="840" y="300"/>
                  </a:lnTo>
                  <a:close/>
                  <a:moveTo>
                    <a:pt x="804" y="150"/>
                  </a:moveTo>
                  <a:lnTo>
                    <a:pt x="798" y="138"/>
                  </a:lnTo>
                  <a:lnTo>
                    <a:pt x="798" y="132"/>
                  </a:lnTo>
                  <a:lnTo>
                    <a:pt x="810" y="120"/>
                  </a:lnTo>
                  <a:lnTo>
                    <a:pt x="798" y="114"/>
                  </a:lnTo>
                  <a:lnTo>
                    <a:pt x="792" y="108"/>
                  </a:lnTo>
                  <a:lnTo>
                    <a:pt x="792" y="102"/>
                  </a:lnTo>
                  <a:lnTo>
                    <a:pt x="780" y="102"/>
                  </a:lnTo>
                  <a:lnTo>
                    <a:pt x="780" y="108"/>
                  </a:lnTo>
                  <a:lnTo>
                    <a:pt x="774" y="114"/>
                  </a:lnTo>
                  <a:lnTo>
                    <a:pt x="756" y="114"/>
                  </a:lnTo>
                  <a:lnTo>
                    <a:pt x="750" y="108"/>
                  </a:lnTo>
                  <a:lnTo>
                    <a:pt x="726" y="108"/>
                  </a:lnTo>
                  <a:lnTo>
                    <a:pt x="726" y="102"/>
                  </a:lnTo>
                  <a:lnTo>
                    <a:pt x="708" y="102"/>
                  </a:lnTo>
                  <a:lnTo>
                    <a:pt x="696" y="108"/>
                  </a:lnTo>
                  <a:lnTo>
                    <a:pt x="690" y="84"/>
                  </a:lnTo>
                  <a:lnTo>
                    <a:pt x="672" y="84"/>
                  </a:lnTo>
                  <a:lnTo>
                    <a:pt x="672" y="78"/>
                  </a:lnTo>
                  <a:lnTo>
                    <a:pt x="666" y="72"/>
                  </a:lnTo>
                  <a:lnTo>
                    <a:pt x="648" y="72"/>
                  </a:lnTo>
                  <a:lnTo>
                    <a:pt x="642" y="78"/>
                  </a:lnTo>
                  <a:lnTo>
                    <a:pt x="642" y="90"/>
                  </a:lnTo>
                  <a:lnTo>
                    <a:pt x="624" y="96"/>
                  </a:lnTo>
                  <a:lnTo>
                    <a:pt x="624" y="84"/>
                  </a:lnTo>
                  <a:lnTo>
                    <a:pt x="594" y="84"/>
                  </a:lnTo>
                  <a:lnTo>
                    <a:pt x="582" y="72"/>
                  </a:lnTo>
                  <a:lnTo>
                    <a:pt x="570" y="72"/>
                  </a:lnTo>
                  <a:lnTo>
                    <a:pt x="564" y="78"/>
                  </a:lnTo>
                  <a:lnTo>
                    <a:pt x="546" y="60"/>
                  </a:lnTo>
                  <a:lnTo>
                    <a:pt x="510" y="60"/>
                  </a:lnTo>
                  <a:lnTo>
                    <a:pt x="516" y="54"/>
                  </a:lnTo>
                  <a:lnTo>
                    <a:pt x="516" y="48"/>
                  </a:lnTo>
                  <a:lnTo>
                    <a:pt x="504" y="36"/>
                  </a:lnTo>
                  <a:lnTo>
                    <a:pt x="498" y="36"/>
                  </a:lnTo>
                  <a:lnTo>
                    <a:pt x="492" y="42"/>
                  </a:lnTo>
                  <a:lnTo>
                    <a:pt x="486" y="36"/>
                  </a:lnTo>
                  <a:lnTo>
                    <a:pt x="450" y="36"/>
                  </a:lnTo>
                  <a:lnTo>
                    <a:pt x="390" y="24"/>
                  </a:lnTo>
                  <a:lnTo>
                    <a:pt x="378" y="24"/>
                  </a:lnTo>
                  <a:lnTo>
                    <a:pt x="348" y="36"/>
                  </a:lnTo>
                  <a:lnTo>
                    <a:pt x="294" y="30"/>
                  </a:lnTo>
                  <a:lnTo>
                    <a:pt x="258" y="12"/>
                  </a:lnTo>
                  <a:lnTo>
                    <a:pt x="234" y="12"/>
                  </a:lnTo>
                  <a:lnTo>
                    <a:pt x="216" y="18"/>
                  </a:lnTo>
                  <a:lnTo>
                    <a:pt x="162" y="18"/>
                  </a:lnTo>
                  <a:lnTo>
                    <a:pt x="150" y="12"/>
                  </a:lnTo>
                  <a:lnTo>
                    <a:pt x="138" y="12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6"/>
                  </a:lnTo>
                  <a:lnTo>
                    <a:pt x="72" y="30"/>
                  </a:lnTo>
                  <a:lnTo>
                    <a:pt x="60" y="30"/>
                  </a:lnTo>
                  <a:lnTo>
                    <a:pt x="48" y="36"/>
                  </a:lnTo>
                  <a:lnTo>
                    <a:pt x="30" y="36"/>
                  </a:lnTo>
                  <a:lnTo>
                    <a:pt x="6" y="48"/>
                  </a:lnTo>
                  <a:lnTo>
                    <a:pt x="0" y="60"/>
                  </a:lnTo>
                  <a:lnTo>
                    <a:pt x="0" y="72"/>
                  </a:lnTo>
                  <a:lnTo>
                    <a:pt x="6" y="78"/>
                  </a:lnTo>
                  <a:lnTo>
                    <a:pt x="12" y="90"/>
                  </a:lnTo>
                  <a:lnTo>
                    <a:pt x="24" y="96"/>
                  </a:lnTo>
                  <a:lnTo>
                    <a:pt x="30" y="102"/>
                  </a:lnTo>
                  <a:lnTo>
                    <a:pt x="18" y="138"/>
                  </a:lnTo>
                  <a:lnTo>
                    <a:pt x="24" y="144"/>
                  </a:lnTo>
                  <a:lnTo>
                    <a:pt x="24" y="150"/>
                  </a:lnTo>
                  <a:lnTo>
                    <a:pt x="30" y="144"/>
                  </a:lnTo>
                  <a:lnTo>
                    <a:pt x="54" y="132"/>
                  </a:lnTo>
                  <a:lnTo>
                    <a:pt x="78" y="132"/>
                  </a:lnTo>
                  <a:lnTo>
                    <a:pt x="78" y="138"/>
                  </a:lnTo>
                  <a:lnTo>
                    <a:pt x="66" y="150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72" y="156"/>
                  </a:lnTo>
                  <a:lnTo>
                    <a:pt x="78" y="150"/>
                  </a:lnTo>
                  <a:lnTo>
                    <a:pt x="96" y="150"/>
                  </a:lnTo>
                  <a:lnTo>
                    <a:pt x="102" y="156"/>
                  </a:lnTo>
                  <a:lnTo>
                    <a:pt x="114" y="156"/>
                  </a:lnTo>
                  <a:lnTo>
                    <a:pt x="120" y="150"/>
                  </a:lnTo>
                  <a:lnTo>
                    <a:pt x="120" y="144"/>
                  </a:lnTo>
                  <a:lnTo>
                    <a:pt x="174" y="144"/>
                  </a:lnTo>
                  <a:lnTo>
                    <a:pt x="174" y="162"/>
                  </a:lnTo>
                  <a:lnTo>
                    <a:pt x="180" y="162"/>
                  </a:lnTo>
                  <a:lnTo>
                    <a:pt x="192" y="168"/>
                  </a:lnTo>
                  <a:lnTo>
                    <a:pt x="192" y="174"/>
                  </a:lnTo>
                  <a:lnTo>
                    <a:pt x="168" y="198"/>
                  </a:lnTo>
                  <a:lnTo>
                    <a:pt x="144" y="210"/>
                  </a:lnTo>
                  <a:lnTo>
                    <a:pt x="138" y="216"/>
                  </a:lnTo>
                  <a:lnTo>
                    <a:pt x="138" y="222"/>
                  </a:lnTo>
                  <a:lnTo>
                    <a:pt x="144" y="222"/>
                  </a:lnTo>
                  <a:lnTo>
                    <a:pt x="150" y="228"/>
                  </a:lnTo>
                  <a:lnTo>
                    <a:pt x="150" y="240"/>
                  </a:lnTo>
                  <a:lnTo>
                    <a:pt x="144" y="258"/>
                  </a:lnTo>
                  <a:lnTo>
                    <a:pt x="144" y="276"/>
                  </a:lnTo>
                  <a:lnTo>
                    <a:pt x="138" y="276"/>
                  </a:lnTo>
                  <a:lnTo>
                    <a:pt x="132" y="282"/>
                  </a:lnTo>
                  <a:lnTo>
                    <a:pt x="132" y="294"/>
                  </a:lnTo>
                  <a:lnTo>
                    <a:pt x="138" y="300"/>
                  </a:lnTo>
                  <a:lnTo>
                    <a:pt x="138" y="312"/>
                  </a:lnTo>
                  <a:lnTo>
                    <a:pt x="126" y="324"/>
                  </a:lnTo>
                  <a:lnTo>
                    <a:pt x="90" y="324"/>
                  </a:lnTo>
                  <a:lnTo>
                    <a:pt x="114" y="348"/>
                  </a:lnTo>
                  <a:lnTo>
                    <a:pt x="114" y="360"/>
                  </a:lnTo>
                  <a:lnTo>
                    <a:pt x="120" y="366"/>
                  </a:lnTo>
                  <a:lnTo>
                    <a:pt x="132" y="372"/>
                  </a:lnTo>
                  <a:lnTo>
                    <a:pt x="132" y="378"/>
                  </a:lnTo>
                  <a:lnTo>
                    <a:pt x="120" y="390"/>
                  </a:lnTo>
                  <a:lnTo>
                    <a:pt x="108" y="396"/>
                  </a:lnTo>
                  <a:lnTo>
                    <a:pt x="96" y="408"/>
                  </a:lnTo>
                  <a:lnTo>
                    <a:pt x="96" y="414"/>
                  </a:lnTo>
                  <a:lnTo>
                    <a:pt x="102" y="420"/>
                  </a:lnTo>
                  <a:lnTo>
                    <a:pt x="102" y="426"/>
                  </a:lnTo>
                  <a:lnTo>
                    <a:pt x="108" y="438"/>
                  </a:lnTo>
                  <a:lnTo>
                    <a:pt x="114" y="444"/>
                  </a:lnTo>
                  <a:lnTo>
                    <a:pt x="126" y="444"/>
                  </a:lnTo>
                  <a:lnTo>
                    <a:pt x="126" y="450"/>
                  </a:lnTo>
                  <a:lnTo>
                    <a:pt x="114" y="462"/>
                  </a:lnTo>
                  <a:lnTo>
                    <a:pt x="102" y="462"/>
                  </a:lnTo>
                  <a:lnTo>
                    <a:pt x="96" y="474"/>
                  </a:lnTo>
                  <a:lnTo>
                    <a:pt x="90" y="480"/>
                  </a:lnTo>
                  <a:lnTo>
                    <a:pt x="90" y="528"/>
                  </a:lnTo>
                  <a:lnTo>
                    <a:pt x="120" y="528"/>
                  </a:lnTo>
                  <a:lnTo>
                    <a:pt x="144" y="546"/>
                  </a:lnTo>
                  <a:lnTo>
                    <a:pt x="162" y="546"/>
                  </a:lnTo>
                  <a:lnTo>
                    <a:pt x="156" y="576"/>
                  </a:lnTo>
                  <a:lnTo>
                    <a:pt x="162" y="576"/>
                  </a:lnTo>
                  <a:lnTo>
                    <a:pt x="162" y="594"/>
                  </a:lnTo>
                  <a:lnTo>
                    <a:pt x="168" y="606"/>
                  </a:lnTo>
                  <a:lnTo>
                    <a:pt x="174" y="612"/>
                  </a:lnTo>
                  <a:lnTo>
                    <a:pt x="192" y="612"/>
                  </a:lnTo>
                  <a:lnTo>
                    <a:pt x="198" y="618"/>
                  </a:lnTo>
                  <a:lnTo>
                    <a:pt x="204" y="618"/>
                  </a:lnTo>
                  <a:lnTo>
                    <a:pt x="210" y="612"/>
                  </a:lnTo>
                  <a:lnTo>
                    <a:pt x="222" y="606"/>
                  </a:lnTo>
                  <a:lnTo>
                    <a:pt x="240" y="588"/>
                  </a:lnTo>
                  <a:lnTo>
                    <a:pt x="252" y="582"/>
                  </a:lnTo>
                  <a:lnTo>
                    <a:pt x="264" y="582"/>
                  </a:lnTo>
                  <a:lnTo>
                    <a:pt x="294" y="564"/>
                  </a:lnTo>
                  <a:lnTo>
                    <a:pt x="360" y="564"/>
                  </a:lnTo>
                  <a:lnTo>
                    <a:pt x="366" y="558"/>
                  </a:lnTo>
                  <a:lnTo>
                    <a:pt x="378" y="558"/>
                  </a:lnTo>
                  <a:lnTo>
                    <a:pt x="390" y="570"/>
                  </a:lnTo>
                  <a:lnTo>
                    <a:pt x="396" y="570"/>
                  </a:lnTo>
                  <a:lnTo>
                    <a:pt x="408" y="564"/>
                  </a:lnTo>
                  <a:lnTo>
                    <a:pt x="420" y="564"/>
                  </a:lnTo>
                  <a:lnTo>
                    <a:pt x="426" y="558"/>
                  </a:lnTo>
                  <a:lnTo>
                    <a:pt x="432" y="558"/>
                  </a:lnTo>
                  <a:lnTo>
                    <a:pt x="432" y="570"/>
                  </a:lnTo>
                  <a:lnTo>
                    <a:pt x="438" y="570"/>
                  </a:lnTo>
                  <a:lnTo>
                    <a:pt x="450" y="558"/>
                  </a:lnTo>
                  <a:lnTo>
                    <a:pt x="462" y="534"/>
                  </a:lnTo>
                  <a:lnTo>
                    <a:pt x="462" y="522"/>
                  </a:lnTo>
                  <a:lnTo>
                    <a:pt x="498" y="492"/>
                  </a:lnTo>
                  <a:lnTo>
                    <a:pt x="528" y="492"/>
                  </a:lnTo>
                  <a:lnTo>
                    <a:pt x="534" y="474"/>
                  </a:lnTo>
                  <a:lnTo>
                    <a:pt x="534" y="468"/>
                  </a:lnTo>
                  <a:lnTo>
                    <a:pt x="540" y="462"/>
                  </a:lnTo>
                  <a:lnTo>
                    <a:pt x="540" y="450"/>
                  </a:lnTo>
                  <a:lnTo>
                    <a:pt x="546" y="444"/>
                  </a:lnTo>
                  <a:lnTo>
                    <a:pt x="552" y="432"/>
                  </a:lnTo>
                  <a:lnTo>
                    <a:pt x="552" y="426"/>
                  </a:lnTo>
                  <a:lnTo>
                    <a:pt x="570" y="426"/>
                  </a:lnTo>
                  <a:lnTo>
                    <a:pt x="594" y="414"/>
                  </a:lnTo>
                  <a:lnTo>
                    <a:pt x="600" y="408"/>
                  </a:lnTo>
                  <a:lnTo>
                    <a:pt x="594" y="396"/>
                  </a:lnTo>
                  <a:lnTo>
                    <a:pt x="588" y="390"/>
                  </a:lnTo>
                  <a:lnTo>
                    <a:pt x="582" y="378"/>
                  </a:lnTo>
                  <a:lnTo>
                    <a:pt x="576" y="372"/>
                  </a:lnTo>
                  <a:lnTo>
                    <a:pt x="570" y="372"/>
                  </a:lnTo>
                  <a:lnTo>
                    <a:pt x="570" y="336"/>
                  </a:lnTo>
                  <a:lnTo>
                    <a:pt x="582" y="312"/>
                  </a:lnTo>
                  <a:lnTo>
                    <a:pt x="594" y="306"/>
                  </a:lnTo>
                  <a:lnTo>
                    <a:pt x="600" y="294"/>
                  </a:lnTo>
                  <a:lnTo>
                    <a:pt x="612" y="282"/>
                  </a:lnTo>
                  <a:lnTo>
                    <a:pt x="618" y="270"/>
                  </a:lnTo>
                  <a:lnTo>
                    <a:pt x="630" y="258"/>
                  </a:lnTo>
                  <a:lnTo>
                    <a:pt x="642" y="258"/>
                  </a:lnTo>
                  <a:lnTo>
                    <a:pt x="654" y="246"/>
                  </a:lnTo>
                  <a:lnTo>
                    <a:pt x="654" y="240"/>
                  </a:lnTo>
                  <a:lnTo>
                    <a:pt x="648" y="240"/>
                  </a:lnTo>
                  <a:lnTo>
                    <a:pt x="648" y="228"/>
                  </a:lnTo>
                  <a:lnTo>
                    <a:pt x="654" y="222"/>
                  </a:lnTo>
                  <a:lnTo>
                    <a:pt x="726" y="198"/>
                  </a:lnTo>
                  <a:lnTo>
                    <a:pt x="750" y="186"/>
                  </a:lnTo>
                  <a:lnTo>
                    <a:pt x="756" y="174"/>
                  </a:lnTo>
                  <a:lnTo>
                    <a:pt x="768" y="168"/>
                  </a:lnTo>
                  <a:lnTo>
                    <a:pt x="774" y="168"/>
                  </a:lnTo>
                  <a:lnTo>
                    <a:pt x="786" y="156"/>
                  </a:lnTo>
                  <a:lnTo>
                    <a:pt x="798" y="156"/>
                  </a:lnTo>
                  <a:lnTo>
                    <a:pt x="804" y="1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8" name="South Africa" descr="© INSCALE GmbH, 05.05.2010&#10;http://www.presentationload.com/">
              <a:extLst>
                <a:ext uri="{FF2B5EF4-FFF2-40B4-BE49-F238E27FC236}">
                  <a16:creationId xmlns:a16="http://schemas.microsoft.com/office/drawing/2014/main" id="{5FAC7326-68E2-4E33-81ED-4905CA7CBA1C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672692" y="3895926"/>
              <a:ext cx="429889" cy="386901"/>
            </a:xfrm>
            <a:custGeom>
              <a:avLst/>
              <a:gdLst>
                <a:gd name="T0" fmla="*/ 2147483647 w 1134"/>
                <a:gd name="T1" fmla="*/ 2147483647 h 1020"/>
                <a:gd name="T2" fmla="*/ 2147483647 w 1134"/>
                <a:gd name="T3" fmla="*/ 2147483647 h 1020"/>
                <a:gd name="T4" fmla="*/ 2147483647 w 1134"/>
                <a:gd name="T5" fmla="*/ 2147483647 h 1020"/>
                <a:gd name="T6" fmla="*/ 2147483647 w 1134"/>
                <a:gd name="T7" fmla="*/ 2147483647 h 1020"/>
                <a:gd name="T8" fmla="*/ 2147483647 w 1134"/>
                <a:gd name="T9" fmla="*/ 2147483647 h 1020"/>
                <a:gd name="T10" fmla="*/ 2147483647 w 1134"/>
                <a:gd name="T11" fmla="*/ 2147483647 h 1020"/>
                <a:gd name="T12" fmla="*/ 2147483647 w 1134"/>
                <a:gd name="T13" fmla="*/ 2147483647 h 1020"/>
                <a:gd name="T14" fmla="*/ 2147483647 w 1134"/>
                <a:gd name="T15" fmla="*/ 2147483647 h 1020"/>
                <a:gd name="T16" fmla="*/ 2147483647 w 1134"/>
                <a:gd name="T17" fmla="*/ 2147483647 h 1020"/>
                <a:gd name="T18" fmla="*/ 2147483647 w 1134"/>
                <a:gd name="T19" fmla="*/ 2147483647 h 1020"/>
                <a:gd name="T20" fmla="*/ 2147483647 w 1134"/>
                <a:gd name="T21" fmla="*/ 2147483647 h 1020"/>
                <a:gd name="T22" fmla="*/ 2147483647 w 1134"/>
                <a:gd name="T23" fmla="*/ 2147483647 h 1020"/>
                <a:gd name="T24" fmla="*/ 2147483647 w 1134"/>
                <a:gd name="T25" fmla="*/ 2147483647 h 1020"/>
                <a:gd name="T26" fmla="*/ 2147483647 w 1134"/>
                <a:gd name="T27" fmla="*/ 2147483647 h 1020"/>
                <a:gd name="T28" fmla="*/ 2147483647 w 1134"/>
                <a:gd name="T29" fmla="*/ 2147483647 h 1020"/>
                <a:gd name="T30" fmla="*/ 2147483647 w 1134"/>
                <a:gd name="T31" fmla="*/ 2147483647 h 1020"/>
                <a:gd name="T32" fmla="*/ 2147483647 w 1134"/>
                <a:gd name="T33" fmla="*/ 2147483647 h 1020"/>
                <a:gd name="T34" fmla="*/ 2147483647 w 1134"/>
                <a:gd name="T35" fmla="*/ 2147483647 h 1020"/>
                <a:gd name="T36" fmla="*/ 2147483647 w 1134"/>
                <a:gd name="T37" fmla="*/ 2147483647 h 1020"/>
                <a:gd name="T38" fmla="*/ 2147483647 w 1134"/>
                <a:gd name="T39" fmla="*/ 2147483647 h 1020"/>
                <a:gd name="T40" fmla="*/ 2147483647 w 1134"/>
                <a:gd name="T41" fmla="*/ 2147483647 h 1020"/>
                <a:gd name="T42" fmla="*/ 2147483647 w 1134"/>
                <a:gd name="T43" fmla="*/ 2147483647 h 1020"/>
                <a:gd name="T44" fmla="*/ 2147483647 w 1134"/>
                <a:gd name="T45" fmla="*/ 2147483647 h 1020"/>
                <a:gd name="T46" fmla="*/ 2147483647 w 1134"/>
                <a:gd name="T47" fmla="*/ 2147483647 h 1020"/>
                <a:gd name="T48" fmla="*/ 2147483647 w 1134"/>
                <a:gd name="T49" fmla="*/ 2147483647 h 1020"/>
                <a:gd name="T50" fmla="*/ 2147483647 w 1134"/>
                <a:gd name="T51" fmla="*/ 2147483647 h 1020"/>
                <a:gd name="T52" fmla="*/ 2147483647 w 1134"/>
                <a:gd name="T53" fmla="*/ 2147483647 h 1020"/>
                <a:gd name="T54" fmla="*/ 2147483647 w 1134"/>
                <a:gd name="T55" fmla="*/ 2147483647 h 1020"/>
                <a:gd name="T56" fmla="*/ 2147483647 w 1134"/>
                <a:gd name="T57" fmla="*/ 2147483647 h 1020"/>
                <a:gd name="T58" fmla="*/ 2147483647 w 1134"/>
                <a:gd name="T59" fmla="*/ 2147483647 h 1020"/>
                <a:gd name="T60" fmla="*/ 2147483647 w 1134"/>
                <a:gd name="T61" fmla="*/ 2147483647 h 1020"/>
                <a:gd name="T62" fmla="*/ 0 w 1134"/>
                <a:gd name="T63" fmla="*/ 2147483647 h 1020"/>
                <a:gd name="T64" fmla="*/ 2147483647 w 1134"/>
                <a:gd name="T65" fmla="*/ 2147483647 h 1020"/>
                <a:gd name="T66" fmla="*/ 2147483647 w 1134"/>
                <a:gd name="T67" fmla="*/ 2147483647 h 1020"/>
                <a:gd name="T68" fmla="*/ 2147483647 w 1134"/>
                <a:gd name="T69" fmla="*/ 2147483647 h 1020"/>
                <a:gd name="T70" fmla="*/ 2147483647 w 1134"/>
                <a:gd name="T71" fmla="*/ 2147483647 h 1020"/>
                <a:gd name="T72" fmla="*/ 2147483647 w 1134"/>
                <a:gd name="T73" fmla="*/ 2147483647 h 1020"/>
                <a:gd name="T74" fmla="*/ 2147483647 w 1134"/>
                <a:gd name="T75" fmla="*/ 2147483647 h 1020"/>
                <a:gd name="T76" fmla="*/ 2147483647 w 1134"/>
                <a:gd name="T77" fmla="*/ 2147483647 h 1020"/>
                <a:gd name="T78" fmla="*/ 2147483647 w 1134"/>
                <a:gd name="T79" fmla="*/ 2147483647 h 1020"/>
                <a:gd name="T80" fmla="*/ 2147483647 w 1134"/>
                <a:gd name="T81" fmla="*/ 2147483647 h 1020"/>
                <a:gd name="T82" fmla="*/ 2147483647 w 1134"/>
                <a:gd name="T83" fmla="*/ 2147483647 h 1020"/>
                <a:gd name="T84" fmla="*/ 2147483647 w 1134"/>
                <a:gd name="T85" fmla="*/ 2147483647 h 1020"/>
                <a:gd name="T86" fmla="*/ 2147483647 w 1134"/>
                <a:gd name="T87" fmla="*/ 2147483647 h 1020"/>
                <a:gd name="T88" fmla="*/ 2147483647 w 1134"/>
                <a:gd name="T89" fmla="*/ 2147483647 h 1020"/>
                <a:gd name="T90" fmla="*/ 2147483647 w 1134"/>
                <a:gd name="T91" fmla="*/ 2147483647 h 1020"/>
                <a:gd name="T92" fmla="*/ 2147483647 w 1134"/>
                <a:gd name="T93" fmla="*/ 2147483647 h 1020"/>
                <a:gd name="T94" fmla="*/ 2147483647 w 1134"/>
                <a:gd name="T95" fmla="*/ 2147483647 h 1020"/>
                <a:gd name="T96" fmla="*/ 2147483647 w 1134"/>
                <a:gd name="T97" fmla="*/ 2147483647 h 1020"/>
                <a:gd name="T98" fmla="*/ 2147483647 w 1134"/>
                <a:gd name="T99" fmla="*/ 2147483647 h 1020"/>
                <a:gd name="T100" fmla="*/ 2147483647 w 1134"/>
                <a:gd name="T101" fmla="*/ 2147483647 h 1020"/>
                <a:gd name="T102" fmla="*/ 2147483647 w 1134"/>
                <a:gd name="T103" fmla="*/ 2147483647 h 1020"/>
                <a:gd name="T104" fmla="*/ 2147483647 w 1134"/>
                <a:gd name="T105" fmla="*/ 2147483647 h 1020"/>
                <a:gd name="T106" fmla="*/ 2147483647 w 1134"/>
                <a:gd name="T107" fmla="*/ 2147483647 h 1020"/>
                <a:gd name="T108" fmla="*/ 2147483647 w 1134"/>
                <a:gd name="T109" fmla="*/ 2147483647 h 1020"/>
                <a:gd name="T110" fmla="*/ 2147483647 w 1134"/>
                <a:gd name="T111" fmla="*/ 2147483647 h 1020"/>
                <a:gd name="T112" fmla="*/ 2147483647 w 1134"/>
                <a:gd name="T113" fmla="*/ 2147483647 h 1020"/>
                <a:gd name="T114" fmla="*/ 2147483647 w 1134"/>
                <a:gd name="T115" fmla="*/ 2147483647 h 1020"/>
                <a:gd name="T116" fmla="*/ 2147483647 w 1134"/>
                <a:gd name="T117" fmla="*/ 2147483647 h 1020"/>
                <a:gd name="T118" fmla="*/ 2147483647 w 1134"/>
                <a:gd name="T119" fmla="*/ 2147483647 h 1020"/>
                <a:gd name="T120" fmla="*/ 2147483647 w 1134"/>
                <a:gd name="T121" fmla="*/ 2147483647 h 1020"/>
                <a:gd name="T122" fmla="*/ 2147483647 w 1134"/>
                <a:gd name="T123" fmla="*/ 2147483647 h 1020"/>
                <a:gd name="T124" fmla="*/ 2147483647 w 1134"/>
                <a:gd name="T125" fmla="*/ 2147483647 h 102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34"/>
                <a:gd name="T190" fmla="*/ 0 h 1020"/>
                <a:gd name="T191" fmla="*/ 1134 w 1134"/>
                <a:gd name="T192" fmla="*/ 1020 h 102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34" h="1020">
                  <a:moveTo>
                    <a:pt x="1116" y="372"/>
                  </a:moveTo>
                  <a:lnTo>
                    <a:pt x="1098" y="372"/>
                  </a:lnTo>
                  <a:lnTo>
                    <a:pt x="1092" y="378"/>
                  </a:lnTo>
                  <a:lnTo>
                    <a:pt x="1086" y="378"/>
                  </a:lnTo>
                  <a:lnTo>
                    <a:pt x="1074" y="420"/>
                  </a:lnTo>
                  <a:lnTo>
                    <a:pt x="1062" y="420"/>
                  </a:lnTo>
                  <a:lnTo>
                    <a:pt x="1050" y="414"/>
                  </a:lnTo>
                  <a:lnTo>
                    <a:pt x="1032" y="414"/>
                  </a:lnTo>
                  <a:lnTo>
                    <a:pt x="1020" y="402"/>
                  </a:lnTo>
                  <a:lnTo>
                    <a:pt x="1008" y="396"/>
                  </a:lnTo>
                  <a:lnTo>
                    <a:pt x="996" y="372"/>
                  </a:lnTo>
                  <a:lnTo>
                    <a:pt x="996" y="348"/>
                  </a:lnTo>
                  <a:lnTo>
                    <a:pt x="1002" y="336"/>
                  </a:lnTo>
                  <a:lnTo>
                    <a:pt x="1014" y="324"/>
                  </a:lnTo>
                  <a:lnTo>
                    <a:pt x="1014" y="312"/>
                  </a:lnTo>
                  <a:lnTo>
                    <a:pt x="1020" y="300"/>
                  </a:lnTo>
                  <a:lnTo>
                    <a:pt x="1032" y="288"/>
                  </a:lnTo>
                  <a:lnTo>
                    <a:pt x="1038" y="288"/>
                  </a:lnTo>
                  <a:lnTo>
                    <a:pt x="1050" y="294"/>
                  </a:lnTo>
                  <a:lnTo>
                    <a:pt x="1062" y="306"/>
                  </a:lnTo>
                  <a:lnTo>
                    <a:pt x="1086" y="270"/>
                  </a:lnTo>
                  <a:lnTo>
                    <a:pt x="1086" y="180"/>
                  </a:lnTo>
                  <a:lnTo>
                    <a:pt x="1056" y="120"/>
                  </a:lnTo>
                  <a:lnTo>
                    <a:pt x="1056" y="102"/>
                  </a:lnTo>
                  <a:lnTo>
                    <a:pt x="1050" y="90"/>
                  </a:lnTo>
                  <a:lnTo>
                    <a:pt x="1050" y="72"/>
                  </a:lnTo>
                  <a:lnTo>
                    <a:pt x="1044" y="54"/>
                  </a:lnTo>
                  <a:lnTo>
                    <a:pt x="1044" y="24"/>
                  </a:lnTo>
                  <a:lnTo>
                    <a:pt x="1026" y="12"/>
                  </a:lnTo>
                  <a:lnTo>
                    <a:pt x="966" y="12"/>
                  </a:lnTo>
                  <a:lnTo>
                    <a:pt x="954" y="6"/>
                  </a:lnTo>
                  <a:lnTo>
                    <a:pt x="948" y="6"/>
                  </a:lnTo>
                  <a:lnTo>
                    <a:pt x="936" y="0"/>
                  </a:lnTo>
                  <a:lnTo>
                    <a:pt x="876" y="0"/>
                  </a:lnTo>
                  <a:lnTo>
                    <a:pt x="864" y="24"/>
                  </a:lnTo>
                  <a:lnTo>
                    <a:pt x="852" y="24"/>
                  </a:lnTo>
                  <a:lnTo>
                    <a:pt x="840" y="30"/>
                  </a:lnTo>
                  <a:lnTo>
                    <a:pt x="828" y="30"/>
                  </a:lnTo>
                  <a:lnTo>
                    <a:pt x="822" y="36"/>
                  </a:lnTo>
                  <a:lnTo>
                    <a:pt x="810" y="60"/>
                  </a:lnTo>
                  <a:lnTo>
                    <a:pt x="768" y="102"/>
                  </a:lnTo>
                  <a:lnTo>
                    <a:pt x="756" y="108"/>
                  </a:lnTo>
                  <a:lnTo>
                    <a:pt x="750" y="108"/>
                  </a:lnTo>
                  <a:lnTo>
                    <a:pt x="738" y="114"/>
                  </a:lnTo>
                  <a:lnTo>
                    <a:pt x="726" y="138"/>
                  </a:lnTo>
                  <a:lnTo>
                    <a:pt x="726" y="174"/>
                  </a:lnTo>
                  <a:lnTo>
                    <a:pt x="714" y="180"/>
                  </a:lnTo>
                  <a:lnTo>
                    <a:pt x="708" y="192"/>
                  </a:lnTo>
                  <a:lnTo>
                    <a:pt x="702" y="198"/>
                  </a:lnTo>
                  <a:lnTo>
                    <a:pt x="690" y="204"/>
                  </a:lnTo>
                  <a:lnTo>
                    <a:pt x="672" y="210"/>
                  </a:lnTo>
                  <a:lnTo>
                    <a:pt x="654" y="228"/>
                  </a:lnTo>
                  <a:lnTo>
                    <a:pt x="654" y="240"/>
                  </a:lnTo>
                  <a:lnTo>
                    <a:pt x="648" y="252"/>
                  </a:lnTo>
                  <a:lnTo>
                    <a:pt x="642" y="270"/>
                  </a:lnTo>
                  <a:lnTo>
                    <a:pt x="636" y="282"/>
                  </a:lnTo>
                  <a:lnTo>
                    <a:pt x="630" y="288"/>
                  </a:lnTo>
                  <a:lnTo>
                    <a:pt x="618" y="294"/>
                  </a:lnTo>
                  <a:lnTo>
                    <a:pt x="606" y="294"/>
                  </a:lnTo>
                  <a:lnTo>
                    <a:pt x="600" y="288"/>
                  </a:lnTo>
                  <a:lnTo>
                    <a:pt x="594" y="294"/>
                  </a:lnTo>
                  <a:lnTo>
                    <a:pt x="582" y="300"/>
                  </a:lnTo>
                  <a:lnTo>
                    <a:pt x="570" y="300"/>
                  </a:lnTo>
                  <a:lnTo>
                    <a:pt x="564" y="294"/>
                  </a:lnTo>
                  <a:lnTo>
                    <a:pt x="552" y="288"/>
                  </a:lnTo>
                  <a:lnTo>
                    <a:pt x="546" y="282"/>
                  </a:lnTo>
                  <a:lnTo>
                    <a:pt x="516" y="282"/>
                  </a:lnTo>
                  <a:lnTo>
                    <a:pt x="504" y="270"/>
                  </a:lnTo>
                  <a:lnTo>
                    <a:pt x="492" y="264"/>
                  </a:lnTo>
                  <a:lnTo>
                    <a:pt x="486" y="258"/>
                  </a:lnTo>
                  <a:lnTo>
                    <a:pt x="474" y="252"/>
                  </a:lnTo>
                  <a:lnTo>
                    <a:pt x="462" y="252"/>
                  </a:lnTo>
                  <a:lnTo>
                    <a:pt x="450" y="258"/>
                  </a:lnTo>
                  <a:lnTo>
                    <a:pt x="444" y="264"/>
                  </a:lnTo>
                  <a:lnTo>
                    <a:pt x="438" y="276"/>
                  </a:lnTo>
                  <a:lnTo>
                    <a:pt x="438" y="288"/>
                  </a:lnTo>
                  <a:lnTo>
                    <a:pt x="432" y="300"/>
                  </a:lnTo>
                  <a:lnTo>
                    <a:pt x="432" y="324"/>
                  </a:lnTo>
                  <a:lnTo>
                    <a:pt x="420" y="324"/>
                  </a:lnTo>
                  <a:lnTo>
                    <a:pt x="414" y="330"/>
                  </a:lnTo>
                  <a:lnTo>
                    <a:pt x="408" y="330"/>
                  </a:lnTo>
                  <a:lnTo>
                    <a:pt x="402" y="336"/>
                  </a:lnTo>
                  <a:lnTo>
                    <a:pt x="396" y="348"/>
                  </a:lnTo>
                  <a:lnTo>
                    <a:pt x="390" y="354"/>
                  </a:lnTo>
                  <a:lnTo>
                    <a:pt x="390" y="360"/>
                  </a:lnTo>
                  <a:lnTo>
                    <a:pt x="366" y="360"/>
                  </a:lnTo>
                  <a:lnTo>
                    <a:pt x="366" y="378"/>
                  </a:lnTo>
                  <a:lnTo>
                    <a:pt x="288" y="378"/>
                  </a:lnTo>
                  <a:lnTo>
                    <a:pt x="288" y="348"/>
                  </a:lnTo>
                  <a:lnTo>
                    <a:pt x="294" y="336"/>
                  </a:lnTo>
                  <a:lnTo>
                    <a:pt x="294" y="330"/>
                  </a:lnTo>
                  <a:lnTo>
                    <a:pt x="300" y="318"/>
                  </a:lnTo>
                  <a:lnTo>
                    <a:pt x="300" y="294"/>
                  </a:lnTo>
                  <a:lnTo>
                    <a:pt x="294" y="288"/>
                  </a:lnTo>
                  <a:lnTo>
                    <a:pt x="294" y="270"/>
                  </a:lnTo>
                  <a:lnTo>
                    <a:pt x="288" y="258"/>
                  </a:lnTo>
                  <a:lnTo>
                    <a:pt x="282" y="240"/>
                  </a:lnTo>
                  <a:lnTo>
                    <a:pt x="276" y="234"/>
                  </a:lnTo>
                  <a:lnTo>
                    <a:pt x="264" y="228"/>
                  </a:lnTo>
                  <a:lnTo>
                    <a:pt x="258" y="222"/>
                  </a:lnTo>
                  <a:lnTo>
                    <a:pt x="246" y="216"/>
                  </a:lnTo>
                  <a:lnTo>
                    <a:pt x="240" y="510"/>
                  </a:lnTo>
                  <a:lnTo>
                    <a:pt x="222" y="510"/>
                  </a:lnTo>
                  <a:lnTo>
                    <a:pt x="210" y="516"/>
                  </a:lnTo>
                  <a:lnTo>
                    <a:pt x="204" y="522"/>
                  </a:lnTo>
                  <a:lnTo>
                    <a:pt x="204" y="528"/>
                  </a:lnTo>
                  <a:lnTo>
                    <a:pt x="192" y="528"/>
                  </a:lnTo>
                  <a:lnTo>
                    <a:pt x="192" y="552"/>
                  </a:lnTo>
                  <a:lnTo>
                    <a:pt x="168" y="552"/>
                  </a:lnTo>
                  <a:lnTo>
                    <a:pt x="156" y="540"/>
                  </a:lnTo>
                  <a:lnTo>
                    <a:pt x="144" y="540"/>
                  </a:lnTo>
                  <a:lnTo>
                    <a:pt x="132" y="552"/>
                  </a:lnTo>
                  <a:lnTo>
                    <a:pt x="108" y="552"/>
                  </a:lnTo>
                  <a:lnTo>
                    <a:pt x="102" y="546"/>
                  </a:lnTo>
                  <a:lnTo>
                    <a:pt x="102" y="540"/>
                  </a:lnTo>
                  <a:lnTo>
                    <a:pt x="96" y="534"/>
                  </a:lnTo>
                  <a:lnTo>
                    <a:pt x="72" y="534"/>
                  </a:lnTo>
                  <a:lnTo>
                    <a:pt x="66" y="528"/>
                  </a:lnTo>
                  <a:lnTo>
                    <a:pt x="60" y="516"/>
                  </a:lnTo>
                  <a:lnTo>
                    <a:pt x="60" y="492"/>
                  </a:lnTo>
                  <a:lnTo>
                    <a:pt x="42" y="474"/>
                  </a:lnTo>
                  <a:lnTo>
                    <a:pt x="36" y="474"/>
                  </a:lnTo>
                  <a:lnTo>
                    <a:pt x="30" y="480"/>
                  </a:lnTo>
                  <a:lnTo>
                    <a:pt x="30" y="486"/>
                  </a:lnTo>
                  <a:lnTo>
                    <a:pt x="24" y="498"/>
                  </a:lnTo>
                  <a:lnTo>
                    <a:pt x="18" y="504"/>
                  </a:lnTo>
                  <a:lnTo>
                    <a:pt x="18" y="510"/>
                  </a:lnTo>
                  <a:lnTo>
                    <a:pt x="0" y="522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6" y="540"/>
                  </a:lnTo>
                  <a:lnTo>
                    <a:pt x="6" y="552"/>
                  </a:lnTo>
                  <a:lnTo>
                    <a:pt x="36" y="582"/>
                  </a:lnTo>
                  <a:lnTo>
                    <a:pt x="42" y="600"/>
                  </a:lnTo>
                  <a:lnTo>
                    <a:pt x="42" y="648"/>
                  </a:lnTo>
                  <a:lnTo>
                    <a:pt x="48" y="672"/>
                  </a:lnTo>
                  <a:lnTo>
                    <a:pt x="54" y="690"/>
                  </a:lnTo>
                  <a:lnTo>
                    <a:pt x="72" y="714"/>
                  </a:lnTo>
                  <a:lnTo>
                    <a:pt x="96" y="738"/>
                  </a:lnTo>
                  <a:lnTo>
                    <a:pt x="114" y="762"/>
                  </a:lnTo>
                  <a:lnTo>
                    <a:pt x="120" y="786"/>
                  </a:lnTo>
                  <a:lnTo>
                    <a:pt x="120" y="834"/>
                  </a:lnTo>
                  <a:lnTo>
                    <a:pt x="114" y="846"/>
                  </a:lnTo>
                  <a:lnTo>
                    <a:pt x="114" y="852"/>
                  </a:lnTo>
                  <a:lnTo>
                    <a:pt x="90" y="852"/>
                  </a:lnTo>
                  <a:lnTo>
                    <a:pt x="90" y="876"/>
                  </a:lnTo>
                  <a:lnTo>
                    <a:pt x="96" y="888"/>
                  </a:lnTo>
                  <a:lnTo>
                    <a:pt x="108" y="906"/>
                  </a:lnTo>
                  <a:lnTo>
                    <a:pt x="114" y="918"/>
                  </a:lnTo>
                  <a:lnTo>
                    <a:pt x="114" y="960"/>
                  </a:lnTo>
                  <a:lnTo>
                    <a:pt x="120" y="972"/>
                  </a:lnTo>
                  <a:lnTo>
                    <a:pt x="120" y="978"/>
                  </a:lnTo>
                  <a:lnTo>
                    <a:pt x="126" y="978"/>
                  </a:lnTo>
                  <a:lnTo>
                    <a:pt x="126" y="972"/>
                  </a:lnTo>
                  <a:lnTo>
                    <a:pt x="132" y="966"/>
                  </a:lnTo>
                  <a:lnTo>
                    <a:pt x="144" y="966"/>
                  </a:lnTo>
                  <a:lnTo>
                    <a:pt x="150" y="972"/>
                  </a:lnTo>
                  <a:lnTo>
                    <a:pt x="180" y="984"/>
                  </a:lnTo>
                  <a:lnTo>
                    <a:pt x="180" y="996"/>
                  </a:lnTo>
                  <a:lnTo>
                    <a:pt x="204" y="1020"/>
                  </a:lnTo>
                  <a:lnTo>
                    <a:pt x="216" y="1020"/>
                  </a:lnTo>
                  <a:lnTo>
                    <a:pt x="240" y="1008"/>
                  </a:lnTo>
                  <a:lnTo>
                    <a:pt x="246" y="996"/>
                  </a:lnTo>
                  <a:lnTo>
                    <a:pt x="252" y="990"/>
                  </a:lnTo>
                  <a:lnTo>
                    <a:pt x="264" y="984"/>
                  </a:lnTo>
                  <a:lnTo>
                    <a:pt x="294" y="984"/>
                  </a:lnTo>
                  <a:lnTo>
                    <a:pt x="306" y="990"/>
                  </a:lnTo>
                  <a:lnTo>
                    <a:pt x="354" y="990"/>
                  </a:lnTo>
                  <a:lnTo>
                    <a:pt x="354" y="984"/>
                  </a:lnTo>
                  <a:lnTo>
                    <a:pt x="360" y="978"/>
                  </a:lnTo>
                  <a:lnTo>
                    <a:pt x="360" y="966"/>
                  </a:lnTo>
                  <a:lnTo>
                    <a:pt x="366" y="960"/>
                  </a:lnTo>
                  <a:lnTo>
                    <a:pt x="378" y="954"/>
                  </a:lnTo>
                  <a:lnTo>
                    <a:pt x="408" y="954"/>
                  </a:lnTo>
                  <a:lnTo>
                    <a:pt x="420" y="960"/>
                  </a:lnTo>
                  <a:lnTo>
                    <a:pt x="432" y="960"/>
                  </a:lnTo>
                  <a:lnTo>
                    <a:pt x="438" y="966"/>
                  </a:lnTo>
                  <a:lnTo>
                    <a:pt x="444" y="960"/>
                  </a:lnTo>
                  <a:lnTo>
                    <a:pt x="456" y="960"/>
                  </a:lnTo>
                  <a:lnTo>
                    <a:pt x="468" y="954"/>
                  </a:lnTo>
                  <a:lnTo>
                    <a:pt x="504" y="954"/>
                  </a:lnTo>
                  <a:lnTo>
                    <a:pt x="522" y="960"/>
                  </a:lnTo>
                  <a:lnTo>
                    <a:pt x="534" y="966"/>
                  </a:lnTo>
                  <a:lnTo>
                    <a:pt x="552" y="966"/>
                  </a:lnTo>
                  <a:lnTo>
                    <a:pt x="558" y="960"/>
                  </a:lnTo>
                  <a:lnTo>
                    <a:pt x="570" y="954"/>
                  </a:lnTo>
                  <a:lnTo>
                    <a:pt x="606" y="954"/>
                  </a:lnTo>
                  <a:lnTo>
                    <a:pt x="618" y="948"/>
                  </a:lnTo>
                  <a:lnTo>
                    <a:pt x="624" y="942"/>
                  </a:lnTo>
                  <a:lnTo>
                    <a:pt x="636" y="936"/>
                  </a:lnTo>
                  <a:lnTo>
                    <a:pt x="684" y="936"/>
                  </a:lnTo>
                  <a:lnTo>
                    <a:pt x="708" y="924"/>
                  </a:lnTo>
                  <a:lnTo>
                    <a:pt x="720" y="912"/>
                  </a:lnTo>
                  <a:lnTo>
                    <a:pt x="738" y="900"/>
                  </a:lnTo>
                  <a:lnTo>
                    <a:pt x="774" y="864"/>
                  </a:lnTo>
                  <a:lnTo>
                    <a:pt x="786" y="858"/>
                  </a:lnTo>
                  <a:lnTo>
                    <a:pt x="804" y="846"/>
                  </a:lnTo>
                  <a:lnTo>
                    <a:pt x="900" y="750"/>
                  </a:lnTo>
                  <a:lnTo>
                    <a:pt x="918" y="750"/>
                  </a:lnTo>
                  <a:lnTo>
                    <a:pt x="924" y="744"/>
                  </a:lnTo>
                  <a:lnTo>
                    <a:pt x="960" y="696"/>
                  </a:lnTo>
                  <a:lnTo>
                    <a:pt x="972" y="672"/>
                  </a:lnTo>
                  <a:lnTo>
                    <a:pt x="984" y="654"/>
                  </a:lnTo>
                  <a:lnTo>
                    <a:pt x="990" y="642"/>
                  </a:lnTo>
                  <a:lnTo>
                    <a:pt x="1002" y="606"/>
                  </a:lnTo>
                  <a:lnTo>
                    <a:pt x="1014" y="588"/>
                  </a:lnTo>
                  <a:lnTo>
                    <a:pt x="1020" y="576"/>
                  </a:lnTo>
                  <a:lnTo>
                    <a:pt x="1026" y="570"/>
                  </a:lnTo>
                  <a:lnTo>
                    <a:pt x="1038" y="564"/>
                  </a:lnTo>
                  <a:lnTo>
                    <a:pt x="1050" y="552"/>
                  </a:lnTo>
                  <a:lnTo>
                    <a:pt x="1068" y="546"/>
                  </a:lnTo>
                  <a:lnTo>
                    <a:pt x="1086" y="534"/>
                  </a:lnTo>
                  <a:lnTo>
                    <a:pt x="1098" y="510"/>
                  </a:lnTo>
                  <a:lnTo>
                    <a:pt x="1098" y="498"/>
                  </a:lnTo>
                  <a:lnTo>
                    <a:pt x="1104" y="486"/>
                  </a:lnTo>
                  <a:lnTo>
                    <a:pt x="1110" y="468"/>
                  </a:lnTo>
                  <a:lnTo>
                    <a:pt x="1116" y="456"/>
                  </a:lnTo>
                  <a:lnTo>
                    <a:pt x="1122" y="450"/>
                  </a:lnTo>
                  <a:lnTo>
                    <a:pt x="1122" y="438"/>
                  </a:lnTo>
                  <a:lnTo>
                    <a:pt x="1128" y="432"/>
                  </a:lnTo>
                  <a:lnTo>
                    <a:pt x="1128" y="414"/>
                  </a:lnTo>
                  <a:lnTo>
                    <a:pt x="1134" y="396"/>
                  </a:lnTo>
                  <a:lnTo>
                    <a:pt x="1128" y="384"/>
                  </a:lnTo>
                  <a:lnTo>
                    <a:pt x="1116" y="372"/>
                  </a:lnTo>
                  <a:close/>
                  <a:moveTo>
                    <a:pt x="870" y="624"/>
                  </a:moveTo>
                  <a:lnTo>
                    <a:pt x="858" y="630"/>
                  </a:lnTo>
                  <a:lnTo>
                    <a:pt x="852" y="636"/>
                  </a:lnTo>
                  <a:lnTo>
                    <a:pt x="840" y="642"/>
                  </a:lnTo>
                  <a:lnTo>
                    <a:pt x="822" y="642"/>
                  </a:lnTo>
                  <a:lnTo>
                    <a:pt x="810" y="648"/>
                  </a:lnTo>
                  <a:lnTo>
                    <a:pt x="804" y="654"/>
                  </a:lnTo>
                  <a:lnTo>
                    <a:pt x="798" y="666"/>
                  </a:lnTo>
                  <a:lnTo>
                    <a:pt x="792" y="672"/>
                  </a:lnTo>
                  <a:lnTo>
                    <a:pt x="792" y="684"/>
                  </a:lnTo>
                  <a:lnTo>
                    <a:pt x="774" y="684"/>
                  </a:lnTo>
                  <a:lnTo>
                    <a:pt x="744" y="654"/>
                  </a:lnTo>
                  <a:lnTo>
                    <a:pt x="744" y="636"/>
                  </a:lnTo>
                  <a:lnTo>
                    <a:pt x="720" y="600"/>
                  </a:lnTo>
                  <a:lnTo>
                    <a:pt x="744" y="600"/>
                  </a:lnTo>
                  <a:lnTo>
                    <a:pt x="750" y="582"/>
                  </a:lnTo>
                  <a:lnTo>
                    <a:pt x="768" y="564"/>
                  </a:lnTo>
                  <a:lnTo>
                    <a:pt x="768" y="546"/>
                  </a:lnTo>
                  <a:lnTo>
                    <a:pt x="774" y="540"/>
                  </a:lnTo>
                  <a:lnTo>
                    <a:pt x="798" y="540"/>
                  </a:lnTo>
                  <a:lnTo>
                    <a:pt x="798" y="528"/>
                  </a:lnTo>
                  <a:lnTo>
                    <a:pt x="810" y="522"/>
                  </a:lnTo>
                  <a:lnTo>
                    <a:pt x="846" y="522"/>
                  </a:lnTo>
                  <a:lnTo>
                    <a:pt x="852" y="528"/>
                  </a:lnTo>
                  <a:lnTo>
                    <a:pt x="858" y="540"/>
                  </a:lnTo>
                  <a:lnTo>
                    <a:pt x="864" y="546"/>
                  </a:lnTo>
                  <a:lnTo>
                    <a:pt x="870" y="558"/>
                  </a:lnTo>
                  <a:lnTo>
                    <a:pt x="882" y="564"/>
                  </a:lnTo>
                  <a:lnTo>
                    <a:pt x="888" y="588"/>
                  </a:lnTo>
                  <a:lnTo>
                    <a:pt x="864" y="606"/>
                  </a:lnTo>
                  <a:lnTo>
                    <a:pt x="870" y="62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39" name="Somalia" descr="© INSCALE GmbH, 05.05.2010&#10;http://www.presentationload.com/">
              <a:extLst>
                <a:ext uri="{FF2B5EF4-FFF2-40B4-BE49-F238E27FC236}">
                  <a16:creationId xmlns:a16="http://schemas.microsoft.com/office/drawing/2014/main" id="{1EC2FC35-C451-4AEF-B7E1-0A424FDDF6D6}"/>
                </a:ext>
              </a:extLst>
            </p:cNvPr>
            <p:cNvSpPr>
              <a:spLocks/>
            </p:cNvSpPr>
            <p:nvPr/>
          </p:nvSpPr>
          <p:spPr bwMode="gray">
            <a:xfrm>
              <a:off x="5341240" y="2850849"/>
              <a:ext cx="271275" cy="419514"/>
            </a:xfrm>
            <a:custGeom>
              <a:avLst/>
              <a:gdLst>
                <a:gd name="T0" fmla="*/ 2147483647 w 714"/>
                <a:gd name="T1" fmla="*/ 2147483647 h 1104"/>
                <a:gd name="T2" fmla="*/ 2147483647 w 714"/>
                <a:gd name="T3" fmla="*/ 2147483647 h 1104"/>
                <a:gd name="T4" fmla="*/ 2147483647 w 714"/>
                <a:gd name="T5" fmla="*/ 2147483647 h 1104"/>
                <a:gd name="T6" fmla="*/ 2147483647 w 714"/>
                <a:gd name="T7" fmla="*/ 2147483647 h 1104"/>
                <a:gd name="T8" fmla="*/ 2147483647 w 714"/>
                <a:gd name="T9" fmla="*/ 2147483647 h 1104"/>
                <a:gd name="T10" fmla="*/ 2147483647 w 714"/>
                <a:gd name="T11" fmla="*/ 2147483647 h 1104"/>
                <a:gd name="T12" fmla="*/ 2147483647 w 714"/>
                <a:gd name="T13" fmla="*/ 2147483647 h 1104"/>
                <a:gd name="T14" fmla="*/ 2147483647 w 714"/>
                <a:gd name="T15" fmla="*/ 2147483647 h 1104"/>
                <a:gd name="T16" fmla="*/ 2147483647 w 714"/>
                <a:gd name="T17" fmla="*/ 2147483647 h 1104"/>
                <a:gd name="T18" fmla="*/ 2147483647 w 714"/>
                <a:gd name="T19" fmla="*/ 2147483647 h 1104"/>
                <a:gd name="T20" fmla="*/ 2147483647 w 714"/>
                <a:gd name="T21" fmla="*/ 2147483647 h 1104"/>
                <a:gd name="T22" fmla="*/ 2147483647 w 714"/>
                <a:gd name="T23" fmla="*/ 2147483647 h 1104"/>
                <a:gd name="T24" fmla="*/ 0 w 714"/>
                <a:gd name="T25" fmla="*/ 2147483647 h 1104"/>
                <a:gd name="T26" fmla="*/ 2147483647 w 714"/>
                <a:gd name="T27" fmla="*/ 2147483647 h 1104"/>
                <a:gd name="T28" fmla="*/ 2147483647 w 714"/>
                <a:gd name="T29" fmla="*/ 2147483647 h 1104"/>
                <a:gd name="T30" fmla="*/ 2147483647 w 714"/>
                <a:gd name="T31" fmla="*/ 2147483647 h 1104"/>
                <a:gd name="T32" fmla="*/ 2147483647 w 714"/>
                <a:gd name="T33" fmla="*/ 2147483647 h 1104"/>
                <a:gd name="T34" fmla="*/ 2147483647 w 714"/>
                <a:gd name="T35" fmla="*/ 2147483647 h 1104"/>
                <a:gd name="T36" fmla="*/ 2147483647 w 714"/>
                <a:gd name="T37" fmla="*/ 2147483647 h 1104"/>
                <a:gd name="T38" fmla="*/ 2147483647 w 714"/>
                <a:gd name="T39" fmla="*/ 2147483647 h 1104"/>
                <a:gd name="T40" fmla="*/ 2147483647 w 714"/>
                <a:gd name="T41" fmla="*/ 2147483647 h 1104"/>
                <a:gd name="T42" fmla="*/ 2147483647 w 714"/>
                <a:gd name="T43" fmla="*/ 2147483647 h 1104"/>
                <a:gd name="T44" fmla="*/ 2147483647 w 714"/>
                <a:gd name="T45" fmla="*/ 2147483647 h 1104"/>
                <a:gd name="T46" fmla="*/ 2147483647 w 714"/>
                <a:gd name="T47" fmla="*/ 2147483647 h 1104"/>
                <a:gd name="T48" fmla="*/ 2147483647 w 714"/>
                <a:gd name="T49" fmla="*/ 2147483647 h 1104"/>
                <a:gd name="T50" fmla="*/ 2147483647 w 714"/>
                <a:gd name="T51" fmla="*/ 2147483647 h 1104"/>
                <a:gd name="T52" fmla="*/ 2147483647 w 714"/>
                <a:gd name="T53" fmla="*/ 2147483647 h 1104"/>
                <a:gd name="T54" fmla="*/ 2147483647 w 714"/>
                <a:gd name="T55" fmla="*/ 2147483647 h 1104"/>
                <a:gd name="T56" fmla="*/ 2147483647 w 714"/>
                <a:gd name="T57" fmla="*/ 2147483647 h 1104"/>
                <a:gd name="T58" fmla="*/ 2147483647 w 714"/>
                <a:gd name="T59" fmla="*/ 2147483647 h 1104"/>
                <a:gd name="T60" fmla="*/ 2147483647 w 714"/>
                <a:gd name="T61" fmla="*/ 2147483647 h 1104"/>
                <a:gd name="T62" fmla="*/ 2147483647 w 714"/>
                <a:gd name="T63" fmla="*/ 2147483647 h 1104"/>
                <a:gd name="T64" fmla="*/ 2147483647 w 714"/>
                <a:gd name="T65" fmla="*/ 2147483647 h 1104"/>
                <a:gd name="T66" fmla="*/ 2147483647 w 714"/>
                <a:gd name="T67" fmla="*/ 2147483647 h 1104"/>
                <a:gd name="T68" fmla="*/ 2147483647 w 714"/>
                <a:gd name="T69" fmla="*/ 2147483647 h 1104"/>
                <a:gd name="T70" fmla="*/ 2147483647 w 714"/>
                <a:gd name="T71" fmla="*/ 2147483647 h 1104"/>
                <a:gd name="T72" fmla="*/ 2147483647 w 714"/>
                <a:gd name="T73" fmla="*/ 2147483647 h 1104"/>
                <a:gd name="T74" fmla="*/ 2147483647 w 714"/>
                <a:gd name="T75" fmla="*/ 2147483647 h 1104"/>
                <a:gd name="T76" fmla="*/ 2147483647 w 714"/>
                <a:gd name="T77" fmla="*/ 2147483647 h 1104"/>
                <a:gd name="T78" fmla="*/ 2147483647 w 714"/>
                <a:gd name="T79" fmla="*/ 2147483647 h 1104"/>
                <a:gd name="T80" fmla="*/ 2147483647 w 714"/>
                <a:gd name="T81" fmla="*/ 2147483647 h 1104"/>
                <a:gd name="T82" fmla="*/ 2147483647 w 714"/>
                <a:gd name="T83" fmla="*/ 2147483647 h 1104"/>
                <a:gd name="T84" fmla="*/ 2147483647 w 714"/>
                <a:gd name="T85" fmla="*/ 2147483647 h 1104"/>
                <a:gd name="T86" fmla="*/ 2147483647 w 714"/>
                <a:gd name="T87" fmla="*/ 214748364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4"/>
                <a:gd name="T133" fmla="*/ 0 h 1104"/>
                <a:gd name="T134" fmla="*/ 714 w 714"/>
                <a:gd name="T135" fmla="*/ 1104 h 110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4" h="1104">
                  <a:moveTo>
                    <a:pt x="108" y="114"/>
                  </a:moveTo>
                  <a:lnTo>
                    <a:pt x="120" y="126"/>
                  </a:lnTo>
                  <a:lnTo>
                    <a:pt x="120" y="138"/>
                  </a:lnTo>
                  <a:lnTo>
                    <a:pt x="126" y="150"/>
                  </a:lnTo>
                  <a:lnTo>
                    <a:pt x="132" y="156"/>
                  </a:lnTo>
                  <a:lnTo>
                    <a:pt x="138" y="168"/>
                  </a:lnTo>
                  <a:lnTo>
                    <a:pt x="144" y="174"/>
                  </a:lnTo>
                  <a:lnTo>
                    <a:pt x="156" y="198"/>
                  </a:lnTo>
                  <a:lnTo>
                    <a:pt x="162" y="204"/>
                  </a:lnTo>
                  <a:lnTo>
                    <a:pt x="162" y="210"/>
                  </a:lnTo>
                  <a:lnTo>
                    <a:pt x="186" y="210"/>
                  </a:lnTo>
                  <a:lnTo>
                    <a:pt x="192" y="222"/>
                  </a:lnTo>
                  <a:lnTo>
                    <a:pt x="198" y="228"/>
                  </a:lnTo>
                  <a:lnTo>
                    <a:pt x="204" y="240"/>
                  </a:lnTo>
                  <a:lnTo>
                    <a:pt x="240" y="258"/>
                  </a:lnTo>
                  <a:lnTo>
                    <a:pt x="312" y="282"/>
                  </a:lnTo>
                  <a:lnTo>
                    <a:pt x="336" y="288"/>
                  </a:lnTo>
                  <a:lnTo>
                    <a:pt x="348" y="294"/>
                  </a:lnTo>
                  <a:lnTo>
                    <a:pt x="366" y="300"/>
                  </a:lnTo>
                  <a:lnTo>
                    <a:pt x="378" y="312"/>
                  </a:lnTo>
                  <a:lnTo>
                    <a:pt x="414" y="330"/>
                  </a:lnTo>
                  <a:lnTo>
                    <a:pt x="486" y="324"/>
                  </a:lnTo>
                  <a:lnTo>
                    <a:pt x="276" y="570"/>
                  </a:lnTo>
                  <a:lnTo>
                    <a:pt x="192" y="570"/>
                  </a:lnTo>
                  <a:lnTo>
                    <a:pt x="186" y="576"/>
                  </a:lnTo>
                  <a:lnTo>
                    <a:pt x="174" y="576"/>
                  </a:lnTo>
                  <a:lnTo>
                    <a:pt x="162" y="582"/>
                  </a:lnTo>
                  <a:lnTo>
                    <a:pt x="156" y="588"/>
                  </a:lnTo>
                  <a:lnTo>
                    <a:pt x="144" y="594"/>
                  </a:lnTo>
                  <a:lnTo>
                    <a:pt x="144" y="606"/>
                  </a:lnTo>
                  <a:lnTo>
                    <a:pt x="126" y="624"/>
                  </a:lnTo>
                  <a:lnTo>
                    <a:pt x="102" y="624"/>
                  </a:lnTo>
                  <a:lnTo>
                    <a:pt x="90" y="630"/>
                  </a:lnTo>
                  <a:lnTo>
                    <a:pt x="78" y="630"/>
                  </a:lnTo>
                  <a:lnTo>
                    <a:pt x="66" y="642"/>
                  </a:lnTo>
                  <a:lnTo>
                    <a:pt x="66" y="654"/>
                  </a:lnTo>
                  <a:lnTo>
                    <a:pt x="60" y="660"/>
                  </a:lnTo>
                  <a:lnTo>
                    <a:pt x="42" y="696"/>
                  </a:lnTo>
                  <a:lnTo>
                    <a:pt x="0" y="738"/>
                  </a:lnTo>
                  <a:lnTo>
                    <a:pt x="0" y="1038"/>
                  </a:lnTo>
                  <a:lnTo>
                    <a:pt x="42" y="1104"/>
                  </a:lnTo>
                  <a:lnTo>
                    <a:pt x="48" y="1086"/>
                  </a:lnTo>
                  <a:lnTo>
                    <a:pt x="84" y="1032"/>
                  </a:lnTo>
                  <a:lnTo>
                    <a:pt x="96" y="1008"/>
                  </a:lnTo>
                  <a:lnTo>
                    <a:pt x="114" y="996"/>
                  </a:lnTo>
                  <a:lnTo>
                    <a:pt x="144" y="966"/>
                  </a:lnTo>
                  <a:lnTo>
                    <a:pt x="150" y="954"/>
                  </a:lnTo>
                  <a:lnTo>
                    <a:pt x="162" y="936"/>
                  </a:lnTo>
                  <a:lnTo>
                    <a:pt x="192" y="906"/>
                  </a:lnTo>
                  <a:lnTo>
                    <a:pt x="216" y="876"/>
                  </a:lnTo>
                  <a:lnTo>
                    <a:pt x="246" y="846"/>
                  </a:lnTo>
                  <a:lnTo>
                    <a:pt x="264" y="840"/>
                  </a:lnTo>
                  <a:lnTo>
                    <a:pt x="276" y="828"/>
                  </a:lnTo>
                  <a:lnTo>
                    <a:pt x="294" y="816"/>
                  </a:lnTo>
                  <a:lnTo>
                    <a:pt x="318" y="804"/>
                  </a:lnTo>
                  <a:lnTo>
                    <a:pt x="336" y="786"/>
                  </a:lnTo>
                  <a:lnTo>
                    <a:pt x="372" y="756"/>
                  </a:lnTo>
                  <a:lnTo>
                    <a:pt x="420" y="708"/>
                  </a:lnTo>
                  <a:lnTo>
                    <a:pt x="438" y="684"/>
                  </a:lnTo>
                  <a:lnTo>
                    <a:pt x="462" y="654"/>
                  </a:lnTo>
                  <a:lnTo>
                    <a:pt x="492" y="618"/>
                  </a:lnTo>
                  <a:lnTo>
                    <a:pt x="516" y="570"/>
                  </a:lnTo>
                  <a:lnTo>
                    <a:pt x="528" y="540"/>
                  </a:lnTo>
                  <a:lnTo>
                    <a:pt x="546" y="516"/>
                  </a:lnTo>
                  <a:lnTo>
                    <a:pt x="558" y="498"/>
                  </a:lnTo>
                  <a:lnTo>
                    <a:pt x="564" y="492"/>
                  </a:lnTo>
                  <a:lnTo>
                    <a:pt x="570" y="480"/>
                  </a:lnTo>
                  <a:lnTo>
                    <a:pt x="576" y="474"/>
                  </a:lnTo>
                  <a:lnTo>
                    <a:pt x="576" y="450"/>
                  </a:lnTo>
                  <a:lnTo>
                    <a:pt x="582" y="432"/>
                  </a:lnTo>
                  <a:lnTo>
                    <a:pt x="588" y="420"/>
                  </a:lnTo>
                  <a:lnTo>
                    <a:pt x="588" y="402"/>
                  </a:lnTo>
                  <a:lnTo>
                    <a:pt x="594" y="390"/>
                  </a:lnTo>
                  <a:lnTo>
                    <a:pt x="606" y="378"/>
                  </a:lnTo>
                  <a:lnTo>
                    <a:pt x="612" y="366"/>
                  </a:lnTo>
                  <a:lnTo>
                    <a:pt x="624" y="354"/>
                  </a:lnTo>
                  <a:lnTo>
                    <a:pt x="624" y="324"/>
                  </a:lnTo>
                  <a:lnTo>
                    <a:pt x="636" y="318"/>
                  </a:lnTo>
                  <a:lnTo>
                    <a:pt x="642" y="306"/>
                  </a:lnTo>
                  <a:lnTo>
                    <a:pt x="660" y="252"/>
                  </a:lnTo>
                  <a:lnTo>
                    <a:pt x="672" y="252"/>
                  </a:lnTo>
                  <a:lnTo>
                    <a:pt x="672" y="246"/>
                  </a:lnTo>
                  <a:lnTo>
                    <a:pt x="684" y="234"/>
                  </a:lnTo>
                  <a:lnTo>
                    <a:pt x="684" y="138"/>
                  </a:lnTo>
                  <a:lnTo>
                    <a:pt x="708" y="126"/>
                  </a:lnTo>
                  <a:lnTo>
                    <a:pt x="702" y="54"/>
                  </a:lnTo>
                  <a:lnTo>
                    <a:pt x="708" y="42"/>
                  </a:lnTo>
                  <a:lnTo>
                    <a:pt x="708" y="36"/>
                  </a:lnTo>
                  <a:lnTo>
                    <a:pt x="714" y="24"/>
                  </a:lnTo>
                  <a:lnTo>
                    <a:pt x="714" y="12"/>
                  </a:lnTo>
                  <a:lnTo>
                    <a:pt x="690" y="0"/>
                  </a:lnTo>
                  <a:lnTo>
                    <a:pt x="672" y="0"/>
                  </a:lnTo>
                  <a:lnTo>
                    <a:pt x="666" y="12"/>
                  </a:lnTo>
                  <a:lnTo>
                    <a:pt x="654" y="18"/>
                  </a:lnTo>
                  <a:lnTo>
                    <a:pt x="648" y="30"/>
                  </a:lnTo>
                  <a:lnTo>
                    <a:pt x="624" y="42"/>
                  </a:lnTo>
                  <a:lnTo>
                    <a:pt x="612" y="42"/>
                  </a:lnTo>
                  <a:lnTo>
                    <a:pt x="594" y="48"/>
                  </a:lnTo>
                  <a:lnTo>
                    <a:pt x="582" y="54"/>
                  </a:lnTo>
                  <a:lnTo>
                    <a:pt x="564" y="54"/>
                  </a:lnTo>
                  <a:lnTo>
                    <a:pt x="546" y="48"/>
                  </a:lnTo>
                  <a:lnTo>
                    <a:pt x="534" y="42"/>
                  </a:lnTo>
                  <a:lnTo>
                    <a:pt x="516" y="48"/>
                  </a:lnTo>
                  <a:lnTo>
                    <a:pt x="510" y="54"/>
                  </a:lnTo>
                  <a:lnTo>
                    <a:pt x="498" y="60"/>
                  </a:lnTo>
                  <a:lnTo>
                    <a:pt x="492" y="72"/>
                  </a:lnTo>
                  <a:lnTo>
                    <a:pt x="486" y="78"/>
                  </a:lnTo>
                  <a:lnTo>
                    <a:pt x="474" y="78"/>
                  </a:lnTo>
                  <a:lnTo>
                    <a:pt x="462" y="72"/>
                  </a:lnTo>
                  <a:lnTo>
                    <a:pt x="456" y="60"/>
                  </a:lnTo>
                  <a:lnTo>
                    <a:pt x="444" y="60"/>
                  </a:lnTo>
                  <a:lnTo>
                    <a:pt x="438" y="66"/>
                  </a:lnTo>
                  <a:lnTo>
                    <a:pt x="426" y="72"/>
                  </a:lnTo>
                  <a:lnTo>
                    <a:pt x="396" y="102"/>
                  </a:lnTo>
                  <a:lnTo>
                    <a:pt x="384" y="108"/>
                  </a:lnTo>
                  <a:lnTo>
                    <a:pt x="372" y="108"/>
                  </a:lnTo>
                  <a:lnTo>
                    <a:pt x="360" y="102"/>
                  </a:lnTo>
                  <a:lnTo>
                    <a:pt x="354" y="96"/>
                  </a:lnTo>
                  <a:lnTo>
                    <a:pt x="342" y="90"/>
                  </a:lnTo>
                  <a:lnTo>
                    <a:pt x="330" y="90"/>
                  </a:lnTo>
                  <a:lnTo>
                    <a:pt x="306" y="102"/>
                  </a:lnTo>
                  <a:lnTo>
                    <a:pt x="294" y="114"/>
                  </a:lnTo>
                  <a:lnTo>
                    <a:pt x="270" y="126"/>
                  </a:lnTo>
                  <a:lnTo>
                    <a:pt x="210" y="126"/>
                  </a:lnTo>
                  <a:lnTo>
                    <a:pt x="192" y="108"/>
                  </a:lnTo>
                  <a:lnTo>
                    <a:pt x="186" y="96"/>
                  </a:lnTo>
                  <a:lnTo>
                    <a:pt x="174" y="90"/>
                  </a:lnTo>
                  <a:lnTo>
                    <a:pt x="168" y="78"/>
                  </a:lnTo>
                  <a:lnTo>
                    <a:pt x="168" y="66"/>
                  </a:lnTo>
                  <a:lnTo>
                    <a:pt x="156" y="54"/>
                  </a:lnTo>
                  <a:lnTo>
                    <a:pt x="150" y="54"/>
                  </a:lnTo>
                  <a:lnTo>
                    <a:pt x="126" y="78"/>
                  </a:lnTo>
                  <a:lnTo>
                    <a:pt x="108" y="11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0" name="Solomon Islands" descr="© INSCALE GmbH, 05.05.2010&#10;http://www.presentationload.com/">
              <a:extLst>
                <a:ext uri="{FF2B5EF4-FFF2-40B4-BE49-F238E27FC236}">
                  <a16:creationId xmlns:a16="http://schemas.microsoft.com/office/drawing/2014/main" id="{8702B6B5-8720-46ED-8200-2C246556B17F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452741" y="3423046"/>
              <a:ext cx="140826" cy="131932"/>
            </a:xfrm>
            <a:custGeom>
              <a:avLst/>
              <a:gdLst>
                <a:gd name="T0" fmla="*/ 2147483647 w 372"/>
                <a:gd name="T1" fmla="*/ 0 h 348"/>
                <a:gd name="T2" fmla="*/ 2147483647 w 372"/>
                <a:gd name="T3" fmla="*/ 2147483647 h 348"/>
                <a:gd name="T4" fmla="*/ 0 w 372"/>
                <a:gd name="T5" fmla="*/ 2147483647 h 348"/>
                <a:gd name="T6" fmla="*/ 2147483647 w 372"/>
                <a:gd name="T7" fmla="*/ 2147483647 h 348"/>
                <a:gd name="T8" fmla="*/ 0 w 372"/>
                <a:gd name="T9" fmla="*/ 2147483647 h 348"/>
                <a:gd name="T10" fmla="*/ 2147483647 w 372"/>
                <a:gd name="T11" fmla="*/ 2147483647 h 348"/>
                <a:gd name="T12" fmla="*/ 2147483647 w 372"/>
                <a:gd name="T13" fmla="*/ 2147483647 h 348"/>
                <a:gd name="T14" fmla="*/ 2147483647 w 372"/>
                <a:gd name="T15" fmla="*/ 2147483647 h 348"/>
                <a:gd name="T16" fmla="*/ 2147483647 w 372"/>
                <a:gd name="T17" fmla="*/ 2147483647 h 348"/>
                <a:gd name="T18" fmla="*/ 2147483647 w 372"/>
                <a:gd name="T19" fmla="*/ 2147483647 h 348"/>
                <a:gd name="T20" fmla="*/ 2147483647 w 372"/>
                <a:gd name="T21" fmla="*/ 2147483647 h 348"/>
                <a:gd name="T22" fmla="*/ 2147483647 w 372"/>
                <a:gd name="T23" fmla="*/ 2147483647 h 348"/>
                <a:gd name="T24" fmla="*/ 2147483647 w 372"/>
                <a:gd name="T25" fmla="*/ 2147483647 h 348"/>
                <a:gd name="T26" fmla="*/ 2147483647 w 372"/>
                <a:gd name="T27" fmla="*/ 2147483647 h 348"/>
                <a:gd name="T28" fmla="*/ 2147483647 w 372"/>
                <a:gd name="T29" fmla="*/ 2147483647 h 348"/>
                <a:gd name="T30" fmla="*/ 2147483647 w 372"/>
                <a:gd name="T31" fmla="*/ 2147483647 h 348"/>
                <a:gd name="T32" fmla="*/ 2147483647 w 372"/>
                <a:gd name="T33" fmla="*/ 2147483647 h 348"/>
                <a:gd name="T34" fmla="*/ 2147483647 w 372"/>
                <a:gd name="T35" fmla="*/ 2147483647 h 348"/>
                <a:gd name="T36" fmla="*/ 2147483647 w 372"/>
                <a:gd name="T37" fmla="*/ 2147483647 h 348"/>
                <a:gd name="T38" fmla="*/ 2147483647 w 372"/>
                <a:gd name="T39" fmla="*/ 2147483647 h 348"/>
                <a:gd name="T40" fmla="*/ 2147483647 w 372"/>
                <a:gd name="T41" fmla="*/ 2147483647 h 348"/>
                <a:gd name="T42" fmla="*/ 2147483647 w 372"/>
                <a:gd name="T43" fmla="*/ 2147483647 h 348"/>
                <a:gd name="T44" fmla="*/ 2147483647 w 372"/>
                <a:gd name="T45" fmla="*/ 2147483647 h 348"/>
                <a:gd name="T46" fmla="*/ 2147483647 w 372"/>
                <a:gd name="T47" fmla="*/ 2147483647 h 348"/>
                <a:gd name="T48" fmla="*/ 2147483647 w 372"/>
                <a:gd name="T49" fmla="*/ 2147483647 h 348"/>
                <a:gd name="T50" fmla="*/ 2147483647 w 372"/>
                <a:gd name="T51" fmla="*/ 2147483647 h 348"/>
                <a:gd name="T52" fmla="*/ 2147483647 w 372"/>
                <a:gd name="T53" fmla="*/ 2147483647 h 348"/>
                <a:gd name="T54" fmla="*/ 2147483647 w 372"/>
                <a:gd name="T55" fmla="*/ 2147483647 h 348"/>
                <a:gd name="T56" fmla="*/ 2147483647 w 372"/>
                <a:gd name="T57" fmla="*/ 2147483647 h 348"/>
                <a:gd name="T58" fmla="*/ 2147483647 w 372"/>
                <a:gd name="T59" fmla="*/ 2147483647 h 348"/>
                <a:gd name="T60" fmla="*/ 2147483647 w 372"/>
                <a:gd name="T61" fmla="*/ 2147483647 h 348"/>
                <a:gd name="T62" fmla="*/ 2147483647 w 372"/>
                <a:gd name="T63" fmla="*/ 2147483647 h 3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2"/>
                <a:gd name="T97" fmla="*/ 0 h 348"/>
                <a:gd name="T98" fmla="*/ 372 w 372"/>
                <a:gd name="T99" fmla="*/ 348 h 3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2" h="348">
                  <a:moveTo>
                    <a:pt x="30" y="18"/>
                  </a:moveTo>
                  <a:lnTo>
                    <a:pt x="12" y="0"/>
                  </a:lnTo>
                  <a:lnTo>
                    <a:pt x="6" y="24"/>
                  </a:lnTo>
                  <a:lnTo>
                    <a:pt x="24" y="48"/>
                  </a:lnTo>
                  <a:lnTo>
                    <a:pt x="30" y="18"/>
                  </a:lnTo>
                  <a:close/>
                  <a:moveTo>
                    <a:pt x="0" y="126"/>
                  </a:moveTo>
                  <a:lnTo>
                    <a:pt x="18" y="132"/>
                  </a:lnTo>
                  <a:lnTo>
                    <a:pt x="36" y="102"/>
                  </a:lnTo>
                  <a:lnTo>
                    <a:pt x="0" y="102"/>
                  </a:lnTo>
                  <a:lnTo>
                    <a:pt x="0" y="126"/>
                  </a:lnTo>
                  <a:close/>
                  <a:moveTo>
                    <a:pt x="78" y="120"/>
                  </a:moveTo>
                  <a:lnTo>
                    <a:pt x="36" y="120"/>
                  </a:lnTo>
                  <a:lnTo>
                    <a:pt x="42" y="144"/>
                  </a:lnTo>
                  <a:lnTo>
                    <a:pt x="78" y="132"/>
                  </a:lnTo>
                  <a:lnTo>
                    <a:pt x="78" y="120"/>
                  </a:lnTo>
                  <a:close/>
                  <a:moveTo>
                    <a:pt x="60" y="186"/>
                  </a:moveTo>
                  <a:lnTo>
                    <a:pt x="96" y="186"/>
                  </a:lnTo>
                  <a:lnTo>
                    <a:pt x="48" y="150"/>
                  </a:lnTo>
                  <a:lnTo>
                    <a:pt x="60" y="186"/>
                  </a:lnTo>
                  <a:close/>
                  <a:moveTo>
                    <a:pt x="246" y="222"/>
                  </a:moveTo>
                  <a:lnTo>
                    <a:pt x="222" y="210"/>
                  </a:lnTo>
                  <a:lnTo>
                    <a:pt x="192" y="210"/>
                  </a:lnTo>
                  <a:lnTo>
                    <a:pt x="192" y="228"/>
                  </a:lnTo>
                  <a:lnTo>
                    <a:pt x="198" y="234"/>
                  </a:lnTo>
                  <a:lnTo>
                    <a:pt x="204" y="246"/>
                  </a:lnTo>
                  <a:lnTo>
                    <a:pt x="216" y="252"/>
                  </a:lnTo>
                  <a:lnTo>
                    <a:pt x="252" y="264"/>
                  </a:lnTo>
                  <a:lnTo>
                    <a:pt x="264" y="264"/>
                  </a:lnTo>
                  <a:lnTo>
                    <a:pt x="276" y="258"/>
                  </a:lnTo>
                  <a:lnTo>
                    <a:pt x="276" y="252"/>
                  </a:lnTo>
                  <a:lnTo>
                    <a:pt x="270" y="246"/>
                  </a:lnTo>
                  <a:lnTo>
                    <a:pt x="264" y="234"/>
                  </a:lnTo>
                  <a:lnTo>
                    <a:pt x="246" y="222"/>
                  </a:lnTo>
                  <a:close/>
                  <a:moveTo>
                    <a:pt x="312" y="288"/>
                  </a:moveTo>
                  <a:lnTo>
                    <a:pt x="360" y="348"/>
                  </a:lnTo>
                  <a:lnTo>
                    <a:pt x="372" y="318"/>
                  </a:lnTo>
                  <a:lnTo>
                    <a:pt x="312" y="288"/>
                  </a:lnTo>
                  <a:close/>
                  <a:moveTo>
                    <a:pt x="288" y="126"/>
                  </a:moveTo>
                  <a:lnTo>
                    <a:pt x="288" y="132"/>
                  </a:lnTo>
                  <a:lnTo>
                    <a:pt x="282" y="138"/>
                  </a:lnTo>
                  <a:lnTo>
                    <a:pt x="282" y="150"/>
                  </a:lnTo>
                  <a:lnTo>
                    <a:pt x="276" y="162"/>
                  </a:lnTo>
                  <a:lnTo>
                    <a:pt x="276" y="192"/>
                  </a:lnTo>
                  <a:lnTo>
                    <a:pt x="312" y="228"/>
                  </a:lnTo>
                  <a:lnTo>
                    <a:pt x="324" y="234"/>
                  </a:lnTo>
                  <a:lnTo>
                    <a:pt x="330" y="240"/>
                  </a:lnTo>
                  <a:lnTo>
                    <a:pt x="288" y="126"/>
                  </a:lnTo>
                  <a:close/>
                  <a:moveTo>
                    <a:pt x="120" y="60"/>
                  </a:moveTo>
                  <a:lnTo>
                    <a:pt x="120" y="66"/>
                  </a:lnTo>
                  <a:lnTo>
                    <a:pt x="126" y="78"/>
                  </a:lnTo>
                  <a:lnTo>
                    <a:pt x="138" y="90"/>
                  </a:lnTo>
                  <a:lnTo>
                    <a:pt x="150" y="108"/>
                  </a:lnTo>
                  <a:lnTo>
                    <a:pt x="168" y="120"/>
                  </a:lnTo>
                  <a:lnTo>
                    <a:pt x="192" y="144"/>
                  </a:lnTo>
                  <a:lnTo>
                    <a:pt x="204" y="150"/>
                  </a:lnTo>
                  <a:lnTo>
                    <a:pt x="216" y="150"/>
                  </a:lnTo>
                  <a:lnTo>
                    <a:pt x="210" y="138"/>
                  </a:lnTo>
                  <a:lnTo>
                    <a:pt x="204" y="132"/>
                  </a:lnTo>
                  <a:lnTo>
                    <a:pt x="198" y="120"/>
                  </a:lnTo>
                  <a:lnTo>
                    <a:pt x="186" y="108"/>
                  </a:lnTo>
                  <a:lnTo>
                    <a:pt x="174" y="90"/>
                  </a:lnTo>
                  <a:lnTo>
                    <a:pt x="156" y="78"/>
                  </a:lnTo>
                  <a:lnTo>
                    <a:pt x="144" y="66"/>
                  </a:lnTo>
                  <a:lnTo>
                    <a:pt x="132" y="60"/>
                  </a:lnTo>
                  <a:lnTo>
                    <a:pt x="120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1" name="Slovenia" descr="© INSCALE GmbH, 05.05.2010&#10;http://www.presentationload.com/">
              <a:extLst>
                <a:ext uri="{FF2B5EF4-FFF2-40B4-BE49-F238E27FC236}">
                  <a16:creationId xmlns:a16="http://schemas.microsoft.com/office/drawing/2014/main" id="{17AB4BCE-B42A-4B4F-B8A1-780FB071EA44}"/>
                </a:ext>
              </a:extLst>
            </p:cNvPr>
            <p:cNvSpPr>
              <a:spLocks/>
            </p:cNvSpPr>
            <p:nvPr/>
          </p:nvSpPr>
          <p:spPr bwMode="gray">
            <a:xfrm>
              <a:off x="4583748" y="1786501"/>
              <a:ext cx="80048" cy="45954"/>
            </a:xfrm>
            <a:custGeom>
              <a:avLst/>
              <a:gdLst>
                <a:gd name="T0" fmla="*/ 2147483647 w 210"/>
                <a:gd name="T1" fmla="*/ 2147483647 h 120"/>
                <a:gd name="T2" fmla="*/ 2147483647 w 210"/>
                <a:gd name="T3" fmla="*/ 2147483647 h 120"/>
                <a:gd name="T4" fmla="*/ 2147483647 w 210"/>
                <a:gd name="T5" fmla="*/ 2147483647 h 120"/>
                <a:gd name="T6" fmla="*/ 2147483647 w 210"/>
                <a:gd name="T7" fmla="*/ 2147483647 h 120"/>
                <a:gd name="T8" fmla="*/ 2147483647 w 210"/>
                <a:gd name="T9" fmla="*/ 2147483647 h 120"/>
                <a:gd name="T10" fmla="*/ 2147483647 w 210"/>
                <a:gd name="T11" fmla="*/ 2147483647 h 120"/>
                <a:gd name="T12" fmla="*/ 2147483647 w 210"/>
                <a:gd name="T13" fmla="*/ 2147483647 h 120"/>
                <a:gd name="T14" fmla="*/ 2147483647 w 210"/>
                <a:gd name="T15" fmla="*/ 2147483647 h 120"/>
                <a:gd name="T16" fmla="*/ 2147483647 w 210"/>
                <a:gd name="T17" fmla="*/ 2147483647 h 120"/>
                <a:gd name="T18" fmla="*/ 2147483647 w 210"/>
                <a:gd name="T19" fmla="*/ 2147483647 h 120"/>
                <a:gd name="T20" fmla="*/ 2147483647 w 210"/>
                <a:gd name="T21" fmla="*/ 2147483647 h 120"/>
                <a:gd name="T22" fmla="*/ 2147483647 w 210"/>
                <a:gd name="T23" fmla="*/ 2147483647 h 120"/>
                <a:gd name="T24" fmla="*/ 2147483647 w 210"/>
                <a:gd name="T25" fmla="*/ 2147483647 h 120"/>
                <a:gd name="T26" fmla="*/ 2147483647 w 210"/>
                <a:gd name="T27" fmla="*/ 2147483647 h 120"/>
                <a:gd name="T28" fmla="*/ 2147483647 w 210"/>
                <a:gd name="T29" fmla="*/ 2147483647 h 120"/>
                <a:gd name="T30" fmla="*/ 2147483647 w 210"/>
                <a:gd name="T31" fmla="*/ 2147483647 h 120"/>
                <a:gd name="T32" fmla="*/ 2147483647 w 210"/>
                <a:gd name="T33" fmla="*/ 2147483647 h 120"/>
                <a:gd name="T34" fmla="*/ 2147483647 w 210"/>
                <a:gd name="T35" fmla="*/ 2147483647 h 120"/>
                <a:gd name="T36" fmla="*/ 2147483647 w 210"/>
                <a:gd name="T37" fmla="*/ 2147483647 h 120"/>
                <a:gd name="T38" fmla="*/ 2147483647 w 210"/>
                <a:gd name="T39" fmla="*/ 2147483647 h 120"/>
                <a:gd name="T40" fmla="*/ 2147483647 w 210"/>
                <a:gd name="T41" fmla="*/ 2147483647 h 120"/>
                <a:gd name="T42" fmla="*/ 2147483647 w 210"/>
                <a:gd name="T43" fmla="*/ 0 h 120"/>
                <a:gd name="T44" fmla="*/ 2147483647 w 210"/>
                <a:gd name="T45" fmla="*/ 2147483647 h 120"/>
                <a:gd name="T46" fmla="*/ 2147483647 w 210"/>
                <a:gd name="T47" fmla="*/ 2147483647 h 120"/>
                <a:gd name="T48" fmla="*/ 2147483647 w 210"/>
                <a:gd name="T49" fmla="*/ 2147483647 h 120"/>
                <a:gd name="T50" fmla="*/ 2147483647 w 210"/>
                <a:gd name="T51" fmla="*/ 2147483647 h 120"/>
                <a:gd name="T52" fmla="*/ 2147483647 w 210"/>
                <a:gd name="T53" fmla="*/ 2147483647 h 120"/>
                <a:gd name="T54" fmla="*/ 2147483647 w 210"/>
                <a:gd name="T55" fmla="*/ 2147483647 h 120"/>
                <a:gd name="T56" fmla="*/ 2147483647 w 210"/>
                <a:gd name="T57" fmla="*/ 2147483647 h 120"/>
                <a:gd name="T58" fmla="*/ 2147483647 w 210"/>
                <a:gd name="T59" fmla="*/ 2147483647 h 120"/>
                <a:gd name="T60" fmla="*/ 2147483647 w 210"/>
                <a:gd name="T61" fmla="*/ 2147483647 h 120"/>
                <a:gd name="T62" fmla="*/ 2147483647 w 210"/>
                <a:gd name="T63" fmla="*/ 2147483647 h 120"/>
                <a:gd name="T64" fmla="*/ 2147483647 w 210"/>
                <a:gd name="T65" fmla="*/ 2147483647 h 120"/>
                <a:gd name="T66" fmla="*/ 2147483647 w 210"/>
                <a:gd name="T67" fmla="*/ 2147483647 h 120"/>
                <a:gd name="T68" fmla="*/ 0 w 210"/>
                <a:gd name="T69" fmla="*/ 2147483647 h 120"/>
                <a:gd name="T70" fmla="*/ 2147483647 w 210"/>
                <a:gd name="T71" fmla="*/ 2147483647 h 120"/>
                <a:gd name="T72" fmla="*/ 2147483647 w 210"/>
                <a:gd name="T73" fmla="*/ 2147483647 h 120"/>
                <a:gd name="T74" fmla="*/ 2147483647 w 210"/>
                <a:gd name="T75" fmla="*/ 2147483647 h 120"/>
                <a:gd name="T76" fmla="*/ 2147483647 w 210"/>
                <a:gd name="T77" fmla="*/ 2147483647 h 120"/>
                <a:gd name="T78" fmla="*/ 2147483647 w 210"/>
                <a:gd name="T79" fmla="*/ 2147483647 h 120"/>
                <a:gd name="T80" fmla="*/ 2147483647 w 210"/>
                <a:gd name="T81" fmla="*/ 2147483647 h 120"/>
                <a:gd name="T82" fmla="*/ 2147483647 w 210"/>
                <a:gd name="T83" fmla="*/ 2147483647 h 120"/>
                <a:gd name="T84" fmla="*/ 2147483647 w 210"/>
                <a:gd name="T85" fmla="*/ 2147483647 h 120"/>
                <a:gd name="T86" fmla="*/ 2147483647 w 210"/>
                <a:gd name="T87" fmla="*/ 2147483647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0"/>
                <a:gd name="T133" fmla="*/ 0 h 120"/>
                <a:gd name="T134" fmla="*/ 210 w 210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0" h="120">
                  <a:moveTo>
                    <a:pt x="24" y="120"/>
                  </a:moveTo>
                  <a:lnTo>
                    <a:pt x="42" y="120"/>
                  </a:lnTo>
                  <a:lnTo>
                    <a:pt x="42" y="108"/>
                  </a:lnTo>
                  <a:lnTo>
                    <a:pt x="54" y="114"/>
                  </a:lnTo>
                  <a:lnTo>
                    <a:pt x="72" y="114"/>
                  </a:lnTo>
                  <a:lnTo>
                    <a:pt x="78" y="102"/>
                  </a:lnTo>
                  <a:lnTo>
                    <a:pt x="78" y="108"/>
                  </a:lnTo>
                  <a:lnTo>
                    <a:pt x="84" y="114"/>
                  </a:lnTo>
                  <a:lnTo>
                    <a:pt x="126" y="114"/>
                  </a:lnTo>
                  <a:lnTo>
                    <a:pt x="126" y="96"/>
                  </a:lnTo>
                  <a:lnTo>
                    <a:pt x="138" y="90"/>
                  </a:lnTo>
                  <a:lnTo>
                    <a:pt x="150" y="78"/>
                  </a:lnTo>
                  <a:lnTo>
                    <a:pt x="150" y="72"/>
                  </a:lnTo>
                  <a:lnTo>
                    <a:pt x="144" y="66"/>
                  </a:lnTo>
                  <a:lnTo>
                    <a:pt x="144" y="54"/>
                  </a:lnTo>
                  <a:lnTo>
                    <a:pt x="174" y="54"/>
                  </a:lnTo>
                  <a:lnTo>
                    <a:pt x="186" y="48"/>
                  </a:lnTo>
                  <a:lnTo>
                    <a:pt x="186" y="36"/>
                  </a:lnTo>
                  <a:lnTo>
                    <a:pt x="210" y="36"/>
                  </a:lnTo>
                  <a:lnTo>
                    <a:pt x="192" y="24"/>
                  </a:lnTo>
                  <a:lnTo>
                    <a:pt x="186" y="6"/>
                  </a:lnTo>
                  <a:lnTo>
                    <a:pt x="180" y="0"/>
                  </a:lnTo>
                  <a:lnTo>
                    <a:pt x="174" y="12"/>
                  </a:lnTo>
                  <a:lnTo>
                    <a:pt x="168" y="30"/>
                  </a:lnTo>
                  <a:lnTo>
                    <a:pt x="144" y="24"/>
                  </a:lnTo>
                  <a:lnTo>
                    <a:pt x="132" y="30"/>
                  </a:lnTo>
                  <a:lnTo>
                    <a:pt x="84" y="30"/>
                  </a:lnTo>
                  <a:lnTo>
                    <a:pt x="84" y="42"/>
                  </a:lnTo>
                  <a:lnTo>
                    <a:pt x="54" y="42"/>
                  </a:lnTo>
                  <a:lnTo>
                    <a:pt x="48" y="36"/>
                  </a:lnTo>
                  <a:lnTo>
                    <a:pt x="30" y="36"/>
                  </a:lnTo>
                  <a:lnTo>
                    <a:pt x="24" y="42"/>
                  </a:lnTo>
                  <a:lnTo>
                    <a:pt x="6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6" y="96"/>
                  </a:lnTo>
                  <a:lnTo>
                    <a:pt x="18" y="96"/>
                  </a:lnTo>
                  <a:lnTo>
                    <a:pt x="30" y="102"/>
                  </a:lnTo>
                  <a:lnTo>
                    <a:pt x="36" y="102"/>
                  </a:lnTo>
                  <a:lnTo>
                    <a:pt x="36" y="108"/>
                  </a:lnTo>
                  <a:lnTo>
                    <a:pt x="30" y="108"/>
                  </a:lnTo>
                  <a:lnTo>
                    <a:pt x="30" y="114"/>
                  </a:lnTo>
                  <a:lnTo>
                    <a:pt x="24" y="12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2" name="Slovakia" descr="© INSCALE GmbH, 05.05.2010&#10;http://www.presentationload.com/">
              <a:extLst>
                <a:ext uri="{FF2B5EF4-FFF2-40B4-BE49-F238E27FC236}">
                  <a16:creationId xmlns:a16="http://schemas.microsoft.com/office/drawing/2014/main" id="{300542AE-7C71-4283-B15D-188CA381CD26}"/>
                </a:ext>
              </a:extLst>
            </p:cNvPr>
            <p:cNvSpPr>
              <a:spLocks/>
            </p:cNvSpPr>
            <p:nvPr/>
          </p:nvSpPr>
          <p:spPr bwMode="gray">
            <a:xfrm>
              <a:off x="4665278" y="1709417"/>
              <a:ext cx="134897" cy="54848"/>
            </a:xfrm>
            <a:custGeom>
              <a:avLst/>
              <a:gdLst>
                <a:gd name="T0" fmla="*/ 2147483647 w 354"/>
                <a:gd name="T1" fmla="*/ 2147483647 h 144"/>
                <a:gd name="T2" fmla="*/ 2147483647 w 354"/>
                <a:gd name="T3" fmla="*/ 2147483647 h 144"/>
                <a:gd name="T4" fmla="*/ 2147483647 w 354"/>
                <a:gd name="T5" fmla="*/ 2147483647 h 144"/>
                <a:gd name="T6" fmla="*/ 2147483647 w 354"/>
                <a:gd name="T7" fmla="*/ 2147483647 h 144"/>
                <a:gd name="T8" fmla="*/ 2147483647 w 354"/>
                <a:gd name="T9" fmla="*/ 2147483647 h 144"/>
                <a:gd name="T10" fmla="*/ 2147483647 w 354"/>
                <a:gd name="T11" fmla="*/ 2147483647 h 144"/>
                <a:gd name="T12" fmla="*/ 2147483647 w 354"/>
                <a:gd name="T13" fmla="*/ 2147483647 h 144"/>
                <a:gd name="T14" fmla="*/ 2147483647 w 354"/>
                <a:gd name="T15" fmla="*/ 0 h 144"/>
                <a:gd name="T16" fmla="*/ 2147483647 w 354"/>
                <a:gd name="T17" fmla="*/ 2147483647 h 144"/>
                <a:gd name="T18" fmla="*/ 2147483647 w 354"/>
                <a:gd name="T19" fmla="*/ 0 h 144"/>
                <a:gd name="T20" fmla="*/ 2147483647 w 354"/>
                <a:gd name="T21" fmla="*/ 2147483647 h 144"/>
                <a:gd name="T22" fmla="*/ 2147483647 w 354"/>
                <a:gd name="T23" fmla="*/ 2147483647 h 144"/>
                <a:gd name="T24" fmla="*/ 2147483647 w 354"/>
                <a:gd name="T25" fmla="*/ 2147483647 h 144"/>
                <a:gd name="T26" fmla="*/ 2147483647 w 354"/>
                <a:gd name="T27" fmla="*/ 2147483647 h 144"/>
                <a:gd name="T28" fmla="*/ 2147483647 w 354"/>
                <a:gd name="T29" fmla="*/ 2147483647 h 144"/>
                <a:gd name="T30" fmla="*/ 0 w 354"/>
                <a:gd name="T31" fmla="*/ 2147483647 h 144"/>
                <a:gd name="T32" fmla="*/ 2147483647 w 354"/>
                <a:gd name="T33" fmla="*/ 2147483647 h 144"/>
                <a:gd name="T34" fmla="*/ 2147483647 w 354"/>
                <a:gd name="T35" fmla="*/ 2147483647 h 144"/>
                <a:gd name="T36" fmla="*/ 2147483647 w 354"/>
                <a:gd name="T37" fmla="*/ 2147483647 h 144"/>
                <a:gd name="T38" fmla="*/ 2147483647 w 354"/>
                <a:gd name="T39" fmla="*/ 2147483647 h 144"/>
                <a:gd name="T40" fmla="*/ 2147483647 w 354"/>
                <a:gd name="T41" fmla="*/ 2147483647 h 144"/>
                <a:gd name="T42" fmla="*/ 2147483647 w 354"/>
                <a:gd name="T43" fmla="*/ 2147483647 h 144"/>
                <a:gd name="T44" fmla="*/ 2147483647 w 354"/>
                <a:gd name="T45" fmla="*/ 2147483647 h 144"/>
                <a:gd name="T46" fmla="*/ 2147483647 w 354"/>
                <a:gd name="T47" fmla="*/ 2147483647 h 144"/>
                <a:gd name="T48" fmla="*/ 2147483647 w 354"/>
                <a:gd name="T49" fmla="*/ 2147483647 h 144"/>
                <a:gd name="T50" fmla="*/ 2147483647 w 354"/>
                <a:gd name="T51" fmla="*/ 2147483647 h 144"/>
                <a:gd name="T52" fmla="*/ 2147483647 w 354"/>
                <a:gd name="T53" fmla="*/ 2147483647 h 144"/>
                <a:gd name="T54" fmla="*/ 2147483647 w 354"/>
                <a:gd name="T55" fmla="*/ 2147483647 h 144"/>
                <a:gd name="T56" fmla="*/ 2147483647 w 354"/>
                <a:gd name="T57" fmla="*/ 2147483647 h 144"/>
                <a:gd name="T58" fmla="*/ 2147483647 w 354"/>
                <a:gd name="T59" fmla="*/ 2147483647 h 144"/>
                <a:gd name="T60" fmla="*/ 2147483647 w 354"/>
                <a:gd name="T61" fmla="*/ 2147483647 h 144"/>
                <a:gd name="T62" fmla="*/ 2147483647 w 354"/>
                <a:gd name="T63" fmla="*/ 2147483647 h 144"/>
                <a:gd name="T64" fmla="*/ 2147483647 w 354"/>
                <a:gd name="T65" fmla="*/ 2147483647 h 144"/>
                <a:gd name="T66" fmla="*/ 2147483647 w 354"/>
                <a:gd name="T67" fmla="*/ 2147483647 h 144"/>
                <a:gd name="T68" fmla="*/ 2147483647 w 354"/>
                <a:gd name="T69" fmla="*/ 2147483647 h 1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4"/>
                <a:gd name="T106" fmla="*/ 0 h 144"/>
                <a:gd name="T107" fmla="*/ 354 w 354"/>
                <a:gd name="T108" fmla="*/ 144 h 14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4" h="144">
                  <a:moveTo>
                    <a:pt x="348" y="30"/>
                  </a:moveTo>
                  <a:lnTo>
                    <a:pt x="324" y="30"/>
                  </a:lnTo>
                  <a:lnTo>
                    <a:pt x="300" y="6"/>
                  </a:lnTo>
                  <a:lnTo>
                    <a:pt x="276" y="6"/>
                  </a:lnTo>
                  <a:lnTo>
                    <a:pt x="270" y="12"/>
                  </a:lnTo>
                  <a:lnTo>
                    <a:pt x="258" y="18"/>
                  </a:lnTo>
                  <a:lnTo>
                    <a:pt x="246" y="18"/>
                  </a:lnTo>
                  <a:lnTo>
                    <a:pt x="240" y="12"/>
                  </a:lnTo>
                  <a:lnTo>
                    <a:pt x="210" y="12"/>
                  </a:lnTo>
                  <a:lnTo>
                    <a:pt x="210" y="18"/>
                  </a:lnTo>
                  <a:lnTo>
                    <a:pt x="204" y="24"/>
                  </a:lnTo>
                  <a:lnTo>
                    <a:pt x="192" y="24"/>
                  </a:lnTo>
                  <a:lnTo>
                    <a:pt x="186" y="18"/>
                  </a:lnTo>
                  <a:lnTo>
                    <a:pt x="186" y="12"/>
                  </a:lnTo>
                  <a:lnTo>
                    <a:pt x="180" y="12"/>
                  </a:lnTo>
                  <a:lnTo>
                    <a:pt x="168" y="0"/>
                  </a:lnTo>
                  <a:lnTo>
                    <a:pt x="156" y="0"/>
                  </a:lnTo>
                  <a:lnTo>
                    <a:pt x="144" y="12"/>
                  </a:lnTo>
                  <a:lnTo>
                    <a:pt x="138" y="12"/>
                  </a:lnTo>
                  <a:lnTo>
                    <a:pt x="126" y="0"/>
                  </a:lnTo>
                  <a:lnTo>
                    <a:pt x="108" y="12"/>
                  </a:lnTo>
                  <a:lnTo>
                    <a:pt x="84" y="18"/>
                  </a:lnTo>
                  <a:lnTo>
                    <a:pt x="84" y="42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54" y="60"/>
                  </a:lnTo>
                  <a:lnTo>
                    <a:pt x="36" y="60"/>
                  </a:lnTo>
                  <a:lnTo>
                    <a:pt x="36" y="54"/>
                  </a:lnTo>
                  <a:lnTo>
                    <a:pt x="30" y="60"/>
                  </a:lnTo>
                  <a:lnTo>
                    <a:pt x="12" y="60"/>
                  </a:lnTo>
                  <a:lnTo>
                    <a:pt x="6" y="66"/>
                  </a:lnTo>
                  <a:lnTo>
                    <a:pt x="0" y="90"/>
                  </a:lnTo>
                  <a:lnTo>
                    <a:pt x="0" y="102"/>
                  </a:lnTo>
                  <a:lnTo>
                    <a:pt x="6" y="102"/>
                  </a:lnTo>
                  <a:lnTo>
                    <a:pt x="6" y="114"/>
                  </a:lnTo>
                  <a:lnTo>
                    <a:pt x="12" y="114"/>
                  </a:lnTo>
                  <a:lnTo>
                    <a:pt x="12" y="126"/>
                  </a:lnTo>
                  <a:lnTo>
                    <a:pt x="6" y="132"/>
                  </a:lnTo>
                  <a:lnTo>
                    <a:pt x="18" y="138"/>
                  </a:lnTo>
                  <a:lnTo>
                    <a:pt x="30" y="120"/>
                  </a:lnTo>
                  <a:lnTo>
                    <a:pt x="36" y="126"/>
                  </a:lnTo>
                  <a:lnTo>
                    <a:pt x="42" y="138"/>
                  </a:lnTo>
                  <a:lnTo>
                    <a:pt x="48" y="144"/>
                  </a:lnTo>
                  <a:lnTo>
                    <a:pt x="90" y="144"/>
                  </a:lnTo>
                  <a:lnTo>
                    <a:pt x="108" y="138"/>
                  </a:lnTo>
                  <a:lnTo>
                    <a:pt x="120" y="138"/>
                  </a:lnTo>
                  <a:lnTo>
                    <a:pt x="132" y="114"/>
                  </a:lnTo>
                  <a:lnTo>
                    <a:pt x="168" y="120"/>
                  </a:lnTo>
                  <a:lnTo>
                    <a:pt x="174" y="108"/>
                  </a:lnTo>
                  <a:lnTo>
                    <a:pt x="198" y="108"/>
                  </a:lnTo>
                  <a:lnTo>
                    <a:pt x="210" y="102"/>
                  </a:lnTo>
                  <a:lnTo>
                    <a:pt x="216" y="102"/>
                  </a:lnTo>
                  <a:lnTo>
                    <a:pt x="228" y="90"/>
                  </a:lnTo>
                  <a:lnTo>
                    <a:pt x="234" y="78"/>
                  </a:lnTo>
                  <a:lnTo>
                    <a:pt x="258" y="78"/>
                  </a:lnTo>
                  <a:lnTo>
                    <a:pt x="258" y="90"/>
                  </a:lnTo>
                  <a:lnTo>
                    <a:pt x="276" y="96"/>
                  </a:lnTo>
                  <a:lnTo>
                    <a:pt x="276" y="78"/>
                  </a:lnTo>
                  <a:lnTo>
                    <a:pt x="288" y="78"/>
                  </a:lnTo>
                  <a:lnTo>
                    <a:pt x="288" y="90"/>
                  </a:lnTo>
                  <a:lnTo>
                    <a:pt x="300" y="90"/>
                  </a:lnTo>
                  <a:lnTo>
                    <a:pt x="312" y="84"/>
                  </a:lnTo>
                  <a:lnTo>
                    <a:pt x="336" y="84"/>
                  </a:lnTo>
                  <a:lnTo>
                    <a:pt x="336" y="90"/>
                  </a:lnTo>
                  <a:lnTo>
                    <a:pt x="336" y="72"/>
                  </a:lnTo>
                  <a:lnTo>
                    <a:pt x="342" y="72"/>
                  </a:lnTo>
                  <a:lnTo>
                    <a:pt x="348" y="66"/>
                  </a:lnTo>
                  <a:lnTo>
                    <a:pt x="348" y="60"/>
                  </a:lnTo>
                  <a:lnTo>
                    <a:pt x="354" y="54"/>
                  </a:lnTo>
                  <a:lnTo>
                    <a:pt x="354" y="30"/>
                  </a:lnTo>
                  <a:lnTo>
                    <a:pt x="348" y="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3" name="Sierra Leone" descr="© INSCALE GmbH, 05.05.2010&#10;http://www.presentationload.com/">
              <a:extLst>
                <a:ext uri="{FF2B5EF4-FFF2-40B4-BE49-F238E27FC236}">
                  <a16:creationId xmlns:a16="http://schemas.microsoft.com/office/drawing/2014/main" id="{9C863B8D-D748-4AE3-B87B-93D6F09B1EE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9621" y="2910144"/>
              <a:ext cx="78566" cy="102284"/>
            </a:xfrm>
            <a:custGeom>
              <a:avLst/>
              <a:gdLst>
                <a:gd name="T0" fmla="*/ 2147483647 w 210"/>
                <a:gd name="T1" fmla="*/ 2147483647 h 270"/>
                <a:gd name="T2" fmla="*/ 2147483647 w 210"/>
                <a:gd name="T3" fmla="*/ 2147483647 h 270"/>
                <a:gd name="T4" fmla="*/ 2147483647 w 210"/>
                <a:gd name="T5" fmla="*/ 2147483647 h 270"/>
                <a:gd name="T6" fmla="*/ 2147483647 w 210"/>
                <a:gd name="T7" fmla="*/ 2147483647 h 270"/>
                <a:gd name="T8" fmla="*/ 2147483647 w 210"/>
                <a:gd name="T9" fmla="*/ 2147483647 h 270"/>
                <a:gd name="T10" fmla="*/ 2147483647 w 210"/>
                <a:gd name="T11" fmla="*/ 2147483647 h 270"/>
                <a:gd name="T12" fmla="*/ 2147483647 w 210"/>
                <a:gd name="T13" fmla="*/ 2147483647 h 270"/>
                <a:gd name="T14" fmla="*/ 2147483647 w 210"/>
                <a:gd name="T15" fmla="*/ 2147483647 h 270"/>
                <a:gd name="T16" fmla="*/ 2147483647 w 210"/>
                <a:gd name="T17" fmla="*/ 2147483647 h 270"/>
                <a:gd name="T18" fmla="*/ 2147483647 w 210"/>
                <a:gd name="T19" fmla="*/ 2147483647 h 270"/>
                <a:gd name="T20" fmla="*/ 2147483647 w 210"/>
                <a:gd name="T21" fmla="*/ 2147483647 h 270"/>
                <a:gd name="T22" fmla="*/ 2147483647 w 210"/>
                <a:gd name="T23" fmla="*/ 0 h 270"/>
                <a:gd name="T24" fmla="*/ 2147483647 w 210"/>
                <a:gd name="T25" fmla="*/ 0 h 270"/>
                <a:gd name="T26" fmla="*/ 2147483647 w 210"/>
                <a:gd name="T27" fmla="*/ 2147483647 h 270"/>
                <a:gd name="T28" fmla="*/ 2147483647 w 210"/>
                <a:gd name="T29" fmla="*/ 2147483647 h 270"/>
                <a:gd name="T30" fmla="*/ 2147483647 w 210"/>
                <a:gd name="T31" fmla="*/ 2147483647 h 270"/>
                <a:gd name="T32" fmla="*/ 2147483647 w 210"/>
                <a:gd name="T33" fmla="*/ 2147483647 h 270"/>
                <a:gd name="T34" fmla="*/ 2147483647 w 210"/>
                <a:gd name="T35" fmla="*/ 2147483647 h 270"/>
                <a:gd name="T36" fmla="*/ 2147483647 w 210"/>
                <a:gd name="T37" fmla="*/ 2147483647 h 270"/>
                <a:gd name="T38" fmla="*/ 2147483647 w 210"/>
                <a:gd name="T39" fmla="*/ 2147483647 h 270"/>
                <a:gd name="T40" fmla="*/ 2147483647 w 210"/>
                <a:gd name="T41" fmla="*/ 2147483647 h 270"/>
                <a:gd name="T42" fmla="*/ 2147483647 w 210"/>
                <a:gd name="T43" fmla="*/ 2147483647 h 270"/>
                <a:gd name="T44" fmla="*/ 0 w 210"/>
                <a:gd name="T45" fmla="*/ 2147483647 h 270"/>
                <a:gd name="T46" fmla="*/ 2147483647 w 210"/>
                <a:gd name="T47" fmla="*/ 2147483647 h 270"/>
                <a:gd name="T48" fmla="*/ 2147483647 w 210"/>
                <a:gd name="T49" fmla="*/ 2147483647 h 270"/>
                <a:gd name="T50" fmla="*/ 0 w 210"/>
                <a:gd name="T51" fmla="*/ 2147483647 h 270"/>
                <a:gd name="T52" fmla="*/ 0 w 210"/>
                <a:gd name="T53" fmla="*/ 2147483647 h 270"/>
                <a:gd name="T54" fmla="*/ 2147483647 w 210"/>
                <a:gd name="T55" fmla="*/ 2147483647 h 270"/>
                <a:gd name="T56" fmla="*/ 2147483647 w 210"/>
                <a:gd name="T57" fmla="*/ 2147483647 h 270"/>
                <a:gd name="T58" fmla="*/ 2147483647 w 210"/>
                <a:gd name="T59" fmla="*/ 2147483647 h 270"/>
                <a:gd name="T60" fmla="*/ 2147483647 w 210"/>
                <a:gd name="T61" fmla="*/ 2147483647 h 270"/>
                <a:gd name="T62" fmla="*/ 2147483647 w 210"/>
                <a:gd name="T63" fmla="*/ 2147483647 h 270"/>
                <a:gd name="T64" fmla="*/ 2147483647 w 210"/>
                <a:gd name="T65" fmla="*/ 2147483647 h 270"/>
                <a:gd name="T66" fmla="*/ 2147483647 w 210"/>
                <a:gd name="T67" fmla="*/ 2147483647 h 270"/>
                <a:gd name="T68" fmla="*/ 2147483647 w 210"/>
                <a:gd name="T69" fmla="*/ 2147483647 h 270"/>
                <a:gd name="T70" fmla="*/ 2147483647 w 210"/>
                <a:gd name="T71" fmla="*/ 2147483647 h 270"/>
                <a:gd name="T72" fmla="*/ 2147483647 w 210"/>
                <a:gd name="T73" fmla="*/ 2147483647 h 270"/>
                <a:gd name="T74" fmla="*/ 2147483647 w 210"/>
                <a:gd name="T75" fmla="*/ 2147483647 h 270"/>
                <a:gd name="T76" fmla="*/ 2147483647 w 210"/>
                <a:gd name="T77" fmla="*/ 2147483647 h 270"/>
                <a:gd name="T78" fmla="*/ 2147483647 w 210"/>
                <a:gd name="T79" fmla="*/ 2147483647 h 270"/>
                <a:gd name="T80" fmla="*/ 2147483647 w 210"/>
                <a:gd name="T81" fmla="*/ 2147483647 h 270"/>
                <a:gd name="T82" fmla="*/ 2147483647 w 210"/>
                <a:gd name="T83" fmla="*/ 2147483647 h 270"/>
                <a:gd name="T84" fmla="*/ 2147483647 w 210"/>
                <a:gd name="T85" fmla="*/ 2147483647 h 270"/>
                <a:gd name="T86" fmla="*/ 2147483647 w 210"/>
                <a:gd name="T87" fmla="*/ 2147483647 h 27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0"/>
                <a:gd name="T133" fmla="*/ 0 h 270"/>
                <a:gd name="T134" fmla="*/ 210 w 210"/>
                <a:gd name="T135" fmla="*/ 270 h 27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0" h="270">
                  <a:moveTo>
                    <a:pt x="186" y="180"/>
                  </a:moveTo>
                  <a:lnTo>
                    <a:pt x="186" y="162"/>
                  </a:lnTo>
                  <a:lnTo>
                    <a:pt x="210" y="156"/>
                  </a:lnTo>
                  <a:lnTo>
                    <a:pt x="204" y="132"/>
                  </a:lnTo>
                  <a:lnTo>
                    <a:pt x="174" y="144"/>
                  </a:lnTo>
                  <a:lnTo>
                    <a:pt x="180" y="126"/>
                  </a:lnTo>
                  <a:lnTo>
                    <a:pt x="186" y="120"/>
                  </a:lnTo>
                  <a:lnTo>
                    <a:pt x="192" y="108"/>
                  </a:lnTo>
                  <a:lnTo>
                    <a:pt x="192" y="90"/>
                  </a:lnTo>
                  <a:lnTo>
                    <a:pt x="180" y="78"/>
                  </a:lnTo>
                  <a:lnTo>
                    <a:pt x="180" y="60"/>
                  </a:lnTo>
                  <a:lnTo>
                    <a:pt x="138" y="0"/>
                  </a:lnTo>
                  <a:lnTo>
                    <a:pt x="102" y="0"/>
                  </a:lnTo>
                  <a:lnTo>
                    <a:pt x="96" y="18"/>
                  </a:lnTo>
                  <a:lnTo>
                    <a:pt x="60" y="18"/>
                  </a:lnTo>
                  <a:lnTo>
                    <a:pt x="60" y="24"/>
                  </a:lnTo>
                  <a:lnTo>
                    <a:pt x="54" y="30"/>
                  </a:lnTo>
                  <a:lnTo>
                    <a:pt x="48" y="42"/>
                  </a:lnTo>
                  <a:lnTo>
                    <a:pt x="36" y="54"/>
                  </a:lnTo>
                  <a:lnTo>
                    <a:pt x="30" y="66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0" y="84"/>
                  </a:lnTo>
                  <a:lnTo>
                    <a:pt x="12" y="96"/>
                  </a:lnTo>
                  <a:lnTo>
                    <a:pt x="6" y="102"/>
                  </a:lnTo>
                  <a:lnTo>
                    <a:pt x="0" y="114"/>
                  </a:lnTo>
                  <a:lnTo>
                    <a:pt x="0" y="132"/>
                  </a:lnTo>
                  <a:lnTo>
                    <a:pt x="6" y="138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18" y="180"/>
                  </a:lnTo>
                  <a:lnTo>
                    <a:pt x="42" y="198"/>
                  </a:lnTo>
                  <a:lnTo>
                    <a:pt x="42" y="204"/>
                  </a:lnTo>
                  <a:lnTo>
                    <a:pt x="48" y="210"/>
                  </a:lnTo>
                  <a:lnTo>
                    <a:pt x="54" y="222"/>
                  </a:lnTo>
                  <a:lnTo>
                    <a:pt x="78" y="234"/>
                  </a:lnTo>
                  <a:lnTo>
                    <a:pt x="96" y="234"/>
                  </a:lnTo>
                  <a:lnTo>
                    <a:pt x="126" y="270"/>
                  </a:lnTo>
                  <a:lnTo>
                    <a:pt x="126" y="234"/>
                  </a:lnTo>
                  <a:lnTo>
                    <a:pt x="144" y="216"/>
                  </a:lnTo>
                  <a:lnTo>
                    <a:pt x="156" y="210"/>
                  </a:lnTo>
                  <a:lnTo>
                    <a:pt x="168" y="198"/>
                  </a:lnTo>
                  <a:lnTo>
                    <a:pt x="180" y="192"/>
                  </a:lnTo>
                  <a:lnTo>
                    <a:pt x="186" y="18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4" name="Serbia" descr="© INSCALE GmbH, 05.05.2010&#10;http://www.presentationload.com/">
              <a:extLst>
                <a:ext uri="{FF2B5EF4-FFF2-40B4-BE49-F238E27FC236}">
                  <a16:creationId xmlns:a16="http://schemas.microsoft.com/office/drawing/2014/main" id="{4DAFC725-1658-42F8-B377-2FC5FDE2EB88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7162" y="1810219"/>
              <a:ext cx="103766" cy="113769"/>
            </a:xfrm>
            <a:custGeom>
              <a:avLst/>
              <a:gdLst/>
              <a:ahLst/>
              <a:cxnLst>
                <a:cxn ang="0">
                  <a:pos x="464" y="374"/>
                </a:cxn>
                <a:cxn ang="0">
                  <a:pos x="453" y="310"/>
                </a:cxn>
                <a:cxn ang="0">
                  <a:pos x="453" y="235"/>
                </a:cxn>
                <a:cxn ang="0">
                  <a:pos x="378" y="224"/>
                </a:cxn>
                <a:cxn ang="0">
                  <a:pos x="302" y="171"/>
                </a:cxn>
                <a:cxn ang="0">
                  <a:pos x="291" y="118"/>
                </a:cxn>
                <a:cxn ang="0">
                  <a:pos x="259" y="128"/>
                </a:cxn>
                <a:cxn ang="0">
                  <a:pos x="216" y="53"/>
                </a:cxn>
                <a:cxn ang="0">
                  <a:pos x="87" y="0"/>
                </a:cxn>
                <a:cxn ang="0">
                  <a:pos x="0" y="43"/>
                </a:cxn>
                <a:cxn ang="0">
                  <a:pos x="32" y="96"/>
                </a:cxn>
                <a:cxn ang="0">
                  <a:pos x="65" y="139"/>
                </a:cxn>
                <a:cxn ang="0">
                  <a:pos x="54" y="150"/>
                </a:cxn>
                <a:cxn ang="0">
                  <a:pos x="32" y="181"/>
                </a:cxn>
                <a:cxn ang="0">
                  <a:pos x="32" y="192"/>
                </a:cxn>
                <a:cxn ang="0">
                  <a:pos x="76" y="203"/>
                </a:cxn>
                <a:cxn ang="0">
                  <a:pos x="87" y="267"/>
                </a:cxn>
                <a:cxn ang="0">
                  <a:pos x="65" y="310"/>
                </a:cxn>
                <a:cxn ang="0">
                  <a:pos x="98" y="363"/>
                </a:cxn>
                <a:cxn ang="0">
                  <a:pos x="119" y="395"/>
                </a:cxn>
                <a:cxn ang="0">
                  <a:pos x="157" y="442"/>
                </a:cxn>
                <a:cxn ang="0">
                  <a:pos x="173" y="438"/>
                </a:cxn>
                <a:cxn ang="0">
                  <a:pos x="180" y="444"/>
                </a:cxn>
                <a:cxn ang="0">
                  <a:pos x="230" y="446"/>
                </a:cxn>
                <a:cxn ang="0">
                  <a:pos x="237" y="431"/>
                </a:cxn>
                <a:cxn ang="0">
                  <a:pos x="258" y="416"/>
                </a:cxn>
                <a:cxn ang="0">
                  <a:pos x="266" y="418"/>
                </a:cxn>
                <a:cxn ang="0">
                  <a:pos x="268" y="407"/>
                </a:cxn>
                <a:cxn ang="0">
                  <a:pos x="267" y="399"/>
                </a:cxn>
                <a:cxn ang="0">
                  <a:pos x="254" y="388"/>
                </a:cxn>
                <a:cxn ang="0">
                  <a:pos x="262" y="387"/>
                </a:cxn>
                <a:cxn ang="0">
                  <a:pos x="279" y="380"/>
                </a:cxn>
                <a:cxn ang="0">
                  <a:pos x="288" y="372"/>
                </a:cxn>
                <a:cxn ang="0">
                  <a:pos x="298" y="389"/>
                </a:cxn>
                <a:cxn ang="0">
                  <a:pos x="292" y="399"/>
                </a:cxn>
                <a:cxn ang="0">
                  <a:pos x="309" y="402"/>
                </a:cxn>
                <a:cxn ang="0">
                  <a:pos x="321" y="404"/>
                </a:cxn>
                <a:cxn ang="0">
                  <a:pos x="326" y="408"/>
                </a:cxn>
                <a:cxn ang="0">
                  <a:pos x="328" y="433"/>
                </a:cxn>
                <a:cxn ang="0">
                  <a:pos x="334" y="429"/>
                </a:cxn>
                <a:cxn ang="0">
                  <a:pos x="335" y="448"/>
                </a:cxn>
                <a:cxn ang="0">
                  <a:pos x="348" y="452"/>
                </a:cxn>
                <a:cxn ang="0">
                  <a:pos x="356" y="467"/>
                </a:cxn>
                <a:cxn ang="0">
                  <a:pos x="354" y="478"/>
                </a:cxn>
                <a:cxn ang="0">
                  <a:pos x="356" y="482"/>
                </a:cxn>
                <a:cxn ang="0">
                  <a:pos x="369" y="485"/>
                </a:cxn>
                <a:cxn ang="0">
                  <a:pos x="381" y="492"/>
                </a:cxn>
                <a:cxn ang="0">
                  <a:pos x="390" y="496"/>
                </a:cxn>
                <a:cxn ang="0">
                  <a:pos x="399" y="501"/>
                </a:cxn>
                <a:cxn ang="0">
                  <a:pos x="392" y="513"/>
                </a:cxn>
                <a:cxn ang="0">
                  <a:pos x="384" y="528"/>
                </a:cxn>
                <a:cxn ang="0">
                  <a:pos x="376" y="542"/>
                </a:cxn>
                <a:cxn ang="0">
                  <a:pos x="453" y="492"/>
                </a:cxn>
                <a:cxn ang="0">
                  <a:pos x="486" y="470"/>
                </a:cxn>
                <a:cxn ang="0">
                  <a:pos x="486" y="406"/>
                </a:cxn>
              </a:cxnLst>
              <a:rect l="0" t="0" r="r" b="b"/>
              <a:pathLst>
                <a:path w="496" h="542">
                  <a:moveTo>
                    <a:pt x="486" y="406"/>
                  </a:moveTo>
                  <a:cubicBezTo>
                    <a:pt x="453" y="395"/>
                    <a:pt x="453" y="395"/>
                    <a:pt x="453" y="395"/>
                  </a:cubicBezTo>
                  <a:cubicBezTo>
                    <a:pt x="464" y="374"/>
                    <a:pt x="464" y="374"/>
                    <a:pt x="464" y="374"/>
                  </a:cubicBezTo>
                  <a:cubicBezTo>
                    <a:pt x="432" y="363"/>
                    <a:pt x="432" y="363"/>
                    <a:pt x="432" y="363"/>
                  </a:cubicBezTo>
                  <a:cubicBezTo>
                    <a:pt x="432" y="331"/>
                    <a:pt x="432" y="331"/>
                    <a:pt x="432" y="331"/>
                  </a:cubicBezTo>
                  <a:cubicBezTo>
                    <a:pt x="453" y="310"/>
                    <a:pt x="453" y="310"/>
                    <a:pt x="453" y="310"/>
                  </a:cubicBezTo>
                  <a:cubicBezTo>
                    <a:pt x="453" y="267"/>
                    <a:pt x="453" y="267"/>
                    <a:pt x="453" y="267"/>
                  </a:cubicBezTo>
                  <a:cubicBezTo>
                    <a:pt x="442" y="256"/>
                    <a:pt x="442" y="256"/>
                    <a:pt x="442" y="256"/>
                  </a:cubicBezTo>
                  <a:cubicBezTo>
                    <a:pt x="453" y="235"/>
                    <a:pt x="453" y="235"/>
                    <a:pt x="453" y="235"/>
                  </a:cubicBezTo>
                  <a:cubicBezTo>
                    <a:pt x="464" y="224"/>
                    <a:pt x="464" y="224"/>
                    <a:pt x="464" y="224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378" y="224"/>
                    <a:pt x="378" y="224"/>
                    <a:pt x="378" y="224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24" y="203"/>
                    <a:pt x="324" y="203"/>
                    <a:pt x="324" y="20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128"/>
                    <a:pt x="313" y="128"/>
                    <a:pt x="313" y="12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80" y="118"/>
                    <a:pt x="280" y="118"/>
                    <a:pt x="280" y="118"/>
                  </a:cubicBezTo>
                  <a:cubicBezTo>
                    <a:pt x="270" y="128"/>
                    <a:pt x="270" y="128"/>
                    <a:pt x="270" y="128"/>
                  </a:cubicBezTo>
                  <a:cubicBezTo>
                    <a:pt x="259" y="128"/>
                    <a:pt x="259" y="128"/>
                    <a:pt x="259" y="128"/>
                  </a:cubicBezTo>
                  <a:cubicBezTo>
                    <a:pt x="249" y="118"/>
                    <a:pt x="249" y="118"/>
                    <a:pt x="249" y="118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65" y="150"/>
                    <a:pt x="65" y="150"/>
                    <a:pt x="65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203"/>
                    <a:pt x="76" y="203"/>
                    <a:pt x="76" y="203"/>
                  </a:cubicBezTo>
                  <a:cubicBezTo>
                    <a:pt x="43" y="235"/>
                    <a:pt x="43" y="235"/>
                    <a:pt x="43" y="235"/>
                  </a:cubicBezTo>
                  <a:cubicBezTo>
                    <a:pt x="43" y="267"/>
                    <a:pt x="43" y="267"/>
                    <a:pt x="43" y="267"/>
                  </a:cubicBezTo>
                  <a:cubicBezTo>
                    <a:pt x="87" y="267"/>
                    <a:pt x="87" y="267"/>
                    <a:pt x="87" y="267"/>
                  </a:cubicBezTo>
                  <a:cubicBezTo>
                    <a:pt x="98" y="278"/>
                    <a:pt x="98" y="278"/>
                    <a:pt x="98" y="278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65" y="310"/>
                    <a:pt x="65" y="310"/>
                    <a:pt x="65" y="310"/>
                  </a:cubicBezTo>
                  <a:cubicBezTo>
                    <a:pt x="87" y="331"/>
                    <a:pt x="87" y="331"/>
                    <a:pt x="87" y="331"/>
                  </a:cubicBezTo>
                  <a:cubicBezTo>
                    <a:pt x="98" y="353"/>
                    <a:pt x="98" y="353"/>
                    <a:pt x="98" y="353"/>
                  </a:cubicBezTo>
                  <a:cubicBezTo>
                    <a:pt x="98" y="363"/>
                    <a:pt x="98" y="363"/>
                    <a:pt x="98" y="363"/>
                  </a:cubicBezTo>
                  <a:cubicBezTo>
                    <a:pt x="87" y="363"/>
                    <a:pt x="87" y="363"/>
                    <a:pt x="87" y="363"/>
                  </a:cubicBezTo>
                  <a:cubicBezTo>
                    <a:pt x="87" y="374"/>
                    <a:pt x="87" y="374"/>
                    <a:pt x="87" y="374"/>
                  </a:cubicBezTo>
                  <a:cubicBezTo>
                    <a:pt x="119" y="395"/>
                    <a:pt x="119" y="395"/>
                    <a:pt x="119" y="395"/>
                  </a:cubicBezTo>
                  <a:cubicBezTo>
                    <a:pt x="140" y="417"/>
                    <a:pt x="140" y="417"/>
                    <a:pt x="140" y="417"/>
                  </a:cubicBezTo>
                  <a:cubicBezTo>
                    <a:pt x="157" y="442"/>
                    <a:pt x="157" y="442"/>
                    <a:pt x="157" y="442"/>
                  </a:cubicBezTo>
                  <a:cubicBezTo>
                    <a:pt x="157" y="442"/>
                    <a:pt x="157" y="442"/>
                    <a:pt x="157" y="442"/>
                  </a:cubicBezTo>
                  <a:cubicBezTo>
                    <a:pt x="159" y="442"/>
                    <a:pt x="161" y="443"/>
                    <a:pt x="166" y="444"/>
                  </a:cubicBezTo>
                  <a:cubicBezTo>
                    <a:pt x="166" y="444"/>
                    <a:pt x="166" y="444"/>
                    <a:pt x="167" y="444"/>
                  </a:cubicBezTo>
                  <a:cubicBezTo>
                    <a:pt x="173" y="438"/>
                    <a:pt x="173" y="438"/>
                    <a:pt x="173" y="438"/>
                  </a:cubicBezTo>
                  <a:cubicBezTo>
                    <a:pt x="173" y="447"/>
                    <a:pt x="173" y="447"/>
                    <a:pt x="173" y="447"/>
                  </a:cubicBezTo>
                  <a:cubicBezTo>
                    <a:pt x="174" y="448"/>
                    <a:pt x="175" y="448"/>
                    <a:pt x="176" y="449"/>
                  </a:cubicBezTo>
                  <a:cubicBezTo>
                    <a:pt x="176" y="449"/>
                    <a:pt x="176" y="449"/>
                    <a:pt x="180" y="444"/>
                  </a:cubicBezTo>
                  <a:cubicBezTo>
                    <a:pt x="180" y="444"/>
                    <a:pt x="180" y="444"/>
                    <a:pt x="199" y="447"/>
                  </a:cubicBezTo>
                  <a:cubicBezTo>
                    <a:pt x="199" y="447"/>
                    <a:pt x="199" y="447"/>
                    <a:pt x="212" y="446"/>
                  </a:cubicBezTo>
                  <a:cubicBezTo>
                    <a:pt x="212" y="446"/>
                    <a:pt x="212" y="446"/>
                    <a:pt x="230" y="446"/>
                  </a:cubicBezTo>
                  <a:cubicBezTo>
                    <a:pt x="230" y="446"/>
                    <a:pt x="230" y="446"/>
                    <a:pt x="240" y="443"/>
                  </a:cubicBezTo>
                  <a:cubicBezTo>
                    <a:pt x="240" y="443"/>
                    <a:pt x="240" y="443"/>
                    <a:pt x="239" y="437"/>
                  </a:cubicBezTo>
                  <a:cubicBezTo>
                    <a:pt x="239" y="437"/>
                    <a:pt x="239" y="437"/>
                    <a:pt x="237" y="431"/>
                  </a:cubicBezTo>
                  <a:cubicBezTo>
                    <a:pt x="237" y="431"/>
                    <a:pt x="237" y="431"/>
                    <a:pt x="245" y="425"/>
                  </a:cubicBezTo>
                  <a:cubicBezTo>
                    <a:pt x="245" y="425"/>
                    <a:pt x="245" y="425"/>
                    <a:pt x="255" y="417"/>
                  </a:cubicBezTo>
                  <a:cubicBezTo>
                    <a:pt x="255" y="417"/>
                    <a:pt x="255" y="417"/>
                    <a:pt x="258" y="416"/>
                  </a:cubicBezTo>
                  <a:cubicBezTo>
                    <a:pt x="258" y="416"/>
                    <a:pt x="258" y="416"/>
                    <a:pt x="258" y="421"/>
                  </a:cubicBezTo>
                  <a:cubicBezTo>
                    <a:pt x="258" y="421"/>
                    <a:pt x="258" y="421"/>
                    <a:pt x="262" y="419"/>
                  </a:cubicBezTo>
                  <a:cubicBezTo>
                    <a:pt x="262" y="419"/>
                    <a:pt x="262" y="419"/>
                    <a:pt x="266" y="418"/>
                  </a:cubicBezTo>
                  <a:cubicBezTo>
                    <a:pt x="266" y="418"/>
                    <a:pt x="266" y="418"/>
                    <a:pt x="263" y="414"/>
                  </a:cubicBezTo>
                  <a:cubicBezTo>
                    <a:pt x="263" y="414"/>
                    <a:pt x="263" y="414"/>
                    <a:pt x="267" y="412"/>
                  </a:cubicBezTo>
                  <a:cubicBezTo>
                    <a:pt x="267" y="412"/>
                    <a:pt x="267" y="412"/>
                    <a:pt x="268" y="407"/>
                  </a:cubicBezTo>
                  <a:cubicBezTo>
                    <a:pt x="268" y="407"/>
                    <a:pt x="268" y="407"/>
                    <a:pt x="264" y="405"/>
                  </a:cubicBezTo>
                  <a:cubicBezTo>
                    <a:pt x="264" y="405"/>
                    <a:pt x="264" y="405"/>
                    <a:pt x="264" y="402"/>
                  </a:cubicBezTo>
                  <a:cubicBezTo>
                    <a:pt x="264" y="402"/>
                    <a:pt x="264" y="402"/>
                    <a:pt x="267" y="399"/>
                  </a:cubicBezTo>
                  <a:cubicBezTo>
                    <a:pt x="267" y="399"/>
                    <a:pt x="267" y="399"/>
                    <a:pt x="266" y="396"/>
                  </a:cubicBezTo>
                  <a:cubicBezTo>
                    <a:pt x="266" y="396"/>
                    <a:pt x="266" y="396"/>
                    <a:pt x="258" y="394"/>
                  </a:cubicBezTo>
                  <a:cubicBezTo>
                    <a:pt x="258" y="394"/>
                    <a:pt x="258" y="394"/>
                    <a:pt x="254" y="388"/>
                  </a:cubicBezTo>
                  <a:cubicBezTo>
                    <a:pt x="254" y="388"/>
                    <a:pt x="254" y="388"/>
                    <a:pt x="256" y="385"/>
                  </a:cubicBezTo>
                  <a:cubicBezTo>
                    <a:pt x="256" y="385"/>
                    <a:pt x="256" y="385"/>
                    <a:pt x="259" y="389"/>
                  </a:cubicBezTo>
                  <a:cubicBezTo>
                    <a:pt x="259" y="389"/>
                    <a:pt x="259" y="389"/>
                    <a:pt x="262" y="387"/>
                  </a:cubicBezTo>
                  <a:cubicBezTo>
                    <a:pt x="262" y="387"/>
                    <a:pt x="262" y="387"/>
                    <a:pt x="267" y="388"/>
                  </a:cubicBezTo>
                  <a:cubicBezTo>
                    <a:pt x="267" y="388"/>
                    <a:pt x="267" y="388"/>
                    <a:pt x="271" y="385"/>
                  </a:cubicBezTo>
                  <a:cubicBezTo>
                    <a:pt x="271" y="385"/>
                    <a:pt x="271" y="385"/>
                    <a:pt x="279" y="380"/>
                  </a:cubicBezTo>
                  <a:cubicBezTo>
                    <a:pt x="279" y="380"/>
                    <a:pt x="279" y="380"/>
                    <a:pt x="282" y="378"/>
                  </a:cubicBezTo>
                  <a:cubicBezTo>
                    <a:pt x="282" y="378"/>
                    <a:pt x="282" y="378"/>
                    <a:pt x="283" y="374"/>
                  </a:cubicBezTo>
                  <a:cubicBezTo>
                    <a:pt x="283" y="374"/>
                    <a:pt x="283" y="374"/>
                    <a:pt x="288" y="372"/>
                  </a:cubicBezTo>
                  <a:cubicBezTo>
                    <a:pt x="288" y="372"/>
                    <a:pt x="288" y="372"/>
                    <a:pt x="293" y="377"/>
                  </a:cubicBezTo>
                  <a:cubicBezTo>
                    <a:pt x="293" y="377"/>
                    <a:pt x="293" y="377"/>
                    <a:pt x="297" y="384"/>
                  </a:cubicBezTo>
                  <a:cubicBezTo>
                    <a:pt x="297" y="384"/>
                    <a:pt x="297" y="384"/>
                    <a:pt x="298" y="389"/>
                  </a:cubicBezTo>
                  <a:cubicBezTo>
                    <a:pt x="298" y="389"/>
                    <a:pt x="298" y="389"/>
                    <a:pt x="298" y="392"/>
                  </a:cubicBezTo>
                  <a:cubicBezTo>
                    <a:pt x="298" y="392"/>
                    <a:pt x="298" y="392"/>
                    <a:pt x="291" y="396"/>
                  </a:cubicBezTo>
                  <a:cubicBezTo>
                    <a:pt x="291" y="396"/>
                    <a:pt x="291" y="396"/>
                    <a:pt x="292" y="399"/>
                  </a:cubicBezTo>
                  <a:cubicBezTo>
                    <a:pt x="292" y="399"/>
                    <a:pt x="292" y="399"/>
                    <a:pt x="299" y="400"/>
                  </a:cubicBezTo>
                  <a:cubicBezTo>
                    <a:pt x="299" y="400"/>
                    <a:pt x="299" y="400"/>
                    <a:pt x="303" y="404"/>
                  </a:cubicBezTo>
                  <a:cubicBezTo>
                    <a:pt x="303" y="404"/>
                    <a:pt x="303" y="404"/>
                    <a:pt x="309" y="402"/>
                  </a:cubicBezTo>
                  <a:cubicBezTo>
                    <a:pt x="309" y="402"/>
                    <a:pt x="309" y="402"/>
                    <a:pt x="314" y="404"/>
                  </a:cubicBezTo>
                  <a:cubicBezTo>
                    <a:pt x="314" y="404"/>
                    <a:pt x="314" y="404"/>
                    <a:pt x="319" y="401"/>
                  </a:cubicBezTo>
                  <a:cubicBezTo>
                    <a:pt x="319" y="401"/>
                    <a:pt x="319" y="401"/>
                    <a:pt x="321" y="404"/>
                  </a:cubicBezTo>
                  <a:cubicBezTo>
                    <a:pt x="321" y="404"/>
                    <a:pt x="321" y="404"/>
                    <a:pt x="318" y="408"/>
                  </a:cubicBezTo>
                  <a:cubicBezTo>
                    <a:pt x="318" y="408"/>
                    <a:pt x="318" y="408"/>
                    <a:pt x="324" y="407"/>
                  </a:cubicBezTo>
                  <a:cubicBezTo>
                    <a:pt x="324" y="407"/>
                    <a:pt x="324" y="407"/>
                    <a:pt x="326" y="408"/>
                  </a:cubicBezTo>
                  <a:cubicBezTo>
                    <a:pt x="326" y="408"/>
                    <a:pt x="326" y="408"/>
                    <a:pt x="324" y="425"/>
                  </a:cubicBezTo>
                  <a:cubicBezTo>
                    <a:pt x="324" y="425"/>
                    <a:pt x="324" y="425"/>
                    <a:pt x="324" y="432"/>
                  </a:cubicBezTo>
                  <a:cubicBezTo>
                    <a:pt x="324" y="432"/>
                    <a:pt x="324" y="432"/>
                    <a:pt x="328" y="433"/>
                  </a:cubicBezTo>
                  <a:cubicBezTo>
                    <a:pt x="328" y="433"/>
                    <a:pt x="328" y="433"/>
                    <a:pt x="330" y="431"/>
                  </a:cubicBezTo>
                  <a:cubicBezTo>
                    <a:pt x="330" y="431"/>
                    <a:pt x="330" y="431"/>
                    <a:pt x="331" y="428"/>
                  </a:cubicBezTo>
                  <a:cubicBezTo>
                    <a:pt x="331" y="428"/>
                    <a:pt x="331" y="428"/>
                    <a:pt x="334" y="429"/>
                  </a:cubicBezTo>
                  <a:cubicBezTo>
                    <a:pt x="334" y="429"/>
                    <a:pt x="334" y="429"/>
                    <a:pt x="336" y="433"/>
                  </a:cubicBezTo>
                  <a:cubicBezTo>
                    <a:pt x="336" y="433"/>
                    <a:pt x="336" y="433"/>
                    <a:pt x="336" y="443"/>
                  </a:cubicBezTo>
                  <a:cubicBezTo>
                    <a:pt x="336" y="443"/>
                    <a:pt x="336" y="443"/>
                    <a:pt x="335" y="448"/>
                  </a:cubicBezTo>
                  <a:cubicBezTo>
                    <a:pt x="335" y="448"/>
                    <a:pt x="335" y="448"/>
                    <a:pt x="339" y="450"/>
                  </a:cubicBezTo>
                  <a:cubicBezTo>
                    <a:pt x="339" y="450"/>
                    <a:pt x="339" y="450"/>
                    <a:pt x="344" y="450"/>
                  </a:cubicBezTo>
                  <a:cubicBezTo>
                    <a:pt x="344" y="450"/>
                    <a:pt x="344" y="450"/>
                    <a:pt x="348" y="452"/>
                  </a:cubicBezTo>
                  <a:cubicBezTo>
                    <a:pt x="348" y="452"/>
                    <a:pt x="348" y="452"/>
                    <a:pt x="353" y="456"/>
                  </a:cubicBezTo>
                  <a:cubicBezTo>
                    <a:pt x="353" y="456"/>
                    <a:pt x="353" y="456"/>
                    <a:pt x="357" y="457"/>
                  </a:cubicBezTo>
                  <a:cubicBezTo>
                    <a:pt x="357" y="457"/>
                    <a:pt x="357" y="457"/>
                    <a:pt x="356" y="467"/>
                  </a:cubicBezTo>
                  <a:cubicBezTo>
                    <a:pt x="356" y="467"/>
                    <a:pt x="356" y="467"/>
                    <a:pt x="356" y="472"/>
                  </a:cubicBezTo>
                  <a:cubicBezTo>
                    <a:pt x="356" y="472"/>
                    <a:pt x="356" y="472"/>
                    <a:pt x="352" y="473"/>
                  </a:cubicBezTo>
                  <a:cubicBezTo>
                    <a:pt x="352" y="473"/>
                    <a:pt x="352" y="473"/>
                    <a:pt x="354" y="478"/>
                  </a:cubicBezTo>
                  <a:cubicBezTo>
                    <a:pt x="354" y="478"/>
                    <a:pt x="354" y="478"/>
                    <a:pt x="351" y="482"/>
                  </a:cubicBezTo>
                  <a:cubicBezTo>
                    <a:pt x="351" y="482"/>
                    <a:pt x="351" y="482"/>
                    <a:pt x="353" y="483"/>
                  </a:cubicBezTo>
                  <a:cubicBezTo>
                    <a:pt x="353" y="483"/>
                    <a:pt x="353" y="483"/>
                    <a:pt x="356" y="482"/>
                  </a:cubicBezTo>
                  <a:cubicBezTo>
                    <a:pt x="356" y="482"/>
                    <a:pt x="356" y="482"/>
                    <a:pt x="361" y="485"/>
                  </a:cubicBezTo>
                  <a:cubicBezTo>
                    <a:pt x="361" y="485"/>
                    <a:pt x="361" y="485"/>
                    <a:pt x="364" y="483"/>
                  </a:cubicBezTo>
                  <a:cubicBezTo>
                    <a:pt x="364" y="483"/>
                    <a:pt x="364" y="483"/>
                    <a:pt x="369" y="485"/>
                  </a:cubicBezTo>
                  <a:cubicBezTo>
                    <a:pt x="369" y="485"/>
                    <a:pt x="369" y="485"/>
                    <a:pt x="372" y="485"/>
                  </a:cubicBezTo>
                  <a:cubicBezTo>
                    <a:pt x="372" y="485"/>
                    <a:pt x="372" y="485"/>
                    <a:pt x="377" y="489"/>
                  </a:cubicBezTo>
                  <a:cubicBezTo>
                    <a:pt x="377" y="489"/>
                    <a:pt x="377" y="489"/>
                    <a:pt x="381" y="492"/>
                  </a:cubicBezTo>
                  <a:cubicBezTo>
                    <a:pt x="381" y="492"/>
                    <a:pt x="381" y="492"/>
                    <a:pt x="383" y="496"/>
                  </a:cubicBezTo>
                  <a:cubicBezTo>
                    <a:pt x="383" y="496"/>
                    <a:pt x="383" y="496"/>
                    <a:pt x="385" y="499"/>
                  </a:cubicBezTo>
                  <a:cubicBezTo>
                    <a:pt x="385" y="499"/>
                    <a:pt x="385" y="499"/>
                    <a:pt x="390" y="496"/>
                  </a:cubicBezTo>
                  <a:cubicBezTo>
                    <a:pt x="390" y="496"/>
                    <a:pt x="390" y="496"/>
                    <a:pt x="394" y="494"/>
                  </a:cubicBezTo>
                  <a:cubicBezTo>
                    <a:pt x="394" y="494"/>
                    <a:pt x="394" y="494"/>
                    <a:pt x="398" y="496"/>
                  </a:cubicBezTo>
                  <a:cubicBezTo>
                    <a:pt x="398" y="496"/>
                    <a:pt x="398" y="496"/>
                    <a:pt x="399" y="501"/>
                  </a:cubicBezTo>
                  <a:cubicBezTo>
                    <a:pt x="399" y="501"/>
                    <a:pt x="399" y="501"/>
                    <a:pt x="395" y="505"/>
                  </a:cubicBezTo>
                  <a:cubicBezTo>
                    <a:pt x="395" y="505"/>
                    <a:pt x="395" y="505"/>
                    <a:pt x="395" y="509"/>
                  </a:cubicBezTo>
                  <a:cubicBezTo>
                    <a:pt x="395" y="509"/>
                    <a:pt x="395" y="509"/>
                    <a:pt x="392" y="513"/>
                  </a:cubicBezTo>
                  <a:cubicBezTo>
                    <a:pt x="392" y="513"/>
                    <a:pt x="392" y="513"/>
                    <a:pt x="392" y="516"/>
                  </a:cubicBezTo>
                  <a:cubicBezTo>
                    <a:pt x="392" y="516"/>
                    <a:pt x="392" y="516"/>
                    <a:pt x="386" y="519"/>
                  </a:cubicBezTo>
                  <a:cubicBezTo>
                    <a:pt x="386" y="519"/>
                    <a:pt x="386" y="519"/>
                    <a:pt x="384" y="528"/>
                  </a:cubicBezTo>
                  <a:cubicBezTo>
                    <a:pt x="384" y="528"/>
                    <a:pt x="384" y="528"/>
                    <a:pt x="379" y="531"/>
                  </a:cubicBezTo>
                  <a:cubicBezTo>
                    <a:pt x="379" y="531"/>
                    <a:pt x="379" y="531"/>
                    <a:pt x="376" y="535"/>
                  </a:cubicBezTo>
                  <a:cubicBezTo>
                    <a:pt x="376" y="535"/>
                    <a:pt x="376" y="535"/>
                    <a:pt x="376" y="542"/>
                  </a:cubicBezTo>
                  <a:cubicBezTo>
                    <a:pt x="432" y="535"/>
                    <a:pt x="432" y="535"/>
                    <a:pt x="432" y="535"/>
                  </a:cubicBezTo>
                  <a:cubicBezTo>
                    <a:pt x="453" y="535"/>
                    <a:pt x="453" y="535"/>
                    <a:pt x="453" y="535"/>
                  </a:cubicBezTo>
                  <a:cubicBezTo>
                    <a:pt x="453" y="492"/>
                    <a:pt x="453" y="492"/>
                    <a:pt x="453" y="492"/>
                  </a:cubicBezTo>
                  <a:cubicBezTo>
                    <a:pt x="442" y="481"/>
                    <a:pt x="442" y="481"/>
                    <a:pt x="442" y="481"/>
                  </a:cubicBezTo>
                  <a:cubicBezTo>
                    <a:pt x="442" y="470"/>
                    <a:pt x="442" y="470"/>
                    <a:pt x="442" y="470"/>
                  </a:cubicBezTo>
                  <a:cubicBezTo>
                    <a:pt x="486" y="470"/>
                    <a:pt x="486" y="470"/>
                    <a:pt x="486" y="470"/>
                  </a:cubicBezTo>
                  <a:cubicBezTo>
                    <a:pt x="496" y="460"/>
                    <a:pt x="496" y="460"/>
                    <a:pt x="496" y="460"/>
                  </a:cubicBezTo>
                  <a:cubicBezTo>
                    <a:pt x="496" y="417"/>
                    <a:pt x="496" y="417"/>
                    <a:pt x="496" y="417"/>
                  </a:cubicBezTo>
                  <a:lnTo>
                    <a:pt x="486" y="4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5" name="Senegal" descr="© INSCALE GmbH, 05.05.2010&#10;http://www.presentationload.com/">
              <a:extLst>
                <a:ext uri="{FF2B5EF4-FFF2-40B4-BE49-F238E27FC236}">
                  <a16:creationId xmlns:a16="http://schemas.microsoft.com/office/drawing/2014/main" id="{E5C69375-1BBD-4EAA-ACF0-F94F69D3CD0F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1057" y="2704094"/>
              <a:ext cx="157132" cy="139343"/>
            </a:xfrm>
            <a:custGeom>
              <a:avLst/>
              <a:gdLst>
                <a:gd name="T0" fmla="*/ 2147483647 w 414"/>
                <a:gd name="T1" fmla="*/ 2147483647 h 366"/>
                <a:gd name="T2" fmla="*/ 2147483647 w 414"/>
                <a:gd name="T3" fmla="*/ 2147483647 h 366"/>
                <a:gd name="T4" fmla="*/ 2147483647 w 414"/>
                <a:gd name="T5" fmla="*/ 2147483647 h 366"/>
                <a:gd name="T6" fmla="*/ 2147483647 w 414"/>
                <a:gd name="T7" fmla="*/ 2147483647 h 366"/>
                <a:gd name="T8" fmla="*/ 2147483647 w 414"/>
                <a:gd name="T9" fmla="*/ 2147483647 h 366"/>
                <a:gd name="T10" fmla="*/ 2147483647 w 414"/>
                <a:gd name="T11" fmla="*/ 2147483647 h 366"/>
                <a:gd name="T12" fmla="*/ 2147483647 w 414"/>
                <a:gd name="T13" fmla="*/ 2147483647 h 366"/>
                <a:gd name="T14" fmla="*/ 2147483647 w 414"/>
                <a:gd name="T15" fmla="*/ 2147483647 h 366"/>
                <a:gd name="T16" fmla="*/ 2147483647 w 414"/>
                <a:gd name="T17" fmla="*/ 2147483647 h 366"/>
                <a:gd name="T18" fmla="*/ 2147483647 w 414"/>
                <a:gd name="T19" fmla="*/ 2147483647 h 366"/>
                <a:gd name="T20" fmla="*/ 2147483647 w 414"/>
                <a:gd name="T21" fmla="*/ 2147483647 h 366"/>
                <a:gd name="T22" fmla="*/ 2147483647 w 414"/>
                <a:gd name="T23" fmla="*/ 2147483647 h 366"/>
                <a:gd name="T24" fmla="*/ 2147483647 w 414"/>
                <a:gd name="T25" fmla="*/ 2147483647 h 366"/>
                <a:gd name="T26" fmla="*/ 2147483647 w 414"/>
                <a:gd name="T27" fmla="*/ 2147483647 h 366"/>
                <a:gd name="T28" fmla="*/ 2147483647 w 414"/>
                <a:gd name="T29" fmla="*/ 0 h 366"/>
                <a:gd name="T30" fmla="*/ 2147483647 w 414"/>
                <a:gd name="T31" fmla="*/ 2147483647 h 366"/>
                <a:gd name="T32" fmla="*/ 2147483647 w 414"/>
                <a:gd name="T33" fmla="*/ 2147483647 h 366"/>
                <a:gd name="T34" fmla="*/ 2147483647 w 414"/>
                <a:gd name="T35" fmla="*/ 2147483647 h 366"/>
                <a:gd name="T36" fmla="*/ 2147483647 w 414"/>
                <a:gd name="T37" fmla="*/ 2147483647 h 366"/>
                <a:gd name="T38" fmla="*/ 2147483647 w 414"/>
                <a:gd name="T39" fmla="*/ 2147483647 h 366"/>
                <a:gd name="T40" fmla="*/ 2147483647 w 414"/>
                <a:gd name="T41" fmla="*/ 2147483647 h 366"/>
                <a:gd name="T42" fmla="*/ 0 w 414"/>
                <a:gd name="T43" fmla="*/ 2147483647 h 366"/>
                <a:gd name="T44" fmla="*/ 2147483647 w 414"/>
                <a:gd name="T45" fmla="*/ 2147483647 h 366"/>
                <a:gd name="T46" fmla="*/ 2147483647 w 414"/>
                <a:gd name="T47" fmla="*/ 2147483647 h 366"/>
                <a:gd name="T48" fmla="*/ 2147483647 w 414"/>
                <a:gd name="T49" fmla="*/ 2147483647 h 366"/>
                <a:gd name="T50" fmla="*/ 2147483647 w 414"/>
                <a:gd name="T51" fmla="*/ 2147483647 h 366"/>
                <a:gd name="T52" fmla="*/ 2147483647 w 414"/>
                <a:gd name="T53" fmla="*/ 2147483647 h 366"/>
                <a:gd name="T54" fmla="*/ 2147483647 w 414"/>
                <a:gd name="T55" fmla="*/ 2147483647 h 366"/>
                <a:gd name="T56" fmla="*/ 2147483647 w 414"/>
                <a:gd name="T57" fmla="*/ 2147483647 h 366"/>
                <a:gd name="T58" fmla="*/ 2147483647 w 414"/>
                <a:gd name="T59" fmla="*/ 2147483647 h 366"/>
                <a:gd name="T60" fmla="*/ 2147483647 w 414"/>
                <a:gd name="T61" fmla="*/ 2147483647 h 366"/>
                <a:gd name="T62" fmla="*/ 2147483647 w 414"/>
                <a:gd name="T63" fmla="*/ 2147483647 h 366"/>
                <a:gd name="T64" fmla="*/ 2147483647 w 414"/>
                <a:gd name="T65" fmla="*/ 2147483647 h 366"/>
                <a:gd name="T66" fmla="*/ 2147483647 w 414"/>
                <a:gd name="T67" fmla="*/ 2147483647 h 366"/>
                <a:gd name="T68" fmla="*/ 2147483647 w 414"/>
                <a:gd name="T69" fmla="*/ 2147483647 h 366"/>
                <a:gd name="T70" fmla="*/ 2147483647 w 414"/>
                <a:gd name="T71" fmla="*/ 2147483647 h 366"/>
                <a:gd name="T72" fmla="*/ 2147483647 w 414"/>
                <a:gd name="T73" fmla="*/ 2147483647 h 366"/>
                <a:gd name="T74" fmla="*/ 2147483647 w 414"/>
                <a:gd name="T75" fmla="*/ 2147483647 h 366"/>
                <a:gd name="T76" fmla="*/ 2147483647 w 414"/>
                <a:gd name="T77" fmla="*/ 2147483647 h 366"/>
                <a:gd name="T78" fmla="*/ 2147483647 w 414"/>
                <a:gd name="T79" fmla="*/ 2147483647 h 366"/>
                <a:gd name="T80" fmla="*/ 2147483647 w 414"/>
                <a:gd name="T81" fmla="*/ 2147483647 h 366"/>
                <a:gd name="T82" fmla="*/ 2147483647 w 414"/>
                <a:gd name="T83" fmla="*/ 2147483647 h 366"/>
                <a:gd name="T84" fmla="*/ 2147483647 w 414"/>
                <a:gd name="T85" fmla="*/ 2147483647 h 366"/>
                <a:gd name="T86" fmla="*/ 2147483647 w 414"/>
                <a:gd name="T87" fmla="*/ 2147483647 h 366"/>
                <a:gd name="T88" fmla="*/ 2147483647 w 414"/>
                <a:gd name="T89" fmla="*/ 2147483647 h 366"/>
                <a:gd name="T90" fmla="*/ 2147483647 w 414"/>
                <a:gd name="T91" fmla="*/ 2147483647 h 366"/>
                <a:gd name="T92" fmla="*/ 2147483647 w 414"/>
                <a:gd name="T93" fmla="*/ 2147483647 h 366"/>
                <a:gd name="T94" fmla="*/ 2147483647 w 414"/>
                <a:gd name="T95" fmla="*/ 2147483647 h 366"/>
                <a:gd name="T96" fmla="*/ 2147483647 w 414"/>
                <a:gd name="T97" fmla="*/ 2147483647 h 366"/>
                <a:gd name="T98" fmla="*/ 2147483647 w 414"/>
                <a:gd name="T99" fmla="*/ 2147483647 h 366"/>
                <a:gd name="T100" fmla="*/ 2147483647 w 414"/>
                <a:gd name="T101" fmla="*/ 2147483647 h 366"/>
                <a:gd name="T102" fmla="*/ 2147483647 w 414"/>
                <a:gd name="T103" fmla="*/ 2147483647 h 366"/>
                <a:gd name="T104" fmla="*/ 2147483647 w 414"/>
                <a:gd name="T105" fmla="*/ 2147483647 h 3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4"/>
                <a:gd name="T160" fmla="*/ 0 h 366"/>
                <a:gd name="T161" fmla="*/ 414 w 414"/>
                <a:gd name="T162" fmla="*/ 366 h 36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4" h="366">
                  <a:moveTo>
                    <a:pt x="402" y="270"/>
                  </a:moveTo>
                  <a:lnTo>
                    <a:pt x="396" y="270"/>
                  </a:lnTo>
                  <a:lnTo>
                    <a:pt x="396" y="276"/>
                  </a:lnTo>
                  <a:lnTo>
                    <a:pt x="384" y="276"/>
                  </a:lnTo>
                  <a:lnTo>
                    <a:pt x="378" y="270"/>
                  </a:lnTo>
                  <a:lnTo>
                    <a:pt x="378" y="246"/>
                  </a:lnTo>
                  <a:lnTo>
                    <a:pt x="384" y="240"/>
                  </a:lnTo>
                  <a:lnTo>
                    <a:pt x="384" y="222"/>
                  </a:lnTo>
                  <a:lnTo>
                    <a:pt x="372" y="210"/>
                  </a:lnTo>
                  <a:lnTo>
                    <a:pt x="372" y="204"/>
                  </a:lnTo>
                  <a:lnTo>
                    <a:pt x="360" y="186"/>
                  </a:lnTo>
                  <a:lnTo>
                    <a:pt x="360" y="162"/>
                  </a:lnTo>
                  <a:lnTo>
                    <a:pt x="348" y="138"/>
                  </a:lnTo>
                  <a:lnTo>
                    <a:pt x="318" y="132"/>
                  </a:lnTo>
                  <a:lnTo>
                    <a:pt x="318" y="108"/>
                  </a:lnTo>
                  <a:lnTo>
                    <a:pt x="312" y="102"/>
                  </a:lnTo>
                  <a:lnTo>
                    <a:pt x="294" y="102"/>
                  </a:lnTo>
                  <a:lnTo>
                    <a:pt x="294" y="72"/>
                  </a:lnTo>
                  <a:lnTo>
                    <a:pt x="288" y="60"/>
                  </a:lnTo>
                  <a:lnTo>
                    <a:pt x="288" y="54"/>
                  </a:lnTo>
                  <a:lnTo>
                    <a:pt x="282" y="48"/>
                  </a:lnTo>
                  <a:lnTo>
                    <a:pt x="264" y="48"/>
                  </a:lnTo>
                  <a:lnTo>
                    <a:pt x="252" y="54"/>
                  </a:lnTo>
                  <a:lnTo>
                    <a:pt x="246" y="42"/>
                  </a:lnTo>
                  <a:lnTo>
                    <a:pt x="234" y="30"/>
                  </a:lnTo>
                  <a:lnTo>
                    <a:pt x="228" y="18"/>
                  </a:lnTo>
                  <a:lnTo>
                    <a:pt x="222" y="18"/>
                  </a:lnTo>
                  <a:lnTo>
                    <a:pt x="210" y="12"/>
                  </a:lnTo>
                  <a:lnTo>
                    <a:pt x="186" y="12"/>
                  </a:lnTo>
                  <a:lnTo>
                    <a:pt x="162" y="0"/>
                  </a:lnTo>
                  <a:lnTo>
                    <a:pt x="162" y="18"/>
                  </a:lnTo>
                  <a:lnTo>
                    <a:pt x="132" y="12"/>
                  </a:lnTo>
                  <a:lnTo>
                    <a:pt x="120" y="18"/>
                  </a:lnTo>
                  <a:lnTo>
                    <a:pt x="114" y="18"/>
                  </a:lnTo>
                  <a:lnTo>
                    <a:pt x="108" y="12"/>
                  </a:lnTo>
                  <a:lnTo>
                    <a:pt x="102" y="12"/>
                  </a:lnTo>
                  <a:lnTo>
                    <a:pt x="90" y="18"/>
                  </a:lnTo>
                  <a:lnTo>
                    <a:pt x="84" y="24"/>
                  </a:lnTo>
                  <a:lnTo>
                    <a:pt x="66" y="60"/>
                  </a:lnTo>
                  <a:lnTo>
                    <a:pt x="60" y="66"/>
                  </a:lnTo>
                  <a:lnTo>
                    <a:pt x="60" y="90"/>
                  </a:lnTo>
                  <a:lnTo>
                    <a:pt x="48" y="96"/>
                  </a:lnTo>
                  <a:lnTo>
                    <a:pt x="30" y="132"/>
                  </a:lnTo>
                  <a:lnTo>
                    <a:pt x="0" y="162"/>
                  </a:lnTo>
                  <a:lnTo>
                    <a:pt x="6" y="168"/>
                  </a:lnTo>
                  <a:lnTo>
                    <a:pt x="12" y="168"/>
                  </a:lnTo>
                  <a:lnTo>
                    <a:pt x="18" y="174"/>
                  </a:lnTo>
                  <a:lnTo>
                    <a:pt x="24" y="186"/>
                  </a:lnTo>
                  <a:lnTo>
                    <a:pt x="24" y="204"/>
                  </a:lnTo>
                  <a:lnTo>
                    <a:pt x="42" y="222"/>
                  </a:lnTo>
                  <a:lnTo>
                    <a:pt x="42" y="246"/>
                  </a:lnTo>
                  <a:lnTo>
                    <a:pt x="48" y="252"/>
                  </a:lnTo>
                  <a:lnTo>
                    <a:pt x="126" y="252"/>
                  </a:lnTo>
                  <a:lnTo>
                    <a:pt x="126" y="240"/>
                  </a:lnTo>
                  <a:lnTo>
                    <a:pt x="180" y="240"/>
                  </a:lnTo>
                  <a:lnTo>
                    <a:pt x="180" y="252"/>
                  </a:lnTo>
                  <a:lnTo>
                    <a:pt x="192" y="246"/>
                  </a:lnTo>
                  <a:lnTo>
                    <a:pt x="198" y="252"/>
                  </a:lnTo>
                  <a:lnTo>
                    <a:pt x="204" y="264"/>
                  </a:lnTo>
                  <a:lnTo>
                    <a:pt x="216" y="264"/>
                  </a:lnTo>
                  <a:lnTo>
                    <a:pt x="222" y="258"/>
                  </a:lnTo>
                  <a:lnTo>
                    <a:pt x="246" y="258"/>
                  </a:lnTo>
                  <a:lnTo>
                    <a:pt x="252" y="264"/>
                  </a:lnTo>
                  <a:lnTo>
                    <a:pt x="252" y="270"/>
                  </a:lnTo>
                  <a:lnTo>
                    <a:pt x="246" y="276"/>
                  </a:lnTo>
                  <a:lnTo>
                    <a:pt x="234" y="282"/>
                  </a:lnTo>
                  <a:lnTo>
                    <a:pt x="228" y="288"/>
                  </a:lnTo>
                  <a:lnTo>
                    <a:pt x="204" y="288"/>
                  </a:lnTo>
                  <a:lnTo>
                    <a:pt x="186" y="282"/>
                  </a:lnTo>
                  <a:lnTo>
                    <a:pt x="180" y="270"/>
                  </a:lnTo>
                  <a:lnTo>
                    <a:pt x="168" y="264"/>
                  </a:lnTo>
                  <a:lnTo>
                    <a:pt x="162" y="258"/>
                  </a:lnTo>
                  <a:lnTo>
                    <a:pt x="156" y="264"/>
                  </a:lnTo>
                  <a:lnTo>
                    <a:pt x="150" y="276"/>
                  </a:lnTo>
                  <a:lnTo>
                    <a:pt x="126" y="276"/>
                  </a:lnTo>
                  <a:lnTo>
                    <a:pt x="120" y="282"/>
                  </a:lnTo>
                  <a:lnTo>
                    <a:pt x="108" y="282"/>
                  </a:lnTo>
                  <a:lnTo>
                    <a:pt x="108" y="294"/>
                  </a:lnTo>
                  <a:lnTo>
                    <a:pt x="36" y="294"/>
                  </a:lnTo>
                  <a:lnTo>
                    <a:pt x="36" y="318"/>
                  </a:lnTo>
                  <a:lnTo>
                    <a:pt x="30" y="324"/>
                  </a:lnTo>
                  <a:lnTo>
                    <a:pt x="30" y="336"/>
                  </a:lnTo>
                  <a:lnTo>
                    <a:pt x="36" y="342"/>
                  </a:lnTo>
                  <a:lnTo>
                    <a:pt x="42" y="354"/>
                  </a:lnTo>
                  <a:lnTo>
                    <a:pt x="48" y="360"/>
                  </a:lnTo>
                  <a:lnTo>
                    <a:pt x="60" y="366"/>
                  </a:lnTo>
                  <a:lnTo>
                    <a:pt x="66" y="366"/>
                  </a:lnTo>
                  <a:lnTo>
                    <a:pt x="72" y="360"/>
                  </a:lnTo>
                  <a:lnTo>
                    <a:pt x="78" y="360"/>
                  </a:lnTo>
                  <a:lnTo>
                    <a:pt x="90" y="348"/>
                  </a:lnTo>
                  <a:lnTo>
                    <a:pt x="126" y="348"/>
                  </a:lnTo>
                  <a:lnTo>
                    <a:pt x="156" y="324"/>
                  </a:lnTo>
                  <a:lnTo>
                    <a:pt x="294" y="330"/>
                  </a:lnTo>
                  <a:lnTo>
                    <a:pt x="294" y="336"/>
                  </a:lnTo>
                  <a:lnTo>
                    <a:pt x="300" y="348"/>
                  </a:lnTo>
                  <a:lnTo>
                    <a:pt x="318" y="348"/>
                  </a:lnTo>
                  <a:lnTo>
                    <a:pt x="324" y="342"/>
                  </a:lnTo>
                  <a:lnTo>
                    <a:pt x="330" y="348"/>
                  </a:lnTo>
                  <a:lnTo>
                    <a:pt x="336" y="360"/>
                  </a:lnTo>
                  <a:lnTo>
                    <a:pt x="342" y="366"/>
                  </a:lnTo>
                  <a:lnTo>
                    <a:pt x="354" y="366"/>
                  </a:lnTo>
                  <a:lnTo>
                    <a:pt x="366" y="360"/>
                  </a:lnTo>
                  <a:lnTo>
                    <a:pt x="372" y="354"/>
                  </a:lnTo>
                  <a:lnTo>
                    <a:pt x="414" y="354"/>
                  </a:lnTo>
                  <a:lnTo>
                    <a:pt x="414" y="288"/>
                  </a:lnTo>
                  <a:lnTo>
                    <a:pt x="408" y="276"/>
                  </a:lnTo>
                  <a:lnTo>
                    <a:pt x="402" y="2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6" name="Saudi Arabia" descr="© INSCALE GmbH, 05.05.2010&#10;http://www.presentationload.com/">
              <a:extLst>
                <a:ext uri="{FF2B5EF4-FFF2-40B4-BE49-F238E27FC236}">
                  <a16:creationId xmlns:a16="http://schemas.microsoft.com/office/drawing/2014/main" id="{9A342F83-EEAA-4C94-B1F2-A8768EDD241C}"/>
                </a:ext>
              </a:extLst>
            </p:cNvPr>
            <p:cNvSpPr>
              <a:spLocks/>
            </p:cNvSpPr>
            <p:nvPr/>
          </p:nvSpPr>
          <p:spPr bwMode="gray">
            <a:xfrm>
              <a:off x="5148533" y="2235663"/>
              <a:ext cx="563301" cy="483255"/>
            </a:xfrm>
            <a:custGeom>
              <a:avLst/>
              <a:gdLst>
                <a:gd name="T0" fmla="*/ 2147483647 w 1488"/>
                <a:gd name="T1" fmla="*/ 2147483647 h 1278"/>
                <a:gd name="T2" fmla="*/ 2147483647 w 1488"/>
                <a:gd name="T3" fmla="*/ 2147483647 h 1278"/>
                <a:gd name="T4" fmla="*/ 2147483647 w 1488"/>
                <a:gd name="T5" fmla="*/ 2147483647 h 1278"/>
                <a:gd name="T6" fmla="*/ 2147483647 w 1488"/>
                <a:gd name="T7" fmla="*/ 2147483647 h 1278"/>
                <a:gd name="T8" fmla="*/ 2147483647 w 1488"/>
                <a:gd name="T9" fmla="*/ 2147483647 h 1278"/>
                <a:gd name="T10" fmla="*/ 2147483647 w 1488"/>
                <a:gd name="T11" fmla="*/ 2147483647 h 1278"/>
                <a:gd name="T12" fmla="*/ 2147483647 w 1488"/>
                <a:gd name="T13" fmla="*/ 2147483647 h 1278"/>
                <a:gd name="T14" fmla="*/ 2147483647 w 1488"/>
                <a:gd name="T15" fmla="*/ 2147483647 h 1278"/>
                <a:gd name="T16" fmla="*/ 2147483647 w 1488"/>
                <a:gd name="T17" fmla="*/ 2147483647 h 1278"/>
                <a:gd name="T18" fmla="*/ 2147483647 w 1488"/>
                <a:gd name="T19" fmla="*/ 2147483647 h 1278"/>
                <a:gd name="T20" fmla="*/ 2147483647 w 1488"/>
                <a:gd name="T21" fmla="*/ 2147483647 h 1278"/>
                <a:gd name="T22" fmla="*/ 2147483647 w 1488"/>
                <a:gd name="T23" fmla="*/ 2147483647 h 1278"/>
                <a:gd name="T24" fmla="*/ 2147483647 w 1488"/>
                <a:gd name="T25" fmla="*/ 2147483647 h 1278"/>
                <a:gd name="T26" fmla="*/ 2147483647 w 1488"/>
                <a:gd name="T27" fmla="*/ 2147483647 h 1278"/>
                <a:gd name="T28" fmla="*/ 2147483647 w 1488"/>
                <a:gd name="T29" fmla="*/ 2147483647 h 1278"/>
                <a:gd name="T30" fmla="*/ 2147483647 w 1488"/>
                <a:gd name="T31" fmla="*/ 2147483647 h 1278"/>
                <a:gd name="T32" fmla="*/ 2147483647 w 1488"/>
                <a:gd name="T33" fmla="*/ 2147483647 h 1278"/>
                <a:gd name="T34" fmla="*/ 2147483647 w 1488"/>
                <a:gd name="T35" fmla="*/ 2147483647 h 1278"/>
                <a:gd name="T36" fmla="*/ 2147483647 w 1488"/>
                <a:gd name="T37" fmla="*/ 2147483647 h 1278"/>
                <a:gd name="T38" fmla="*/ 2147483647 w 1488"/>
                <a:gd name="T39" fmla="*/ 0 h 1278"/>
                <a:gd name="T40" fmla="*/ 2147483647 w 1488"/>
                <a:gd name="T41" fmla="*/ 2147483647 h 1278"/>
                <a:gd name="T42" fmla="*/ 2147483647 w 1488"/>
                <a:gd name="T43" fmla="*/ 2147483647 h 1278"/>
                <a:gd name="T44" fmla="*/ 2147483647 w 1488"/>
                <a:gd name="T45" fmla="*/ 2147483647 h 1278"/>
                <a:gd name="T46" fmla="*/ 2147483647 w 1488"/>
                <a:gd name="T47" fmla="*/ 2147483647 h 1278"/>
                <a:gd name="T48" fmla="*/ 2147483647 w 1488"/>
                <a:gd name="T49" fmla="*/ 2147483647 h 1278"/>
                <a:gd name="T50" fmla="*/ 2147483647 w 1488"/>
                <a:gd name="T51" fmla="*/ 2147483647 h 1278"/>
                <a:gd name="T52" fmla="*/ 2147483647 w 1488"/>
                <a:gd name="T53" fmla="*/ 2147483647 h 1278"/>
                <a:gd name="T54" fmla="*/ 2147483647 w 1488"/>
                <a:gd name="T55" fmla="*/ 2147483647 h 1278"/>
                <a:gd name="T56" fmla="*/ 2147483647 w 1488"/>
                <a:gd name="T57" fmla="*/ 2147483647 h 1278"/>
                <a:gd name="T58" fmla="*/ 2147483647 w 1488"/>
                <a:gd name="T59" fmla="*/ 2147483647 h 1278"/>
                <a:gd name="T60" fmla="*/ 2147483647 w 1488"/>
                <a:gd name="T61" fmla="*/ 2147483647 h 1278"/>
                <a:gd name="T62" fmla="*/ 0 w 1488"/>
                <a:gd name="T63" fmla="*/ 2147483647 h 1278"/>
                <a:gd name="T64" fmla="*/ 2147483647 w 1488"/>
                <a:gd name="T65" fmla="*/ 2147483647 h 1278"/>
                <a:gd name="T66" fmla="*/ 2147483647 w 1488"/>
                <a:gd name="T67" fmla="*/ 2147483647 h 1278"/>
                <a:gd name="T68" fmla="*/ 2147483647 w 1488"/>
                <a:gd name="T69" fmla="*/ 2147483647 h 1278"/>
                <a:gd name="T70" fmla="*/ 2147483647 w 1488"/>
                <a:gd name="T71" fmla="*/ 2147483647 h 1278"/>
                <a:gd name="T72" fmla="*/ 2147483647 w 1488"/>
                <a:gd name="T73" fmla="*/ 2147483647 h 1278"/>
                <a:gd name="T74" fmla="*/ 2147483647 w 1488"/>
                <a:gd name="T75" fmla="*/ 2147483647 h 1278"/>
                <a:gd name="T76" fmla="*/ 2147483647 w 1488"/>
                <a:gd name="T77" fmla="*/ 2147483647 h 1278"/>
                <a:gd name="T78" fmla="*/ 2147483647 w 1488"/>
                <a:gd name="T79" fmla="*/ 2147483647 h 1278"/>
                <a:gd name="T80" fmla="*/ 2147483647 w 1488"/>
                <a:gd name="T81" fmla="*/ 2147483647 h 1278"/>
                <a:gd name="T82" fmla="*/ 2147483647 w 1488"/>
                <a:gd name="T83" fmla="*/ 2147483647 h 1278"/>
                <a:gd name="T84" fmla="*/ 2147483647 w 1488"/>
                <a:gd name="T85" fmla="*/ 2147483647 h 1278"/>
                <a:gd name="T86" fmla="*/ 2147483647 w 1488"/>
                <a:gd name="T87" fmla="*/ 2147483647 h 1278"/>
                <a:gd name="T88" fmla="*/ 2147483647 w 1488"/>
                <a:gd name="T89" fmla="*/ 2147483647 h 1278"/>
                <a:gd name="T90" fmla="*/ 2147483647 w 1488"/>
                <a:gd name="T91" fmla="*/ 2147483647 h 1278"/>
                <a:gd name="T92" fmla="*/ 2147483647 w 1488"/>
                <a:gd name="T93" fmla="*/ 2147483647 h 1278"/>
                <a:gd name="T94" fmla="*/ 2147483647 w 1488"/>
                <a:gd name="T95" fmla="*/ 2147483647 h 1278"/>
                <a:gd name="T96" fmla="*/ 2147483647 w 1488"/>
                <a:gd name="T97" fmla="*/ 2147483647 h 1278"/>
                <a:gd name="T98" fmla="*/ 2147483647 w 1488"/>
                <a:gd name="T99" fmla="*/ 2147483647 h 1278"/>
                <a:gd name="T100" fmla="*/ 2147483647 w 1488"/>
                <a:gd name="T101" fmla="*/ 2147483647 h 1278"/>
                <a:gd name="T102" fmla="*/ 2147483647 w 1488"/>
                <a:gd name="T103" fmla="*/ 2147483647 h 1278"/>
                <a:gd name="T104" fmla="*/ 2147483647 w 1488"/>
                <a:gd name="T105" fmla="*/ 2147483647 h 1278"/>
                <a:gd name="T106" fmla="*/ 2147483647 w 1488"/>
                <a:gd name="T107" fmla="*/ 2147483647 h 1278"/>
                <a:gd name="T108" fmla="*/ 2147483647 w 1488"/>
                <a:gd name="T109" fmla="*/ 2147483647 h 1278"/>
                <a:gd name="T110" fmla="*/ 2147483647 w 1488"/>
                <a:gd name="T111" fmla="*/ 2147483647 h 1278"/>
                <a:gd name="T112" fmla="*/ 2147483647 w 1488"/>
                <a:gd name="T113" fmla="*/ 2147483647 h 1278"/>
                <a:gd name="T114" fmla="*/ 2147483647 w 1488"/>
                <a:gd name="T115" fmla="*/ 2147483647 h 1278"/>
                <a:gd name="T116" fmla="*/ 2147483647 w 1488"/>
                <a:gd name="T117" fmla="*/ 2147483647 h 12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8"/>
                <a:gd name="T178" fmla="*/ 0 h 1278"/>
                <a:gd name="T179" fmla="*/ 1488 w 1488"/>
                <a:gd name="T180" fmla="*/ 1278 h 12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8" h="1278">
                  <a:moveTo>
                    <a:pt x="1464" y="792"/>
                  </a:moveTo>
                  <a:lnTo>
                    <a:pt x="1464" y="780"/>
                  </a:lnTo>
                  <a:lnTo>
                    <a:pt x="1458" y="774"/>
                  </a:lnTo>
                  <a:lnTo>
                    <a:pt x="1416" y="768"/>
                  </a:lnTo>
                  <a:lnTo>
                    <a:pt x="1320" y="756"/>
                  </a:lnTo>
                  <a:lnTo>
                    <a:pt x="1284" y="750"/>
                  </a:lnTo>
                  <a:lnTo>
                    <a:pt x="1266" y="750"/>
                  </a:lnTo>
                  <a:lnTo>
                    <a:pt x="1260" y="738"/>
                  </a:lnTo>
                  <a:lnTo>
                    <a:pt x="1248" y="732"/>
                  </a:lnTo>
                  <a:lnTo>
                    <a:pt x="1242" y="720"/>
                  </a:lnTo>
                  <a:lnTo>
                    <a:pt x="1218" y="696"/>
                  </a:lnTo>
                  <a:lnTo>
                    <a:pt x="1206" y="672"/>
                  </a:lnTo>
                  <a:lnTo>
                    <a:pt x="1188" y="654"/>
                  </a:lnTo>
                  <a:lnTo>
                    <a:pt x="1188" y="642"/>
                  </a:lnTo>
                  <a:lnTo>
                    <a:pt x="1182" y="636"/>
                  </a:lnTo>
                  <a:lnTo>
                    <a:pt x="1182" y="618"/>
                  </a:lnTo>
                  <a:lnTo>
                    <a:pt x="1176" y="624"/>
                  </a:lnTo>
                  <a:lnTo>
                    <a:pt x="1164" y="612"/>
                  </a:lnTo>
                  <a:lnTo>
                    <a:pt x="1146" y="612"/>
                  </a:lnTo>
                  <a:lnTo>
                    <a:pt x="1140" y="600"/>
                  </a:lnTo>
                  <a:lnTo>
                    <a:pt x="1134" y="594"/>
                  </a:lnTo>
                  <a:lnTo>
                    <a:pt x="1128" y="582"/>
                  </a:lnTo>
                  <a:lnTo>
                    <a:pt x="1122" y="564"/>
                  </a:lnTo>
                  <a:lnTo>
                    <a:pt x="1116" y="552"/>
                  </a:lnTo>
                  <a:lnTo>
                    <a:pt x="1116" y="540"/>
                  </a:lnTo>
                  <a:lnTo>
                    <a:pt x="1110" y="534"/>
                  </a:lnTo>
                  <a:lnTo>
                    <a:pt x="1098" y="528"/>
                  </a:lnTo>
                  <a:lnTo>
                    <a:pt x="1086" y="516"/>
                  </a:lnTo>
                  <a:lnTo>
                    <a:pt x="1074" y="510"/>
                  </a:lnTo>
                  <a:lnTo>
                    <a:pt x="1068" y="498"/>
                  </a:lnTo>
                  <a:lnTo>
                    <a:pt x="1068" y="462"/>
                  </a:lnTo>
                  <a:lnTo>
                    <a:pt x="1062" y="450"/>
                  </a:lnTo>
                  <a:lnTo>
                    <a:pt x="1062" y="438"/>
                  </a:lnTo>
                  <a:lnTo>
                    <a:pt x="1050" y="426"/>
                  </a:lnTo>
                  <a:lnTo>
                    <a:pt x="1002" y="402"/>
                  </a:lnTo>
                  <a:lnTo>
                    <a:pt x="996" y="396"/>
                  </a:lnTo>
                  <a:lnTo>
                    <a:pt x="990" y="384"/>
                  </a:lnTo>
                  <a:lnTo>
                    <a:pt x="990" y="360"/>
                  </a:lnTo>
                  <a:lnTo>
                    <a:pt x="972" y="342"/>
                  </a:lnTo>
                  <a:lnTo>
                    <a:pt x="966" y="330"/>
                  </a:lnTo>
                  <a:lnTo>
                    <a:pt x="960" y="324"/>
                  </a:lnTo>
                  <a:lnTo>
                    <a:pt x="960" y="300"/>
                  </a:lnTo>
                  <a:lnTo>
                    <a:pt x="954" y="300"/>
                  </a:lnTo>
                  <a:lnTo>
                    <a:pt x="948" y="294"/>
                  </a:lnTo>
                  <a:lnTo>
                    <a:pt x="882" y="294"/>
                  </a:lnTo>
                  <a:lnTo>
                    <a:pt x="876" y="288"/>
                  </a:lnTo>
                  <a:lnTo>
                    <a:pt x="876" y="252"/>
                  </a:lnTo>
                  <a:lnTo>
                    <a:pt x="852" y="246"/>
                  </a:lnTo>
                  <a:lnTo>
                    <a:pt x="804" y="246"/>
                  </a:lnTo>
                  <a:lnTo>
                    <a:pt x="750" y="240"/>
                  </a:lnTo>
                  <a:lnTo>
                    <a:pt x="684" y="240"/>
                  </a:lnTo>
                  <a:lnTo>
                    <a:pt x="492" y="96"/>
                  </a:lnTo>
                  <a:lnTo>
                    <a:pt x="480" y="90"/>
                  </a:lnTo>
                  <a:lnTo>
                    <a:pt x="474" y="84"/>
                  </a:lnTo>
                  <a:lnTo>
                    <a:pt x="426" y="60"/>
                  </a:lnTo>
                  <a:lnTo>
                    <a:pt x="414" y="48"/>
                  </a:lnTo>
                  <a:lnTo>
                    <a:pt x="402" y="42"/>
                  </a:lnTo>
                  <a:lnTo>
                    <a:pt x="372" y="12"/>
                  </a:lnTo>
                  <a:lnTo>
                    <a:pt x="306" y="12"/>
                  </a:lnTo>
                  <a:lnTo>
                    <a:pt x="294" y="0"/>
                  </a:lnTo>
                  <a:lnTo>
                    <a:pt x="288" y="6"/>
                  </a:lnTo>
                  <a:lnTo>
                    <a:pt x="276" y="12"/>
                  </a:lnTo>
                  <a:lnTo>
                    <a:pt x="270" y="12"/>
                  </a:lnTo>
                  <a:lnTo>
                    <a:pt x="264" y="18"/>
                  </a:lnTo>
                  <a:lnTo>
                    <a:pt x="252" y="24"/>
                  </a:lnTo>
                  <a:lnTo>
                    <a:pt x="210" y="24"/>
                  </a:lnTo>
                  <a:lnTo>
                    <a:pt x="198" y="48"/>
                  </a:lnTo>
                  <a:lnTo>
                    <a:pt x="132" y="48"/>
                  </a:lnTo>
                  <a:lnTo>
                    <a:pt x="120" y="54"/>
                  </a:lnTo>
                  <a:lnTo>
                    <a:pt x="108" y="54"/>
                  </a:lnTo>
                  <a:lnTo>
                    <a:pt x="108" y="60"/>
                  </a:lnTo>
                  <a:lnTo>
                    <a:pt x="132" y="60"/>
                  </a:lnTo>
                  <a:lnTo>
                    <a:pt x="144" y="66"/>
                  </a:lnTo>
                  <a:lnTo>
                    <a:pt x="156" y="66"/>
                  </a:lnTo>
                  <a:lnTo>
                    <a:pt x="180" y="90"/>
                  </a:lnTo>
                  <a:lnTo>
                    <a:pt x="192" y="114"/>
                  </a:lnTo>
                  <a:lnTo>
                    <a:pt x="198" y="120"/>
                  </a:lnTo>
                  <a:lnTo>
                    <a:pt x="198" y="132"/>
                  </a:lnTo>
                  <a:lnTo>
                    <a:pt x="192" y="138"/>
                  </a:lnTo>
                  <a:lnTo>
                    <a:pt x="192" y="150"/>
                  </a:lnTo>
                  <a:lnTo>
                    <a:pt x="186" y="156"/>
                  </a:lnTo>
                  <a:lnTo>
                    <a:pt x="180" y="168"/>
                  </a:lnTo>
                  <a:lnTo>
                    <a:pt x="174" y="174"/>
                  </a:lnTo>
                  <a:lnTo>
                    <a:pt x="162" y="180"/>
                  </a:lnTo>
                  <a:lnTo>
                    <a:pt x="150" y="180"/>
                  </a:lnTo>
                  <a:lnTo>
                    <a:pt x="138" y="186"/>
                  </a:lnTo>
                  <a:lnTo>
                    <a:pt x="132" y="186"/>
                  </a:lnTo>
                  <a:lnTo>
                    <a:pt x="120" y="198"/>
                  </a:lnTo>
                  <a:lnTo>
                    <a:pt x="120" y="210"/>
                  </a:lnTo>
                  <a:lnTo>
                    <a:pt x="108" y="234"/>
                  </a:lnTo>
                  <a:lnTo>
                    <a:pt x="96" y="246"/>
                  </a:lnTo>
                  <a:lnTo>
                    <a:pt x="60" y="246"/>
                  </a:lnTo>
                  <a:lnTo>
                    <a:pt x="36" y="234"/>
                  </a:lnTo>
                  <a:lnTo>
                    <a:pt x="6" y="234"/>
                  </a:lnTo>
                  <a:lnTo>
                    <a:pt x="6" y="264"/>
                  </a:lnTo>
                  <a:lnTo>
                    <a:pt x="0" y="306"/>
                  </a:lnTo>
                  <a:lnTo>
                    <a:pt x="0" y="348"/>
                  </a:lnTo>
                  <a:lnTo>
                    <a:pt x="6" y="372"/>
                  </a:lnTo>
                  <a:lnTo>
                    <a:pt x="24" y="378"/>
                  </a:lnTo>
                  <a:lnTo>
                    <a:pt x="36" y="390"/>
                  </a:lnTo>
                  <a:lnTo>
                    <a:pt x="54" y="390"/>
                  </a:lnTo>
                  <a:lnTo>
                    <a:pt x="72" y="408"/>
                  </a:lnTo>
                  <a:lnTo>
                    <a:pt x="90" y="438"/>
                  </a:lnTo>
                  <a:lnTo>
                    <a:pt x="102" y="474"/>
                  </a:lnTo>
                  <a:lnTo>
                    <a:pt x="120" y="504"/>
                  </a:lnTo>
                  <a:lnTo>
                    <a:pt x="132" y="516"/>
                  </a:lnTo>
                  <a:lnTo>
                    <a:pt x="150" y="528"/>
                  </a:lnTo>
                  <a:lnTo>
                    <a:pt x="162" y="540"/>
                  </a:lnTo>
                  <a:lnTo>
                    <a:pt x="174" y="558"/>
                  </a:lnTo>
                  <a:lnTo>
                    <a:pt x="180" y="570"/>
                  </a:lnTo>
                  <a:lnTo>
                    <a:pt x="186" y="594"/>
                  </a:lnTo>
                  <a:lnTo>
                    <a:pt x="192" y="612"/>
                  </a:lnTo>
                  <a:lnTo>
                    <a:pt x="198" y="636"/>
                  </a:lnTo>
                  <a:lnTo>
                    <a:pt x="210" y="648"/>
                  </a:lnTo>
                  <a:lnTo>
                    <a:pt x="234" y="660"/>
                  </a:lnTo>
                  <a:lnTo>
                    <a:pt x="264" y="660"/>
                  </a:lnTo>
                  <a:lnTo>
                    <a:pt x="282" y="666"/>
                  </a:lnTo>
                  <a:lnTo>
                    <a:pt x="294" y="678"/>
                  </a:lnTo>
                  <a:lnTo>
                    <a:pt x="312" y="708"/>
                  </a:lnTo>
                  <a:lnTo>
                    <a:pt x="330" y="756"/>
                  </a:lnTo>
                  <a:lnTo>
                    <a:pt x="336" y="804"/>
                  </a:lnTo>
                  <a:lnTo>
                    <a:pt x="342" y="840"/>
                  </a:lnTo>
                  <a:lnTo>
                    <a:pt x="348" y="870"/>
                  </a:lnTo>
                  <a:lnTo>
                    <a:pt x="366" y="906"/>
                  </a:lnTo>
                  <a:lnTo>
                    <a:pt x="384" y="924"/>
                  </a:lnTo>
                  <a:lnTo>
                    <a:pt x="390" y="936"/>
                  </a:lnTo>
                  <a:lnTo>
                    <a:pt x="414" y="936"/>
                  </a:lnTo>
                  <a:lnTo>
                    <a:pt x="438" y="948"/>
                  </a:lnTo>
                  <a:lnTo>
                    <a:pt x="456" y="972"/>
                  </a:lnTo>
                  <a:lnTo>
                    <a:pt x="480" y="1008"/>
                  </a:lnTo>
                  <a:lnTo>
                    <a:pt x="504" y="1056"/>
                  </a:lnTo>
                  <a:lnTo>
                    <a:pt x="552" y="1128"/>
                  </a:lnTo>
                  <a:lnTo>
                    <a:pt x="582" y="1170"/>
                  </a:lnTo>
                  <a:lnTo>
                    <a:pt x="606" y="1206"/>
                  </a:lnTo>
                  <a:lnTo>
                    <a:pt x="618" y="1236"/>
                  </a:lnTo>
                  <a:lnTo>
                    <a:pt x="618" y="1266"/>
                  </a:lnTo>
                  <a:lnTo>
                    <a:pt x="612" y="1278"/>
                  </a:lnTo>
                  <a:lnTo>
                    <a:pt x="624" y="1266"/>
                  </a:lnTo>
                  <a:lnTo>
                    <a:pt x="630" y="1254"/>
                  </a:lnTo>
                  <a:lnTo>
                    <a:pt x="636" y="1248"/>
                  </a:lnTo>
                  <a:lnTo>
                    <a:pt x="636" y="1200"/>
                  </a:lnTo>
                  <a:lnTo>
                    <a:pt x="642" y="1188"/>
                  </a:lnTo>
                  <a:lnTo>
                    <a:pt x="648" y="1182"/>
                  </a:lnTo>
                  <a:lnTo>
                    <a:pt x="654" y="1182"/>
                  </a:lnTo>
                  <a:lnTo>
                    <a:pt x="672" y="1200"/>
                  </a:lnTo>
                  <a:lnTo>
                    <a:pt x="696" y="1194"/>
                  </a:lnTo>
                  <a:lnTo>
                    <a:pt x="702" y="1188"/>
                  </a:lnTo>
                  <a:lnTo>
                    <a:pt x="792" y="1188"/>
                  </a:lnTo>
                  <a:lnTo>
                    <a:pt x="804" y="1194"/>
                  </a:lnTo>
                  <a:lnTo>
                    <a:pt x="810" y="1200"/>
                  </a:lnTo>
                  <a:lnTo>
                    <a:pt x="888" y="1200"/>
                  </a:lnTo>
                  <a:lnTo>
                    <a:pt x="894" y="1206"/>
                  </a:lnTo>
                  <a:lnTo>
                    <a:pt x="900" y="1218"/>
                  </a:lnTo>
                  <a:lnTo>
                    <a:pt x="912" y="1224"/>
                  </a:lnTo>
                  <a:lnTo>
                    <a:pt x="924" y="1224"/>
                  </a:lnTo>
                  <a:lnTo>
                    <a:pt x="930" y="1212"/>
                  </a:lnTo>
                  <a:lnTo>
                    <a:pt x="936" y="1206"/>
                  </a:lnTo>
                  <a:lnTo>
                    <a:pt x="936" y="1188"/>
                  </a:lnTo>
                  <a:lnTo>
                    <a:pt x="942" y="1176"/>
                  </a:lnTo>
                  <a:lnTo>
                    <a:pt x="948" y="1170"/>
                  </a:lnTo>
                  <a:lnTo>
                    <a:pt x="954" y="1158"/>
                  </a:lnTo>
                  <a:lnTo>
                    <a:pt x="966" y="1146"/>
                  </a:lnTo>
                  <a:lnTo>
                    <a:pt x="972" y="1134"/>
                  </a:lnTo>
                  <a:lnTo>
                    <a:pt x="990" y="1116"/>
                  </a:lnTo>
                  <a:lnTo>
                    <a:pt x="1020" y="1098"/>
                  </a:lnTo>
                  <a:lnTo>
                    <a:pt x="1050" y="1092"/>
                  </a:lnTo>
                  <a:lnTo>
                    <a:pt x="1068" y="1086"/>
                  </a:lnTo>
                  <a:lnTo>
                    <a:pt x="1092" y="1086"/>
                  </a:lnTo>
                  <a:lnTo>
                    <a:pt x="1140" y="1080"/>
                  </a:lnTo>
                  <a:lnTo>
                    <a:pt x="1188" y="1068"/>
                  </a:lnTo>
                  <a:lnTo>
                    <a:pt x="1230" y="1062"/>
                  </a:lnTo>
                  <a:lnTo>
                    <a:pt x="1248" y="1062"/>
                  </a:lnTo>
                  <a:lnTo>
                    <a:pt x="1452" y="990"/>
                  </a:lnTo>
                  <a:lnTo>
                    <a:pt x="1488" y="816"/>
                  </a:lnTo>
                  <a:lnTo>
                    <a:pt x="1482" y="810"/>
                  </a:lnTo>
                  <a:lnTo>
                    <a:pt x="1470" y="804"/>
                  </a:lnTo>
                  <a:lnTo>
                    <a:pt x="1464" y="798"/>
                  </a:lnTo>
                  <a:lnTo>
                    <a:pt x="1464" y="79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7" name="Rwanda" descr="© INSCALE GmbH, 05.05.2010&#10;http://www.presentationload.com/">
              <a:extLst>
                <a:ext uri="{FF2B5EF4-FFF2-40B4-BE49-F238E27FC236}">
                  <a16:creationId xmlns:a16="http://schemas.microsoft.com/office/drawing/2014/main" id="{90D348D4-54ED-4825-A932-0189D2961AD1}"/>
                </a:ext>
              </a:extLst>
            </p:cNvPr>
            <p:cNvSpPr>
              <a:spLocks/>
            </p:cNvSpPr>
            <p:nvPr/>
          </p:nvSpPr>
          <p:spPr bwMode="gray">
            <a:xfrm>
              <a:off x="5012154" y="3249609"/>
              <a:ext cx="56330" cy="56330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2147483647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2147483647 w 150"/>
                <a:gd name="T23" fmla="*/ 2147483647 h 150"/>
                <a:gd name="T24" fmla="*/ 2147483647 w 150"/>
                <a:gd name="T25" fmla="*/ 2147483647 h 150"/>
                <a:gd name="T26" fmla="*/ 2147483647 w 150"/>
                <a:gd name="T27" fmla="*/ 0 h 150"/>
                <a:gd name="T28" fmla="*/ 2147483647 w 150"/>
                <a:gd name="T29" fmla="*/ 2147483647 h 150"/>
                <a:gd name="T30" fmla="*/ 2147483647 w 150"/>
                <a:gd name="T31" fmla="*/ 2147483647 h 150"/>
                <a:gd name="T32" fmla="*/ 2147483647 w 150"/>
                <a:gd name="T33" fmla="*/ 2147483647 h 150"/>
                <a:gd name="T34" fmla="*/ 2147483647 w 150"/>
                <a:gd name="T35" fmla="*/ 2147483647 h 150"/>
                <a:gd name="T36" fmla="*/ 2147483647 w 150"/>
                <a:gd name="T37" fmla="*/ 2147483647 h 150"/>
                <a:gd name="T38" fmla="*/ 2147483647 w 150"/>
                <a:gd name="T39" fmla="*/ 2147483647 h 150"/>
                <a:gd name="T40" fmla="*/ 2147483647 w 150"/>
                <a:gd name="T41" fmla="*/ 2147483647 h 150"/>
                <a:gd name="T42" fmla="*/ 2147483647 w 150"/>
                <a:gd name="T43" fmla="*/ 2147483647 h 150"/>
                <a:gd name="T44" fmla="*/ 2147483647 w 150"/>
                <a:gd name="T45" fmla="*/ 2147483647 h 150"/>
                <a:gd name="T46" fmla="*/ 2147483647 w 150"/>
                <a:gd name="T47" fmla="*/ 2147483647 h 150"/>
                <a:gd name="T48" fmla="*/ 2147483647 w 150"/>
                <a:gd name="T49" fmla="*/ 2147483647 h 150"/>
                <a:gd name="T50" fmla="*/ 2147483647 w 150"/>
                <a:gd name="T51" fmla="*/ 2147483647 h 150"/>
                <a:gd name="T52" fmla="*/ 2147483647 w 150"/>
                <a:gd name="T53" fmla="*/ 2147483647 h 150"/>
                <a:gd name="T54" fmla="*/ 2147483647 w 150"/>
                <a:gd name="T55" fmla="*/ 2147483647 h 150"/>
                <a:gd name="T56" fmla="*/ 2147483647 w 150"/>
                <a:gd name="T57" fmla="*/ 2147483647 h 150"/>
                <a:gd name="T58" fmla="*/ 2147483647 w 150"/>
                <a:gd name="T59" fmla="*/ 2147483647 h 150"/>
                <a:gd name="T60" fmla="*/ 0 w 150"/>
                <a:gd name="T61" fmla="*/ 2147483647 h 150"/>
                <a:gd name="T62" fmla="*/ 0 w 150"/>
                <a:gd name="T63" fmla="*/ 2147483647 h 150"/>
                <a:gd name="T64" fmla="*/ 2147483647 w 150"/>
                <a:gd name="T65" fmla="*/ 2147483647 h 150"/>
                <a:gd name="T66" fmla="*/ 2147483647 w 150"/>
                <a:gd name="T67" fmla="*/ 2147483647 h 150"/>
                <a:gd name="T68" fmla="*/ 2147483647 w 150"/>
                <a:gd name="T69" fmla="*/ 2147483647 h 150"/>
                <a:gd name="T70" fmla="*/ 2147483647 w 150"/>
                <a:gd name="T71" fmla="*/ 2147483647 h 150"/>
                <a:gd name="T72" fmla="*/ 2147483647 w 150"/>
                <a:gd name="T73" fmla="*/ 2147483647 h 1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50"/>
                <a:gd name="T113" fmla="*/ 150 w 150"/>
                <a:gd name="T114" fmla="*/ 150 h 1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50">
                  <a:moveTo>
                    <a:pt x="48" y="150"/>
                  </a:moveTo>
                  <a:lnTo>
                    <a:pt x="54" y="150"/>
                  </a:lnTo>
                  <a:lnTo>
                    <a:pt x="60" y="144"/>
                  </a:lnTo>
                  <a:lnTo>
                    <a:pt x="72" y="138"/>
                  </a:lnTo>
                  <a:lnTo>
                    <a:pt x="78" y="114"/>
                  </a:lnTo>
                  <a:lnTo>
                    <a:pt x="138" y="114"/>
                  </a:lnTo>
                  <a:lnTo>
                    <a:pt x="150" y="102"/>
                  </a:lnTo>
                  <a:lnTo>
                    <a:pt x="150" y="72"/>
                  </a:lnTo>
                  <a:lnTo>
                    <a:pt x="144" y="66"/>
                  </a:lnTo>
                  <a:lnTo>
                    <a:pt x="144" y="48"/>
                  </a:lnTo>
                  <a:lnTo>
                    <a:pt x="138" y="42"/>
                  </a:lnTo>
                  <a:lnTo>
                    <a:pt x="132" y="30"/>
                  </a:lnTo>
                  <a:lnTo>
                    <a:pt x="126" y="24"/>
                  </a:lnTo>
                  <a:lnTo>
                    <a:pt x="132" y="0"/>
                  </a:lnTo>
                  <a:lnTo>
                    <a:pt x="108" y="6"/>
                  </a:lnTo>
                  <a:lnTo>
                    <a:pt x="108" y="12"/>
                  </a:lnTo>
                  <a:lnTo>
                    <a:pt x="102" y="18"/>
                  </a:lnTo>
                  <a:lnTo>
                    <a:pt x="90" y="42"/>
                  </a:lnTo>
                  <a:lnTo>
                    <a:pt x="84" y="42"/>
                  </a:lnTo>
                  <a:lnTo>
                    <a:pt x="72" y="30"/>
                  </a:lnTo>
                  <a:lnTo>
                    <a:pt x="54" y="30"/>
                  </a:lnTo>
                  <a:lnTo>
                    <a:pt x="48" y="36"/>
                  </a:lnTo>
                  <a:lnTo>
                    <a:pt x="24" y="48"/>
                  </a:lnTo>
                  <a:lnTo>
                    <a:pt x="18" y="54"/>
                  </a:lnTo>
                  <a:lnTo>
                    <a:pt x="18" y="60"/>
                  </a:lnTo>
                  <a:lnTo>
                    <a:pt x="24" y="72"/>
                  </a:lnTo>
                  <a:lnTo>
                    <a:pt x="30" y="78"/>
                  </a:lnTo>
                  <a:lnTo>
                    <a:pt x="30" y="90"/>
                  </a:lnTo>
                  <a:lnTo>
                    <a:pt x="18" y="102"/>
                  </a:lnTo>
                  <a:lnTo>
                    <a:pt x="6" y="108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6" y="132"/>
                  </a:lnTo>
                  <a:lnTo>
                    <a:pt x="30" y="132"/>
                  </a:lnTo>
                  <a:lnTo>
                    <a:pt x="36" y="144"/>
                  </a:lnTo>
                  <a:lnTo>
                    <a:pt x="42" y="150"/>
                  </a:lnTo>
                  <a:lnTo>
                    <a:pt x="48" y="1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8" name="Russia (Urup,Simushir)" descr="© INSCALE GmbH, 05.05.2010&#10;http://www.presentationload.com/">
              <a:extLst>
                <a:ext uri="{FF2B5EF4-FFF2-40B4-BE49-F238E27FC236}">
                  <a16:creationId xmlns:a16="http://schemas.microsoft.com/office/drawing/2014/main" id="{85A397C0-DCC9-40E0-8F62-B20E5D2BF3B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804943" y="1429248"/>
              <a:ext cx="114143" cy="453608"/>
            </a:xfrm>
            <a:custGeom>
              <a:avLst/>
              <a:gdLst>
                <a:gd name="T0" fmla="*/ 0 w 300"/>
                <a:gd name="T1" fmla="*/ 2147483647 h 1194"/>
                <a:gd name="T2" fmla="*/ 2147483647 w 300"/>
                <a:gd name="T3" fmla="*/ 2147483647 h 1194"/>
                <a:gd name="T4" fmla="*/ 2147483647 w 300"/>
                <a:gd name="T5" fmla="*/ 2147483647 h 1194"/>
                <a:gd name="T6" fmla="*/ 2147483647 w 300"/>
                <a:gd name="T7" fmla="*/ 2147483647 h 1194"/>
                <a:gd name="T8" fmla="*/ 0 w 300"/>
                <a:gd name="T9" fmla="*/ 2147483647 h 1194"/>
                <a:gd name="T10" fmla="*/ 2147483647 w 300"/>
                <a:gd name="T11" fmla="*/ 2147483647 h 1194"/>
                <a:gd name="T12" fmla="*/ 2147483647 w 300"/>
                <a:gd name="T13" fmla="*/ 2147483647 h 1194"/>
                <a:gd name="T14" fmla="*/ 2147483647 w 300"/>
                <a:gd name="T15" fmla="*/ 2147483647 h 1194"/>
                <a:gd name="T16" fmla="*/ 2147483647 w 300"/>
                <a:gd name="T17" fmla="*/ 2147483647 h 1194"/>
                <a:gd name="T18" fmla="*/ 2147483647 w 300"/>
                <a:gd name="T19" fmla="*/ 2147483647 h 1194"/>
                <a:gd name="T20" fmla="*/ 2147483647 w 300"/>
                <a:gd name="T21" fmla="*/ 2147483647 h 1194"/>
                <a:gd name="T22" fmla="*/ 2147483647 w 300"/>
                <a:gd name="T23" fmla="*/ 2147483647 h 1194"/>
                <a:gd name="T24" fmla="*/ 2147483647 w 300"/>
                <a:gd name="T25" fmla="*/ 2147483647 h 1194"/>
                <a:gd name="T26" fmla="*/ 2147483647 w 300"/>
                <a:gd name="T27" fmla="*/ 2147483647 h 1194"/>
                <a:gd name="T28" fmla="*/ 2147483647 w 300"/>
                <a:gd name="T29" fmla="*/ 2147483647 h 1194"/>
                <a:gd name="T30" fmla="*/ 2147483647 w 300"/>
                <a:gd name="T31" fmla="*/ 2147483647 h 1194"/>
                <a:gd name="T32" fmla="*/ 2147483647 w 300"/>
                <a:gd name="T33" fmla="*/ 2147483647 h 1194"/>
                <a:gd name="T34" fmla="*/ 2147483647 w 300"/>
                <a:gd name="T35" fmla="*/ 2147483647 h 1194"/>
                <a:gd name="T36" fmla="*/ 2147483647 w 300"/>
                <a:gd name="T37" fmla="*/ 2147483647 h 1194"/>
                <a:gd name="T38" fmla="*/ 2147483647 w 300"/>
                <a:gd name="T39" fmla="*/ 2147483647 h 1194"/>
                <a:gd name="T40" fmla="*/ 2147483647 w 300"/>
                <a:gd name="T41" fmla="*/ 2147483647 h 1194"/>
                <a:gd name="T42" fmla="*/ 2147483647 w 300"/>
                <a:gd name="T43" fmla="*/ 2147483647 h 1194"/>
                <a:gd name="T44" fmla="*/ 2147483647 w 300"/>
                <a:gd name="T45" fmla="*/ 2147483647 h 1194"/>
                <a:gd name="T46" fmla="*/ 2147483647 w 300"/>
                <a:gd name="T47" fmla="*/ 2147483647 h 1194"/>
                <a:gd name="T48" fmla="*/ 2147483647 w 300"/>
                <a:gd name="T49" fmla="*/ 2147483647 h 1194"/>
                <a:gd name="T50" fmla="*/ 2147483647 w 300"/>
                <a:gd name="T51" fmla="*/ 2147483647 h 1194"/>
                <a:gd name="T52" fmla="*/ 2147483647 w 300"/>
                <a:gd name="T53" fmla="*/ 2147483647 h 1194"/>
                <a:gd name="T54" fmla="*/ 2147483647 w 300"/>
                <a:gd name="T55" fmla="*/ 2147483647 h 1194"/>
                <a:gd name="T56" fmla="*/ 2147483647 w 300"/>
                <a:gd name="T57" fmla="*/ 2147483647 h 1194"/>
                <a:gd name="T58" fmla="*/ 2147483647 w 300"/>
                <a:gd name="T59" fmla="*/ 2147483647 h 1194"/>
                <a:gd name="T60" fmla="*/ 2147483647 w 300"/>
                <a:gd name="T61" fmla="*/ 2147483647 h 1194"/>
                <a:gd name="T62" fmla="*/ 2147483647 w 300"/>
                <a:gd name="T63" fmla="*/ 2147483647 h 1194"/>
                <a:gd name="T64" fmla="*/ 2147483647 w 300"/>
                <a:gd name="T65" fmla="*/ 2147483647 h 1194"/>
                <a:gd name="T66" fmla="*/ 2147483647 w 300"/>
                <a:gd name="T67" fmla="*/ 2147483647 h 1194"/>
                <a:gd name="T68" fmla="*/ 2147483647 w 300"/>
                <a:gd name="T69" fmla="*/ 2147483647 h 1194"/>
                <a:gd name="T70" fmla="*/ 2147483647 w 300"/>
                <a:gd name="T71" fmla="*/ 2147483647 h 1194"/>
                <a:gd name="T72" fmla="*/ 2147483647 w 300"/>
                <a:gd name="T73" fmla="*/ 2147483647 h 1194"/>
                <a:gd name="T74" fmla="*/ 2147483647 w 300"/>
                <a:gd name="T75" fmla="*/ 2147483647 h 1194"/>
                <a:gd name="T76" fmla="*/ 2147483647 w 300"/>
                <a:gd name="T77" fmla="*/ 2147483647 h 1194"/>
                <a:gd name="T78" fmla="*/ 2147483647 w 300"/>
                <a:gd name="T79" fmla="*/ 2147483647 h 1194"/>
                <a:gd name="T80" fmla="*/ 2147483647 w 300"/>
                <a:gd name="T81" fmla="*/ 2147483647 h 1194"/>
                <a:gd name="T82" fmla="*/ 2147483647 w 300"/>
                <a:gd name="T83" fmla="*/ 2147483647 h 1194"/>
                <a:gd name="T84" fmla="*/ 2147483647 w 300"/>
                <a:gd name="T85" fmla="*/ 2147483647 h 1194"/>
                <a:gd name="T86" fmla="*/ 2147483647 w 300"/>
                <a:gd name="T87" fmla="*/ 2147483647 h 1194"/>
                <a:gd name="T88" fmla="*/ 2147483647 w 300"/>
                <a:gd name="T89" fmla="*/ 2147483647 h 1194"/>
                <a:gd name="T90" fmla="*/ 2147483647 w 300"/>
                <a:gd name="T91" fmla="*/ 2147483647 h 1194"/>
                <a:gd name="T92" fmla="*/ 2147483647 w 300"/>
                <a:gd name="T93" fmla="*/ 2147483647 h 1194"/>
                <a:gd name="T94" fmla="*/ 2147483647 w 300"/>
                <a:gd name="T95" fmla="*/ 2147483647 h 1194"/>
                <a:gd name="T96" fmla="*/ 2147483647 w 300"/>
                <a:gd name="T97" fmla="*/ 2147483647 h 1194"/>
                <a:gd name="T98" fmla="*/ 2147483647 w 300"/>
                <a:gd name="T99" fmla="*/ 0 h 1194"/>
                <a:gd name="T100" fmla="*/ 2147483647 w 300"/>
                <a:gd name="T101" fmla="*/ 2147483647 h 11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0"/>
                <a:gd name="T154" fmla="*/ 0 h 1194"/>
                <a:gd name="T155" fmla="*/ 300 w 300"/>
                <a:gd name="T156" fmla="*/ 1194 h 11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0" h="1194">
                  <a:moveTo>
                    <a:pt x="0" y="1194"/>
                  </a:moveTo>
                  <a:lnTo>
                    <a:pt x="12" y="1188"/>
                  </a:lnTo>
                  <a:lnTo>
                    <a:pt x="36" y="1146"/>
                  </a:lnTo>
                  <a:lnTo>
                    <a:pt x="18" y="1134"/>
                  </a:lnTo>
                  <a:lnTo>
                    <a:pt x="0" y="1194"/>
                  </a:lnTo>
                  <a:close/>
                  <a:moveTo>
                    <a:pt x="114" y="1068"/>
                  </a:moveTo>
                  <a:lnTo>
                    <a:pt x="72" y="1062"/>
                  </a:lnTo>
                  <a:lnTo>
                    <a:pt x="54" y="1134"/>
                  </a:lnTo>
                  <a:lnTo>
                    <a:pt x="66" y="1134"/>
                  </a:lnTo>
                  <a:lnTo>
                    <a:pt x="84" y="1104"/>
                  </a:lnTo>
                  <a:lnTo>
                    <a:pt x="132" y="1074"/>
                  </a:lnTo>
                  <a:lnTo>
                    <a:pt x="120" y="1050"/>
                  </a:lnTo>
                  <a:lnTo>
                    <a:pt x="114" y="1068"/>
                  </a:lnTo>
                  <a:close/>
                  <a:moveTo>
                    <a:pt x="192" y="1008"/>
                  </a:moveTo>
                  <a:lnTo>
                    <a:pt x="186" y="1008"/>
                  </a:lnTo>
                  <a:lnTo>
                    <a:pt x="180" y="1020"/>
                  </a:lnTo>
                  <a:lnTo>
                    <a:pt x="174" y="1026"/>
                  </a:lnTo>
                  <a:lnTo>
                    <a:pt x="168" y="1038"/>
                  </a:lnTo>
                  <a:lnTo>
                    <a:pt x="168" y="1044"/>
                  </a:lnTo>
                  <a:lnTo>
                    <a:pt x="174" y="1050"/>
                  </a:lnTo>
                  <a:lnTo>
                    <a:pt x="180" y="1050"/>
                  </a:lnTo>
                  <a:lnTo>
                    <a:pt x="198" y="1032"/>
                  </a:lnTo>
                  <a:lnTo>
                    <a:pt x="198" y="1014"/>
                  </a:lnTo>
                  <a:lnTo>
                    <a:pt x="192" y="1008"/>
                  </a:lnTo>
                  <a:close/>
                  <a:moveTo>
                    <a:pt x="282" y="636"/>
                  </a:moveTo>
                  <a:lnTo>
                    <a:pt x="264" y="654"/>
                  </a:lnTo>
                  <a:lnTo>
                    <a:pt x="276" y="678"/>
                  </a:lnTo>
                  <a:lnTo>
                    <a:pt x="258" y="678"/>
                  </a:lnTo>
                  <a:lnTo>
                    <a:pt x="258" y="702"/>
                  </a:lnTo>
                  <a:lnTo>
                    <a:pt x="282" y="702"/>
                  </a:lnTo>
                  <a:lnTo>
                    <a:pt x="294" y="684"/>
                  </a:lnTo>
                  <a:lnTo>
                    <a:pt x="282" y="654"/>
                  </a:lnTo>
                  <a:lnTo>
                    <a:pt x="300" y="654"/>
                  </a:lnTo>
                  <a:lnTo>
                    <a:pt x="282" y="636"/>
                  </a:lnTo>
                  <a:close/>
                  <a:moveTo>
                    <a:pt x="276" y="768"/>
                  </a:moveTo>
                  <a:lnTo>
                    <a:pt x="294" y="750"/>
                  </a:lnTo>
                  <a:lnTo>
                    <a:pt x="270" y="732"/>
                  </a:lnTo>
                  <a:lnTo>
                    <a:pt x="276" y="768"/>
                  </a:lnTo>
                  <a:close/>
                  <a:moveTo>
                    <a:pt x="258" y="954"/>
                  </a:moveTo>
                  <a:lnTo>
                    <a:pt x="258" y="924"/>
                  </a:lnTo>
                  <a:lnTo>
                    <a:pt x="240" y="948"/>
                  </a:lnTo>
                  <a:lnTo>
                    <a:pt x="258" y="954"/>
                  </a:lnTo>
                  <a:close/>
                  <a:moveTo>
                    <a:pt x="252" y="858"/>
                  </a:moveTo>
                  <a:lnTo>
                    <a:pt x="270" y="858"/>
                  </a:lnTo>
                  <a:lnTo>
                    <a:pt x="252" y="840"/>
                  </a:lnTo>
                  <a:lnTo>
                    <a:pt x="252" y="858"/>
                  </a:lnTo>
                  <a:close/>
                  <a:moveTo>
                    <a:pt x="126" y="24"/>
                  </a:moveTo>
                  <a:lnTo>
                    <a:pt x="144" y="60"/>
                  </a:lnTo>
                  <a:lnTo>
                    <a:pt x="174" y="24"/>
                  </a:lnTo>
                  <a:lnTo>
                    <a:pt x="162" y="0"/>
                  </a:lnTo>
                  <a:lnTo>
                    <a:pt x="126" y="2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49" name="Russia" descr="© INSCALE GmbH, 05.05.2010&#10;http://www.presentationload.com/">
              <a:extLst>
                <a:ext uri="{FF2B5EF4-FFF2-40B4-BE49-F238E27FC236}">
                  <a16:creationId xmlns:a16="http://schemas.microsoft.com/office/drawing/2014/main" id="{1CA75C37-3A9C-46A2-8001-77C987C33C9F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727539" y="867426"/>
              <a:ext cx="3430210" cy="1092513"/>
            </a:xfrm>
            <a:custGeom>
              <a:avLst/>
              <a:gdLst>
                <a:gd name="T0" fmla="*/ 2147483647 w 9048"/>
                <a:gd name="T1" fmla="*/ 2147483647 h 2880"/>
                <a:gd name="T2" fmla="*/ 2147483647 w 9048"/>
                <a:gd name="T3" fmla="*/ 2147483647 h 2880"/>
                <a:gd name="T4" fmla="*/ 2147483647 w 9048"/>
                <a:gd name="T5" fmla="*/ 2147483647 h 2880"/>
                <a:gd name="T6" fmla="*/ 2147483647 w 9048"/>
                <a:gd name="T7" fmla="*/ 2147483647 h 2880"/>
                <a:gd name="T8" fmla="*/ 2147483647 w 9048"/>
                <a:gd name="T9" fmla="*/ 2147483647 h 2880"/>
                <a:gd name="T10" fmla="*/ 2147483647 w 9048"/>
                <a:gd name="T11" fmla="*/ 2147483647 h 2880"/>
                <a:gd name="T12" fmla="*/ 2147483647 w 9048"/>
                <a:gd name="T13" fmla="*/ 2147483647 h 2880"/>
                <a:gd name="T14" fmla="*/ 2147483647 w 9048"/>
                <a:gd name="T15" fmla="*/ 2147483647 h 2880"/>
                <a:gd name="T16" fmla="*/ 2147483647 w 9048"/>
                <a:gd name="T17" fmla="*/ 2147483647 h 2880"/>
                <a:gd name="T18" fmla="*/ 2147483647 w 9048"/>
                <a:gd name="T19" fmla="*/ 2147483647 h 2880"/>
                <a:gd name="T20" fmla="*/ 2147483647 w 9048"/>
                <a:gd name="T21" fmla="*/ 2147483647 h 2880"/>
                <a:gd name="T22" fmla="*/ 2147483647 w 9048"/>
                <a:gd name="T23" fmla="*/ 2147483647 h 2880"/>
                <a:gd name="T24" fmla="*/ 2147483647 w 9048"/>
                <a:gd name="T25" fmla="*/ 2147483647 h 2880"/>
                <a:gd name="T26" fmla="*/ 2147483647 w 9048"/>
                <a:gd name="T27" fmla="*/ 2147483647 h 2880"/>
                <a:gd name="T28" fmla="*/ 2147483647 w 9048"/>
                <a:gd name="T29" fmla="*/ 2147483647 h 2880"/>
                <a:gd name="T30" fmla="*/ 2147483647 w 9048"/>
                <a:gd name="T31" fmla="*/ 2147483647 h 2880"/>
                <a:gd name="T32" fmla="*/ 2147483647 w 9048"/>
                <a:gd name="T33" fmla="*/ 2147483647 h 2880"/>
                <a:gd name="T34" fmla="*/ 2147483647 w 9048"/>
                <a:gd name="T35" fmla="*/ 2147483647 h 2880"/>
                <a:gd name="T36" fmla="*/ 2147483647 w 9048"/>
                <a:gd name="T37" fmla="*/ 2147483647 h 2880"/>
                <a:gd name="T38" fmla="*/ 2147483647 w 9048"/>
                <a:gd name="T39" fmla="*/ 2147483647 h 2880"/>
                <a:gd name="T40" fmla="*/ 2147483647 w 9048"/>
                <a:gd name="T41" fmla="*/ 2147483647 h 2880"/>
                <a:gd name="T42" fmla="*/ 2147483647 w 9048"/>
                <a:gd name="T43" fmla="*/ 2147483647 h 2880"/>
                <a:gd name="T44" fmla="*/ 2147483647 w 9048"/>
                <a:gd name="T45" fmla="*/ 2147483647 h 2880"/>
                <a:gd name="T46" fmla="*/ 2147483647 w 9048"/>
                <a:gd name="T47" fmla="*/ 2147483647 h 2880"/>
                <a:gd name="T48" fmla="*/ 2147483647 w 9048"/>
                <a:gd name="T49" fmla="*/ 2147483647 h 2880"/>
                <a:gd name="T50" fmla="*/ 2147483647 w 9048"/>
                <a:gd name="T51" fmla="*/ 2147483647 h 2880"/>
                <a:gd name="T52" fmla="*/ 2147483647 w 9048"/>
                <a:gd name="T53" fmla="*/ 2147483647 h 2880"/>
                <a:gd name="T54" fmla="*/ 2147483647 w 9048"/>
                <a:gd name="T55" fmla="*/ 2147483647 h 2880"/>
                <a:gd name="T56" fmla="*/ 2147483647 w 9048"/>
                <a:gd name="T57" fmla="*/ 2147483647 h 2880"/>
                <a:gd name="T58" fmla="*/ 2147483647 w 9048"/>
                <a:gd name="T59" fmla="*/ 2147483647 h 2880"/>
                <a:gd name="T60" fmla="*/ 2147483647 w 9048"/>
                <a:gd name="T61" fmla="*/ 2147483647 h 2880"/>
                <a:gd name="T62" fmla="*/ 2147483647 w 9048"/>
                <a:gd name="T63" fmla="*/ 2147483647 h 2880"/>
                <a:gd name="T64" fmla="*/ 2147483647 w 9048"/>
                <a:gd name="T65" fmla="*/ 2147483647 h 2880"/>
                <a:gd name="T66" fmla="*/ 2147483647 w 9048"/>
                <a:gd name="T67" fmla="*/ 2147483647 h 2880"/>
                <a:gd name="T68" fmla="*/ 2147483647 w 9048"/>
                <a:gd name="T69" fmla="*/ 2147483647 h 2880"/>
                <a:gd name="T70" fmla="*/ 2147483647 w 9048"/>
                <a:gd name="T71" fmla="*/ 2147483647 h 2880"/>
                <a:gd name="T72" fmla="*/ 2147483647 w 9048"/>
                <a:gd name="T73" fmla="*/ 2147483647 h 2880"/>
                <a:gd name="T74" fmla="*/ 2147483647 w 9048"/>
                <a:gd name="T75" fmla="*/ 2147483647 h 2880"/>
                <a:gd name="T76" fmla="*/ 2147483647 w 9048"/>
                <a:gd name="T77" fmla="*/ 2147483647 h 2880"/>
                <a:gd name="T78" fmla="*/ 2147483647 w 9048"/>
                <a:gd name="T79" fmla="*/ 2147483647 h 2880"/>
                <a:gd name="T80" fmla="*/ 2147483647 w 9048"/>
                <a:gd name="T81" fmla="*/ 2147483647 h 2880"/>
                <a:gd name="T82" fmla="*/ 2147483647 w 9048"/>
                <a:gd name="T83" fmla="*/ 2147483647 h 2880"/>
                <a:gd name="T84" fmla="*/ 2147483647 w 9048"/>
                <a:gd name="T85" fmla="*/ 2147483647 h 2880"/>
                <a:gd name="T86" fmla="*/ 2147483647 w 9048"/>
                <a:gd name="T87" fmla="*/ 2147483647 h 2880"/>
                <a:gd name="T88" fmla="*/ 2147483647 w 9048"/>
                <a:gd name="T89" fmla="*/ 2147483647 h 2880"/>
                <a:gd name="T90" fmla="*/ 2147483647 w 9048"/>
                <a:gd name="T91" fmla="*/ 2147483647 h 2880"/>
                <a:gd name="T92" fmla="*/ 2147483647 w 9048"/>
                <a:gd name="T93" fmla="*/ 2147483647 h 2880"/>
                <a:gd name="T94" fmla="*/ 2147483647 w 9048"/>
                <a:gd name="T95" fmla="*/ 2147483647 h 2880"/>
                <a:gd name="T96" fmla="*/ 2147483647 w 9048"/>
                <a:gd name="T97" fmla="*/ 2147483647 h 2880"/>
                <a:gd name="T98" fmla="*/ 2147483647 w 9048"/>
                <a:gd name="T99" fmla="*/ 2147483647 h 2880"/>
                <a:gd name="T100" fmla="*/ 2147483647 w 9048"/>
                <a:gd name="T101" fmla="*/ 2147483647 h 2880"/>
                <a:gd name="T102" fmla="*/ 2147483647 w 9048"/>
                <a:gd name="T103" fmla="*/ 2147483647 h 2880"/>
                <a:gd name="T104" fmla="*/ 2147483647 w 9048"/>
                <a:gd name="T105" fmla="*/ 2147483647 h 2880"/>
                <a:gd name="T106" fmla="*/ 2147483647 w 9048"/>
                <a:gd name="T107" fmla="*/ 2147483647 h 2880"/>
                <a:gd name="T108" fmla="*/ 2147483647 w 9048"/>
                <a:gd name="T109" fmla="*/ 2147483647 h 2880"/>
                <a:gd name="T110" fmla="*/ 2147483647 w 9048"/>
                <a:gd name="T111" fmla="*/ 2147483647 h 2880"/>
                <a:gd name="T112" fmla="*/ 2147483647 w 9048"/>
                <a:gd name="T113" fmla="*/ 2147483647 h 2880"/>
                <a:gd name="T114" fmla="*/ 2147483647 w 9048"/>
                <a:gd name="T115" fmla="*/ 2147483647 h 2880"/>
                <a:gd name="T116" fmla="*/ 2147483647 w 9048"/>
                <a:gd name="T117" fmla="*/ 2147483647 h 2880"/>
                <a:gd name="T118" fmla="*/ 2147483647 w 9048"/>
                <a:gd name="T119" fmla="*/ 2147483647 h 2880"/>
                <a:gd name="T120" fmla="*/ 2147483647 w 9048"/>
                <a:gd name="T121" fmla="*/ 2147483647 h 2880"/>
                <a:gd name="T122" fmla="*/ 2147483647 w 9048"/>
                <a:gd name="T123" fmla="*/ 2147483647 h 2880"/>
                <a:gd name="T124" fmla="*/ 2147483647 w 9048"/>
                <a:gd name="T125" fmla="*/ 2147483647 h 288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048"/>
                <a:gd name="T190" fmla="*/ 0 h 2880"/>
                <a:gd name="T191" fmla="*/ 9048 w 9048"/>
                <a:gd name="T192" fmla="*/ 2880 h 288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048" h="2880">
                  <a:moveTo>
                    <a:pt x="2790" y="546"/>
                  </a:moveTo>
                  <a:lnTo>
                    <a:pt x="2760" y="540"/>
                  </a:lnTo>
                  <a:lnTo>
                    <a:pt x="2736" y="558"/>
                  </a:lnTo>
                  <a:lnTo>
                    <a:pt x="2778" y="570"/>
                  </a:lnTo>
                  <a:lnTo>
                    <a:pt x="2790" y="546"/>
                  </a:lnTo>
                  <a:close/>
                  <a:moveTo>
                    <a:pt x="2832" y="522"/>
                  </a:moveTo>
                  <a:lnTo>
                    <a:pt x="2820" y="516"/>
                  </a:lnTo>
                  <a:lnTo>
                    <a:pt x="2814" y="510"/>
                  </a:lnTo>
                  <a:lnTo>
                    <a:pt x="2808" y="510"/>
                  </a:lnTo>
                  <a:lnTo>
                    <a:pt x="2808" y="528"/>
                  </a:lnTo>
                  <a:lnTo>
                    <a:pt x="2820" y="534"/>
                  </a:lnTo>
                  <a:lnTo>
                    <a:pt x="2832" y="534"/>
                  </a:lnTo>
                  <a:lnTo>
                    <a:pt x="2844" y="540"/>
                  </a:lnTo>
                  <a:lnTo>
                    <a:pt x="2850" y="540"/>
                  </a:lnTo>
                  <a:lnTo>
                    <a:pt x="2850" y="534"/>
                  </a:lnTo>
                  <a:lnTo>
                    <a:pt x="2844" y="528"/>
                  </a:lnTo>
                  <a:lnTo>
                    <a:pt x="2832" y="522"/>
                  </a:lnTo>
                  <a:close/>
                  <a:moveTo>
                    <a:pt x="1704" y="18"/>
                  </a:moveTo>
                  <a:lnTo>
                    <a:pt x="1710" y="18"/>
                  </a:lnTo>
                  <a:lnTo>
                    <a:pt x="1716" y="12"/>
                  </a:lnTo>
                  <a:lnTo>
                    <a:pt x="1728" y="6"/>
                  </a:lnTo>
                  <a:lnTo>
                    <a:pt x="1734" y="0"/>
                  </a:lnTo>
                  <a:lnTo>
                    <a:pt x="1644" y="0"/>
                  </a:lnTo>
                  <a:lnTo>
                    <a:pt x="1638" y="12"/>
                  </a:lnTo>
                  <a:lnTo>
                    <a:pt x="1680" y="12"/>
                  </a:lnTo>
                  <a:lnTo>
                    <a:pt x="1686" y="18"/>
                  </a:lnTo>
                  <a:lnTo>
                    <a:pt x="1704" y="18"/>
                  </a:lnTo>
                  <a:close/>
                  <a:moveTo>
                    <a:pt x="1740" y="60"/>
                  </a:moveTo>
                  <a:lnTo>
                    <a:pt x="1746" y="60"/>
                  </a:lnTo>
                  <a:lnTo>
                    <a:pt x="1758" y="48"/>
                  </a:lnTo>
                  <a:lnTo>
                    <a:pt x="1764" y="48"/>
                  </a:lnTo>
                  <a:lnTo>
                    <a:pt x="1770" y="54"/>
                  </a:lnTo>
                  <a:lnTo>
                    <a:pt x="1782" y="54"/>
                  </a:lnTo>
                  <a:lnTo>
                    <a:pt x="1788" y="60"/>
                  </a:lnTo>
                  <a:lnTo>
                    <a:pt x="1800" y="60"/>
                  </a:lnTo>
                  <a:lnTo>
                    <a:pt x="1812" y="48"/>
                  </a:lnTo>
                  <a:lnTo>
                    <a:pt x="1812" y="36"/>
                  </a:lnTo>
                  <a:lnTo>
                    <a:pt x="1806" y="30"/>
                  </a:lnTo>
                  <a:lnTo>
                    <a:pt x="1794" y="24"/>
                  </a:lnTo>
                  <a:lnTo>
                    <a:pt x="1758" y="24"/>
                  </a:lnTo>
                  <a:lnTo>
                    <a:pt x="1710" y="48"/>
                  </a:lnTo>
                  <a:lnTo>
                    <a:pt x="1716" y="54"/>
                  </a:lnTo>
                  <a:lnTo>
                    <a:pt x="1728" y="60"/>
                  </a:lnTo>
                  <a:lnTo>
                    <a:pt x="1740" y="60"/>
                  </a:lnTo>
                  <a:close/>
                  <a:moveTo>
                    <a:pt x="2382" y="510"/>
                  </a:moveTo>
                  <a:lnTo>
                    <a:pt x="2400" y="504"/>
                  </a:lnTo>
                  <a:lnTo>
                    <a:pt x="2412" y="498"/>
                  </a:lnTo>
                  <a:lnTo>
                    <a:pt x="2412" y="486"/>
                  </a:lnTo>
                  <a:lnTo>
                    <a:pt x="2406" y="486"/>
                  </a:lnTo>
                  <a:lnTo>
                    <a:pt x="2400" y="480"/>
                  </a:lnTo>
                  <a:lnTo>
                    <a:pt x="2346" y="480"/>
                  </a:lnTo>
                  <a:lnTo>
                    <a:pt x="2346" y="492"/>
                  </a:lnTo>
                  <a:lnTo>
                    <a:pt x="2358" y="504"/>
                  </a:lnTo>
                  <a:lnTo>
                    <a:pt x="2370" y="510"/>
                  </a:lnTo>
                  <a:lnTo>
                    <a:pt x="2382" y="510"/>
                  </a:lnTo>
                  <a:close/>
                  <a:moveTo>
                    <a:pt x="1590" y="30"/>
                  </a:moveTo>
                  <a:lnTo>
                    <a:pt x="1548" y="24"/>
                  </a:lnTo>
                  <a:lnTo>
                    <a:pt x="1554" y="36"/>
                  </a:lnTo>
                  <a:lnTo>
                    <a:pt x="1590" y="30"/>
                  </a:lnTo>
                  <a:close/>
                  <a:moveTo>
                    <a:pt x="1890" y="696"/>
                  </a:moveTo>
                  <a:lnTo>
                    <a:pt x="1896" y="708"/>
                  </a:lnTo>
                  <a:lnTo>
                    <a:pt x="1920" y="720"/>
                  </a:lnTo>
                  <a:lnTo>
                    <a:pt x="1950" y="738"/>
                  </a:lnTo>
                  <a:lnTo>
                    <a:pt x="1974" y="744"/>
                  </a:lnTo>
                  <a:lnTo>
                    <a:pt x="1992" y="738"/>
                  </a:lnTo>
                  <a:lnTo>
                    <a:pt x="1980" y="720"/>
                  </a:lnTo>
                  <a:lnTo>
                    <a:pt x="1950" y="702"/>
                  </a:lnTo>
                  <a:lnTo>
                    <a:pt x="1914" y="696"/>
                  </a:lnTo>
                  <a:lnTo>
                    <a:pt x="1890" y="696"/>
                  </a:lnTo>
                  <a:close/>
                  <a:moveTo>
                    <a:pt x="3108" y="126"/>
                  </a:moveTo>
                  <a:lnTo>
                    <a:pt x="3120" y="108"/>
                  </a:lnTo>
                  <a:lnTo>
                    <a:pt x="3030" y="108"/>
                  </a:lnTo>
                  <a:lnTo>
                    <a:pt x="3108" y="126"/>
                  </a:lnTo>
                  <a:close/>
                  <a:moveTo>
                    <a:pt x="1560" y="102"/>
                  </a:moveTo>
                  <a:lnTo>
                    <a:pt x="1632" y="102"/>
                  </a:lnTo>
                  <a:lnTo>
                    <a:pt x="1608" y="84"/>
                  </a:lnTo>
                  <a:lnTo>
                    <a:pt x="1560" y="102"/>
                  </a:lnTo>
                  <a:close/>
                  <a:moveTo>
                    <a:pt x="1572" y="60"/>
                  </a:moveTo>
                  <a:lnTo>
                    <a:pt x="1584" y="66"/>
                  </a:lnTo>
                  <a:lnTo>
                    <a:pt x="1596" y="78"/>
                  </a:lnTo>
                  <a:lnTo>
                    <a:pt x="1620" y="66"/>
                  </a:lnTo>
                  <a:lnTo>
                    <a:pt x="1620" y="72"/>
                  </a:lnTo>
                  <a:lnTo>
                    <a:pt x="1644" y="72"/>
                  </a:lnTo>
                  <a:lnTo>
                    <a:pt x="1668" y="60"/>
                  </a:lnTo>
                  <a:lnTo>
                    <a:pt x="1674" y="54"/>
                  </a:lnTo>
                  <a:lnTo>
                    <a:pt x="1680" y="54"/>
                  </a:lnTo>
                  <a:lnTo>
                    <a:pt x="1626" y="48"/>
                  </a:lnTo>
                  <a:lnTo>
                    <a:pt x="1614" y="54"/>
                  </a:lnTo>
                  <a:lnTo>
                    <a:pt x="1608" y="54"/>
                  </a:lnTo>
                  <a:lnTo>
                    <a:pt x="1602" y="48"/>
                  </a:lnTo>
                  <a:lnTo>
                    <a:pt x="1584" y="48"/>
                  </a:lnTo>
                  <a:lnTo>
                    <a:pt x="1572" y="60"/>
                  </a:lnTo>
                  <a:close/>
                  <a:moveTo>
                    <a:pt x="1662" y="36"/>
                  </a:moveTo>
                  <a:lnTo>
                    <a:pt x="1602" y="36"/>
                  </a:lnTo>
                  <a:lnTo>
                    <a:pt x="1650" y="48"/>
                  </a:lnTo>
                  <a:lnTo>
                    <a:pt x="1662" y="36"/>
                  </a:lnTo>
                  <a:close/>
                  <a:moveTo>
                    <a:pt x="1542" y="522"/>
                  </a:moveTo>
                  <a:lnTo>
                    <a:pt x="1500" y="528"/>
                  </a:lnTo>
                  <a:lnTo>
                    <a:pt x="1512" y="552"/>
                  </a:lnTo>
                  <a:lnTo>
                    <a:pt x="1542" y="534"/>
                  </a:lnTo>
                  <a:lnTo>
                    <a:pt x="1524" y="558"/>
                  </a:lnTo>
                  <a:lnTo>
                    <a:pt x="1518" y="558"/>
                  </a:lnTo>
                  <a:lnTo>
                    <a:pt x="1512" y="564"/>
                  </a:lnTo>
                  <a:lnTo>
                    <a:pt x="1506" y="564"/>
                  </a:lnTo>
                  <a:lnTo>
                    <a:pt x="1494" y="570"/>
                  </a:lnTo>
                  <a:lnTo>
                    <a:pt x="1488" y="576"/>
                  </a:lnTo>
                  <a:lnTo>
                    <a:pt x="1488" y="582"/>
                  </a:lnTo>
                  <a:lnTo>
                    <a:pt x="1500" y="594"/>
                  </a:lnTo>
                  <a:lnTo>
                    <a:pt x="1524" y="606"/>
                  </a:lnTo>
                  <a:lnTo>
                    <a:pt x="1566" y="606"/>
                  </a:lnTo>
                  <a:lnTo>
                    <a:pt x="1590" y="612"/>
                  </a:lnTo>
                  <a:lnTo>
                    <a:pt x="1608" y="618"/>
                  </a:lnTo>
                  <a:lnTo>
                    <a:pt x="1614" y="624"/>
                  </a:lnTo>
                  <a:lnTo>
                    <a:pt x="1620" y="636"/>
                  </a:lnTo>
                  <a:lnTo>
                    <a:pt x="1620" y="648"/>
                  </a:lnTo>
                  <a:lnTo>
                    <a:pt x="1626" y="654"/>
                  </a:lnTo>
                  <a:lnTo>
                    <a:pt x="1626" y="660"/>
                  </a:lnTo>
                  <a:lnTo>
                    <a:pt x="1644" y="660"/>
                  </a:lnTo>
                  <a:lnTo>
                    <a:pt x="1662" y="666"/>
                  </a:lnTo>
                  <a:lnTo>
                    <a:pt x="1674" y="666"/>
                  </a:lnTo>
                  <a:lnTo>
                    <a:pt x="1692" y="672"/>
                  </a:lnTo>
                  <a:lnTo>
                    <a:pt x="1704" y="672"/>
                  </a:lnTo>
                  <a:lnTo>
                    <a:pt x="1818" y="666"/>
                  </a:lnTo>
                  <a:lnTo>
                    <a:pt x="1806" y="666"/>
                  </a:lnTo>
                  <a:lnTo>
                    <a:pt x="1734" y="642"/>
                  </a:lnTo>
                  <a:lnTo>
                    <a:pt x="1704" y="618"/>
                  </a:lnTo>
                  <a:lnTo>
                    <a:pt x="1692" y="600"/>
                  </a:lnTo>
                  <a:lnTo>
                    <a:pt x="1686" y="588"/>
                  </a:lnTo>
                  <a:lnTo>
                    <a:pt x="1674" y="582"/>
                  </a:lnTo>
                  <a:lnTo>
                    <a:pt x="1674" y="570"/>
                  </a:lnTo>
                  <a:lnTo>
                    <a:pt x="1668" y="564"/>
                  </a:lnTo>
                  <a:lnTo>
                    <a:pt x="1692" y="516"/>
                  </a:lnTo>
                  <a:lnTo>
                    <a:pt x="1686" y="510"/>
                  </a:lnTo>
                  <a:lnTo>
                    <a:pt x="1686" y="504"/>
                  </a:lnTo>
                  <a:lnTo>
                    <a:pt x="1674" y="504"/>
                  </a:lnTo>
                  <a:lnTo>
                    <a:pt x="1710" y="498"/>
                  </a:lnTo>
                  <a:lnTo>
                    <a:pt x="1698" y="480"/>
                  </a:lnTo>
                  <a:lnTo>
                    <a:pt x="1734" y="480"/>
                  </a:lnTo>
                  <a:lnTo>
                    <a:pt x="1710" y="468"/>
                  </a:lnTo>
                  <a:lnTo>
                    <a:pt x="1734" y="474"/>
                  </a:lnTo>
                  <a:lnTo>
                    <a:pt x="1740" y="462"/>
                  </a:lnTo>
                  <a:lnTo>
                    <a:pt x="1722" y="450"/>
                  </a:lnTo>
                  <a:lnTo>
                    <a:pt x="1764" y="450"/>
                  </a:lnTo>
                  <a:lnTo>
                    <a:pt x="1770" y="444"/>
                  </a:lnTo>
                  <a:lnTo>
                    <a:pt x="1752" y="426"/>
                  </a:lnTo>
                  <a:lnTo>
                    <a:pt x="1782" y="432"/>
                  </a:lnTo>
                  <a:lnTo>
                    <a:pt x="1782" y="402"/>
                  </a:lnTo>
                  <a:lnTo>
                    <a:pt x="1788" y="408"/>
                  </a:lnTo>
                  <a:lnTo>
                    <a:pt x="1800" y="414"/>
                  </a:lnTo>
                  <a:lnTo>
                    <a:pt x="1812" y="414"/>
                  </a:lnTo>
                  <a:lnTo>
                    <a:pt x="1830" y="408"/>
                  </a:lnTo>
                  <a:lnTo>
                    <a:pt x="1842" y="402"/>
                  </a:lnTo>
                  <a:lnTo>
                    <a:pt x="1860" y="390"/>
                  </a:lnTo>
                  <a:lnTo>
                    <a:pt x="1878" y="372"/>
                  </a:lnTo>
                  <a:lnTo>
                    <a:pt x="1896" y="372"/>
                  </a:lnTo>
                  <a:lnTo>
                    <a:pt x="1938" y="366"/>
                  </a:lnTo>
                  <a:lnTo>
                    <a:pt x="1992" y="354"/>
                  </a:lnTo>
                  <a:lnTo>
                    <a:pt x="2046" y="348"/>
                  </a:lnTo>
                  <a:lnTo>
                    <a:pt x="2094" y="336"/>
                  </a:lnTo>
                  <a:lnTo>
                    <a:pt x="2124" y="330"/>
                  </a:lnTo>
                  <a:lnTo>
                    <a:pt x="2136" y="324"/>
                  </a:lnTo>
                  <a:lnTo>
                    <a:pt x="2154" y="318"/>
                  </a:lnTo>
                  <a:lnTo>
                    <a:pt x="2160" y="312"/>
                  </a:lnTo>
                  <a:lnTo>
                    <a:pt x="2166" y="300"/>
                  </a:lnTo>
                  <a:lnTo>
                    <a:pt x="2166" y="294"/>
                  </a:lnTo>
                  <a:lnTo>
                    <a:pt x="2154" y="282"/>
                  </a:lnTo>
                  <a:lnTo>
                    <a:pt x="2136" y="276"/>
                  </a:lnTo>
                  <a:lnTo>
                    <a:pt x="2088" y="270"/>
                  </a:lnTo>
                  <a:lnTo>
                    <a:pt x="2046" y="276"/>
                  </a:lnTo>
                  <a:lnTo>
                    <a:pt x="2016" y="288"/>
                  </a:lnTo>
                  <a:lnTo>
                    <a:pt x="1980" y="300"/>
                  </a:lnTo>
                  <a:lnTo>
                    <a:pt x="1938" y="318"/>
                  </a:lnTo>
                  <a:lnTo>
                    <a:pt x="1860" y="318"/>
                  </a:lnTo>
                  <a:lnTo>
                    <a:pt x="1842" y="312"/>
                  </a:lnTo>
                  <a:lnTo>
                    <a:pt x="1824" y="312"/>
                  </a:lnTo>
                  <a:lnTo>
                    <a:pt x="1806" y="336"/>
                  </a:lnTo>
                  <a:lnTo>
                    <a:pt x="1782" y="318"/>
                  </a:lnTo>
                  <a:lnTo>
                    <a:pt x="1728" y="342"/>
                  </a:lnTo>
                  <a:lnTo>
                    <a:pt x="1698" y="342"/>
                  </a:lnTo>
                  <a:lnTo>
                    <a:pt x="1668" y="366"/>
                  </a:lnTo>
                  <a:lnTo>
                    <a:pt x="1692" y="372"/>
                  </a:lnTo>
                  <a:lnTo>
                    <a:pt x="1644" y="372"/>
                  </a:lnTo>
                  <a:lnTo>
                    <a:pt x="1614" y="378"/>
                  </a:lnTo>
                  <a:lnTo>
                    <a:pt x="1614" y="396"/>
                  </a:lnTo>
                  <a:lnTo>
                    <a:pt x="1638" y="378"/>
                  </a:lnTo>
                  <a:lnTo>
                    <a:pt x="1644" y="396"/>
                  </a:lnTo>
                  <a:lnTo>
                    <a:pt x="1668" y="396"/>
                  </a:lnTo>
                  <a:lnTo>
                    <a:pt x="1662" y="408"/>
                  </a:lnTo>
                  <a:lnTo>
                    <a:pt x="1620" y="408"/>
                  </a:lnTo>
                  <a:lnTo>
                    <a:pt x="1614" y="420"/>
                  </a:lnTo>
                  <a:lnTo>
                    <a:pt x="1644" y="426"/>
                  </a:lnTo>
                  <a:lnTo>
                    <a:pt x="1596" y="432"/>
                  </a:lnTo>
                  <a:lnTo>
                    <a:pt x="1632" y="438"/>
                  </a:lnTo>
                  <a:lnTo>
                    <a:pt x="1584" y="444"/>
                  </a:lnTo>
                  <a:lnTo>
                    <a:pt x="1584" y="462"/>
                  </a:lnTo>
                  <a:lnTo>
                    <a:pt x="1554" y="474"/>
                  </a:lnTo>
                  <a:lnTo>
                    <a:pt x="1560" y="486"/>
                  </a:lnTo>
                  <a:lnTo>
                    <a:pt x="1602" y="468"/>
                  </a:lnTo>
                  <a:lnTo>
                    <a:pt x="1590" y="498"/>
                  </a:lnTo>
                  <a:lnTo>
                    <a:pt x="1554" y="498"/>
                  </a:lnTo>
                  <a:lnTo>
                    <a:pt x="1542" y="504"/>
                  </a:lnTo>
                  <a:lnTo>
                    <a:pt x="1542" y="522"/>
                  </a:lnTo>
                  <a:close/>
                  <a:moveTo>
                    <a:pt x="5778" y="498"/>
                  </a:moveTo>
                  <a:lnTo>
                    <a:pt x="5850" y="486"/>
                  </a:lnTo>
                  <a:lnTo>
                    <a:pt x="5958" y="504"/>
                  </a:lnTo>
                  <a:lnTo>
                    <a:pt x="5952" y="492"/>
                  </a:lnTo>
                  <a:lnTo>
                    <a:pt x="5940" y="486"/>
                  </a:lnTo>
                  <a:lnTo>
                    <a:pt x="5928" y="474"/>
                  </a:lnTo>
                  <a:lnTo>
                    <a:pt x="5904" y="462"/>
                  </a:lnTo>
                  <a:lnTo>
                    <a:pt x="5844" y="462"/>
                  </a:lnTo>
                  <a:lnTo>
                    <a:pt x="5808" y="468"/>
                  </a:lnTo>
                  <a:lnTo>
                    <a:pt x="5796" y="468"/>
                  </a:lnTo>
                  <a:lnTo>
                    <a:pt x="5778" y="498"/>
                  </a:lnTo>
                  <a:close/>
                  <a:moveTo>
                    <a:pt x="5784" y="378"/>
                  </a:moveTo>
                  <a:lnTo>
                    <a:pt x="5838" y="384"/>
                  </a:lnTo>
                  <a:lnTo>
                    <a:pt x="5844" y="378"/>
                  </a:lnTo>
                  <a:lnTo>
                    <a:pt x="5850" y="366"/>
                  </a:lnTo>
                  <a:lnTo>
                    <a:pt x="5838" y="354"/>
                  </a:lnTo>
                  <a:lnTo>
                    <a:pt x="5802" y="354"/>
                  </a:lnTo>
                  <a:lnTo>
                    <a:pt x="5742" y="342"/>
                  </a:lnTo>
                  <a:lnTo>
                    <a:pt x="5724" y="342"/>
                  </a:lnTo>
                  <a:lnTo>
                    <a:pt x="5718" y="348"/>
                  </a:lnTo>
                  <a:lnTo>
                    <a:pt x="5730" y="354"/>
                  </a:lnTo>
                  <a:lnTo>
                    <a:pt x="5742" y="366"/>
                  </a:lnTo>
                  <a:lnTo>
                    <a:pt x="5754" y="372"/>
                  </a:lnTo>
                  <a:lnTo>
                    <a:pt x="5772" y="372"/>
                  </a:lnTo>
                  <a:lnTo>
                    <a:pt x="5778" y="378"/>
                  </a:lnTo>
                  <a:lnTo>
                    <a:pt x="5784" y="378"/>
                  </a:lnTo>
                  <a:close/>
                  <a:moveTo>
                    <a:pt x="5724" y="432"/>
                  </a:moveTo>
                  <a:lnTo>
                    <a:pt x="5712" y="444"/>
                  </a:lnTo>
                  <a:lnTo>
                    <a:pt x="5712" y="456"/>
                  </a:lnTo>
                  <a:lnTo>
                    <a:pt x="5724" y="462"/>
                  </a:lnTo>
                  <a:lnTo>
                    <a:pt x="5772" y="462"/>
                  </a:lnTo>
                  <a:lnTo>
                    <a:pt x="5778" y="456"/>
                  </a:lnTo>
                  <a:lnTo>
                    <a:pt x="5778" y="450"/>
                  </a:lnTo>
                  <a:lnTo>
                    <a:pt x="5766" y="438"/>
                  </a:lnTo>
                  <a:lnTo>
                    <a:pt x="5742" y="426"/>
                  </a:lnTo>
                  <a:lnTo>
                    <a:pt x="5730" y="426"/>
                  </a:lnTo>
                  <a:lnTo>
                    <a:pt x="5724" y="432"/>
                  </a:lnTo>
                  <a:close/>
                  <a:moveTo>
                    <a:pt x="3072" y="96"/>
                  </a:moveTo>
                  <a:lnTo>
                    <a:pt x="3192" y="96"/>
                  </a:lnTo>
                  <a:lnTo>
                    <a:pt x="3204" y="90"/>
                  </a:lnTo>
                  <a:lnTo>
                    <a:pt x="3228" y="90"/>
                  </a:lnTo>
                  <a:lnTo>
                    <a:pt x="3240" y="84"/>
                  </a:lnTo>
                  <a:lnTo>
                    <a:pt x="3240" y="72"/>
                  </a:lnTo>
                  <a:lnTo>
                    <a:pt x="3222" y="60"/>
                  </a:lnTo>
                  <a:lnTo>
                    <a:pt x="3192" y="42"/>
                  </a:lnTo>
                  <a:lnTo>
                    <a:pt x="3156" y="30"/>
                  </a:lnTo>
                  <a:lnTo>
                    <a:pt x="3132" y="24"/>
                  </a:lnTo>
                  <a:lnTo>
                    <a:pt x="3120" y="18"/>
                  </a:lnTo>
                  <a:lnTo>
                    <a:pt x="3108" y="18"/>
                  </a:lnTo>
                  <a:lnTo>
                    <a:pt x="3096" y="12"/>
                  </a:lnTo>
                  <a:lnTo>
                    <a:pt x="3060" y="12"/>
                  </a:lnTo>
                  <a:lnTo>
                    <a:pt x="3048" y="18"/>
                  </a:lnTo>
                  <a:lnTo>
                    <a:pt x="3036" y="18"/>
                  </a:lnTo>
                  <a:lnTo>
                    <a:pt x="3030" y="30"/>
                  </a:lnTo>
                  <a:lnTo>
                    <a:pt x="3030" y="42"/>
                  </a:lnTo>
                  <a:lnTo>
                    <a:pt x="3036" y="54"/>
                  </a:lnTo>
                  <a:lnTo>
                    <a:pt x="3048" y="66"/>
                  </a:lnTo>
                  <a:lnTo>
                    <a:pt x="3054" y="78"/>
                  </a:lnTo>
                  <a:lnTo>
                    <a:pt x="3072" y="96"/>
                  </a:lnTo>
                  <a:close/>
                  <a:moveTo>
                    <a:pt x="6138" y="408"/>
                  </a:moveTo>
                  <a:lnTo>
                    <a:pt x="6144" y="402"/>
                  </a:lnTo>
                  <a:lnTo>
                    <a:pt x="6132" y="396"/>
                  </a:lnTo>
                  <a:lnTo>
                    <a:pt x="6102" y="390"/>
                  </a:lnTo>
                  <a:lnTo>
                    <a:pt x="6036" y="390"/>
                  </a:lnTo>
                  <a:lnTo>
                    <a:pt x="6012" y="366"/>
                  </a:lnTo>
                  <a:lnTo>
                    <a:pt x="6000" y="360"/>
                  </a:lnTo>
                  <a:lnTo>
                    <a:pt x="5970" y="360"/>
                  </a:lnTo>
                  <a:lnTo>
                    <a:pt x="5958" y="366"/>
                  </a:lnTo>
                  <a:lnTo>
                    <a:pt x="5910" y="366"/>
                  </a:lnTo>
                  <a:lnTo>
                    <a:pt x="5946" y="390"/>
                  </a:lnTo>
                  <a:lnTo>
                    <a:pt x="5964" y="396"/>
                  </a:lnTo>
                  <a:lnTo>
                    <a:pt x="6000" y="402"/>
                  </a:lnTo>
                  <a:lnTo>
                    <a:pt x="6054" y="414"/>
                  </a:lnTo>
                  <a:lnTo>
                    <a:pt x="6102" y="414"/>
                  </a:lnTo>
                  <a:lnTo>
                    <a:pt x="6138" y="408"/>
                  </a:lnTo>
                  <a:close/>
                  <a:moveTo>
                    <a:pt x="7602" y="744"/>
                  </a:moveTo>
                  <a:lnTo>
                    <a:pt x="7596" y="732"/>
                  </a:lnTo>
                  <a:lnTo>
                    <a:pt x="7572" y="726"/>
                  </a:lnTo>
                  <a:lnTo>
                    <a:pt x="7512" y="714"/>
                  </a:lnTo>
                  <a:lnTo>
                    <a:pt x="7500" y="714"/>
                  </a:lnTo>
                  <a:lnTo>
                    <a:pt x="7512" y="726"/>
                  </a:lnTo>
                  <a:lnTo>
                    <a:pt x="7548" y="738"/>
                  </a:lnTo>
                  <a:lnTo>
                    <a:pt x="7584" y="744"/>
                  </a:lnTo>
                  <a:lnTo>
                    <a:pt x="7602" y="744"/>
                  </a:lnTo>
                  <a:close/>
                  <a:moveTo>
                    <a:pt x="3162" y="120"/>
                  </a:moveTo>
                  <a:lnTo>
                    <a:pt x="3216" y="138"/>
                  </a:lnTo>
                  <a:lnTo>
                    <a:pt x="3246" y="144"/>
                  </a:lnTo>
                  <a:lnTo>
                    <a:pt x="3264" y="144"/>
                  </a:lnTo>
                  <a:lnTo>
                    <a:pt x="3312" y="138"/>
                  </a:lnTo>
                  <a:lnTo>
                    <a:pt x="3372" y="156"/>
                  </a:lnTo>
                  <a:lnTo>
                    <a:pt x="3432" y="156"/>
                  </a:lnTo>
                  <a:lnTo>
                    <a:pt x="3426" y="138"/>
                  </a:lnTo>
                  <a:lnTo>
                    <a:pt x="3402" y="102"/>
                  </a:lnTo>
                  <a:lnTo>
                    <a:pt x="3384" y="96"/>
                  </a:lnTo>
                  <a:lnTo>
                    <a:pt x="3372" y="90"/>
                  </a:lnTo>
                  <a:lnTo>
                    <a:pt x="3354" y="96"/>
                  </a:lnTo>
                  <a:lnTo>
                    <a:pt x="3318" y="114"/>
                  </a:lnTo>
                  <a:lnTo>
                    <a:pt x="3294" y="90"/>
                  </a:lnTo>
                  <a:lnTo>
                    <a:pt x="3282" y="90"/>
                  </a:lnTo>
                  <a:lnTo>
                    <a:pt x="3210" y="102"/>
                  </a:lnTo>
                  <a:lnTo>
                    <a:pt x="3174" y="114"/>
                  </a:lnTo>
                  <a:lnTo>
                    <a:pt x="3162" y="120"/>
                  </a:lnTo>
                  <a:close/>
                  <a:moveTo>
                    <a:pt x="3582" y="198"/>
                  </a:moveTo>
                  <a:lnTo>
                    <a:pt x="3744" y="192"/>
                  </a:lnTo>
                  <a:lnTo>
                    <a:pt x="3702" y="168"/>
                  </a:lnTo>
                  <a:lnTo>
                    <a:pt x="3696" y="168"/>
                  </a:lnTo>
                  <a:lnTo>
                    <a:pt x="3690" y="162"/>
                  </a:lnTo>
                  <a:lnTo>
                    <a:pt x="3666" y="150"/>
                  </a:lnTo>
                  <a:lnTo>
                    <a:pt x="3648" y="144"/>
                  </a:lnTo>
                  <a:lnTo>
                    <a:pt x="3636" y="138"/>
                  </a:lnTo>
                  <a:lnTo>
                    <a:pt x="3618" y="138"/>
                  </a:lnTo>
                  <a:lnTo>
                    <a:pt x="3606" y="144"/>
                  </a:lnTo>
                  <a:lnTo>
                    <a:pt x="3600" y="150"/>
                  </a:lnTo>
                  <a:lnTo>
                    <a:pt x="3588" y="156"/>
                  </a:lnTo>
                  <a:lnTo>
                    <a:pt x="3588" y="150"/>
                  </a:lnTo>
                  <a:lnTo>
                    <a:pt x="3582" y="144"/>
                  </a:lnTo>
                  <a:lnTo>
                    <a:pt x="3576" y="132"/>
                  </a:lnTo>
                  <a:lnTo>
                    <a:pt x="3570" y="126"/>
                  </a:lnTo>
                  <a:lnTo>
                    <a:pt x="3546" y="114"/>
                  </a:lnTo>
                  <a:lnTo>
                    <a:pt x="3522" y="126"/>
                  </a:lnTo>
                  <a:lnTo>
                    <a:pt x="3504" y="162"/>
                  </a:lnTo>
                  <a:lnTo>
                    <a:pt x="3498" y="192"/>
                  </a:lnTo>
                  <a:lnTo>
                    <a:pt x="3492" y="210"/>
                  </a:lnTo>
                  <a:lnTo>
                    <a:pt x="3516" y="222"/>
                  </a:lnTo>
                  <a:lnTo>
                    <a:pt x="3534" y="216"/>
                  </a:lnTo>
                  <a:lnTo>
                    <a:pt x="3546" y="216"/>
                  </a:lnTo>
                  <a:lnTo>
                    <a:pt x="3582" y="198"/>
                  </a:lnTo>
                  <a:close/>
                  <a:moveTo>
                    <a:pt x="5622" y="420"/>
                  </a:moveTo>
                  <a:lnTo>
                    <a:pt x="5640" y="390"/>
                  </a:lnTo>
                  <a:lnTo>
                    <a:pt x="5754" y="390"/>
                  </a:lnTo>
                  <a:lnTo>
                    <a:pt x="5688" y="360"/>
                  </a:lnTo>
                  <a:lnTo>
                    <a:pt x="5700" y="336"/>
                  </a:lnTo>
                  <a:lnTo>
                    <a:pt x="5610" y="318"/>
                  </a:lnTo>
                  <a:lnTo>
                    <a:pt x="5628" y="348"/>
                  </a:lnTo>
                  <a:lnTo>
                    <a:pt x="5616" y="342"/>
                  </a:lnTo>
                  <a:lnTo>
                    <a:pt x="5592" y="336"/>
                  </a:lnTo>
                  <a:lnTo>
                    <a:pt x="5556" y="330"/>
                  </a:lnTo>
                  <a:lnTo>
                    <a:pt x="5514" y="318"/>
                  </a:lnTo>
                  <a:lnTo>
                    <a:pt x="5454" y="318"/>
                  </a:lnTo>
                  <a:lnTo>
                    <a:pt x="5448" y="330"/>
                  </a:lnTo>
                  <a:lnTo>
                    <a:pt x="5460" y="354"/>
                  </a:lnTo>
                  <a:lnTo>
                    <a:pt x="5496" y="372"/>
                  </a:lnTo>
                  <a:lnTo>
                    <a:pt x="5538" y="390"/>
                  </a:lnTo>
                  <a:lnTo>
                    <a:pt x="5574" y="408"/>
                  </a:lnTo>
                  <a:lnTo>
                    <a:pt x="5610" y="414"/>
                  </a:lnTo>
                  <a:lnTo>
                    <a:pt x="5622" y="420"/>
                  </a:lnTo>
                  <a:close/>
                  <a:moveTo>
                    <a:pt x="4320" y="432"/>
                  </a:moveTo>
                  <a:lnTo>
                    <a:pt x="4368" y="444"/>
                  </a:lnTo>
                  <a:lnTo>
                    <a:pt x="4380" y="444"/>
                  </a:lnTo>
                  <a:lnTo>
                    <a:pt x="4392" y="438"/>
                  </a:lnTo>
                  <a:lnTo>
                    <a:pt x="4398" y="438"/>
                  </a:lnTo>
                  <a:lnTo>
                    <a:pt x="4404" y="432"/>
                  </a:lnTo>
                  <a:lnTo>
                    <a:pt x="4404" y="426"/>
                  </a:lnTo>
                  <a:lnTo>
                    <a:pt x="4398" y="426"/>
                  </a:lnTo>
                  <a:lnTo>
                    <a:pt x="4362" y="414"/>
                  </a:lnTo>
                  <a:lnTo>
                    <a:pt x="4344" y="420"/>
                  </a:lnTo>
                  <a:lnTo>
                    <a:pt x="4332" y="420"/>
                  </a:lnTo>
                  <a:lnTo>
                    <a:pt x="4320" y="432"/>
                  </a:lnTo>
                  <a:close/>
                  <a:moveTo>
                    <a:pt x="5424" y="354"/>
                  </a:moveTo>
                  <a:lnTo>
                    <a:pt x="5370" y="336"/>
                  </a:lnTo>
                  <a:lnTo>
                    <a:pt x="5394" y="366"/>
                  </a:lnTo>
                  <a:lnTo>
                    <a:pt x="5424" y="354"/>
                  </a:lnTo>
                  <a:close/>
                  <a:moveTo>
                    <a:pt x="7986" y="666"/>
                  </a:moveTo>
                  <a:lnTo>
                    <a:pt x="8034" y="654"/>
                  </a:lnTo>
                  <a:lnTo>
                    <a:pt x="8088" y="654"/>
                  </a:lnTo>
                  <a:lnTo>
                    <a:pt x="8100" y="648"/>
                  </a:lnTo>
                  <a:lnTo>
                    <a:pt x="8106" y="642"/>
                  </a:lnTo>
                  <a:lnTo>
                    <a:pt x="8106" y="636"/>
                  </a:lnTo>
                  <a:lnTo>
                    <a:pt x="8100" y="630"/>
                  </a:lnTo>
                  <a:lnTo>
                    <a:pt x="8088" y="630"/>
                  </a:lnTo>
                  <a:lnTo>
                    <a:pt x="8052" y="618"/>
                  </a:lnTo>
                  <a:lnTo>
                    <a:pt x="8028" y="612"/>
                  </a:lnTo>
                  <a:lnTo>
                    <a:pt x="8010" y="606"/>
                  </a:lnTo>
                  <a:lnTo>
                    <a:pt x="7968" y="606"/>
                  </a:lnTo>
                  <a:lnTo>
                    <a:pt x="7944" y="618"/>
                  </a:lnTo>
                  <a:lnTo>
                    <a:pt x="7938" y="630"/>
                  </a:lnTo>
                  <a:lnTo>
                    <a:pt x="7938" y="654"/>
                  </a:lnTo>
                  <a:lnTo>
                    <a:pt x="7944" y="666"/>
                  </a:lnTo>
                  <a:lnTo>
                    <a:pt x="7950" y="666"/>
                  </a:lnTo>
                  <a:lnTo>
                    <a:pt x="7962" y="672"/>
                  </a:lnTo>
                  <a:lnTo>
                    <a:pt x="7968" y="672"/>
                  </a:lnTo>
                  <a:lnTo>
                    <a:pt x="7980" y="666"/>
                  </a:lnTo>
                  <a:lnTo>
                    <a:pt x="7986" y="666"/>
                  </a:lnTo>
                  <a:close/>
                  <a:moveTo>
                    <a:pt x="162" y="1788"/>
                  </a:moveTo>
                  <a:lnTo>
                    <a:pt x="150" y="1788"/>
                  </a:lnTo>
                  <a:lnTo>
                    <a:pt x="138" y="1794"/>
                  </a:lnTo>
                  <a:lnTo>
                    <a:pt x="114" y="1794"/>
                  </a:lnTo>
                  <a:lnTo>
                    <a:pt x="108" y="1788"/>
                  </a:lnTo>
                  <a:lnTo>
                    <a:pt x="96" y="1788"/>
                  </a:lnTo>
                  <a:lnTo>
                    <a:pt x="96" y="1782"/>
                  </a:lnTo>
                  <a:lnTo>
                    <a:pt x="84" y="1782"/>
                  </a:lnTo>
                  <a:lnTo>
                    <a:pt x="84" y="1788"/>
                  </a:lnTo>
                  <a:lnTo>
                    <a:pt x="72" y="1800"/>
                  </a:lnTo>
                  <a:lnTo>
                    <a:pt x="12" y="1800"/>
                  </a:lnTo>
                  <a:lnTo>
                    <a:pt x="0" y="1812"/>
                  </a:lnTo>
                  <a:lnTo>
                    <a:pt x="0" y="1818"/>
                  </a:lnTo>
                  <a:lnTo>
                    <a:pt x="12" y="1830"/>
                  </a:lnTo>
                  <a:lnTo>
                    <a:pt x="6" y="1842"/>
                  </a:lnTo>
                  <a:lnTo>
                    <a:pt x="12" y="1848"/>
                  </a:lnTo>
                  <a:lnTo>
                    <a:pt x="18" y="1848"/>
                  </a:lnTo>
                  <a:lnTo>
                    <a:pt x="24" y="1842"/>
                  </a:lnTo>
                  <a:lnTo>
                    <a:pt x="48" y="1842"/>
                  </a:lnTo>
                  <a:lnTo>
                    <a:pt x="54" y="1848"/>
                  </a:lnTo>
                  <a:lnTo>
                    <a:pt x="66" y="1848"/>
                  </a:lnTo>
                  <a:lnTo>
                    <a:pt x="72" y="1854"/>
                  </a:lnTo>
                  <a:lnTo>
                    <a:pt x="162" y="1854"/>
                  </a:lnTo>
                  <a:lnTo>
                    <a:pt x="162" y="1848"/>
                  </a:lnTo>
                  <a:lnTo>
                    <a:pt x="168" y="1848"/>
                  </a:lnTo>
                  <a:lnTo>
                    <a:pt x="162" y="1830"/>
                  </a:lnTo>
                  <a:lnTo>
                    <a:pt x="174" y="1818"/>
                  </a:lnTo>
                  <a:lnTo>
                    <a:pt x="174" y="1800"/>
                  </a:lnTo>
                  <a:lnTo>
                    <a:pt x="168" y="1788"/>
                  </a:lnTo>
                  <a:lnTo>
                    <a:pt x="162" y="1788"/>
                  </a:lnTo>
                  <a:close/>
                  <a:moveTo>
                    <a:pt x="1038" y="90"/>
                  </a:moveTo>
                  <a:lnTo>
                    <a:pt x="1062" y="72"/>
                  </a:lnTo>
                  <a:lnTo>
                    <a:pt x="1032" y="72"/>
                  </a:lnTo>
                  <a:lnTo>
                    <a:pt x="1032" y="84"/>
                  </a:lnTo>
                  <a:lnTo>
                    <a:pt x="1038" y="90"/>
                  </a:lnTo>
                  <a:close/>
                  <a:moveTo>
                    <a:pt x="990" y="72"/>
                  </a:moveTo>
                  <a:lnTo>
                    <a:pt x="1074" y="54"/>
                  </a:lnTo>
                  <a:lnTo>
                    <a:pt x="1044" y="42"/>
                  </a:lnTo>
                  <a:lnTo>
                    <a:pt x="996" y="54"/>
                  </a:lnTo>
                  <a:lnTo>
                    <a:pt x="948" y="54"/>
                  </a:lnTo>
                  <a:lnTo>
                    <a:pt x="966" y="66"/>
                  </a:lnTo>
                  <a:lnTo>
                    <a:pt x="990" y="72"/>
                  </a:lnTo>
                  <a:close/>
                  <a:moveTo>
                    <a:pt x="1122" y="90"/>
                  </a:moveTo>
                  <a:lnTo>
                    <a:pt x="1128" y="78"/>
                  </a:lnTo>
                  <a:lnTo>
                    <a:pt x="1152" y="78"/>
                  </a:lnTo>
                  <a:lnTo>
                    <a:pt x="1164" y="66"/>
                  </a:lnTo>
                  <a:lnTo>
                    <a:pt x="1218" y="66"/>
                  </a:lnTo>
                  <a:lnTo>
                    <a:pt x="1218" y="60"/>
                  </a:lnTo>
                  <a:lnTo>
                    <a:pt x="1206" y="54"/>
                  </a:lnTo>
                  <a:lnTo>
                    <a:pt x="1182" y="54"/>
                  </a:lnTo>
                  <a:lnTo>
                    <a:pt x="1182" y="48"/>
                  </a:lnTo>
                  <a:lnTo>
                    <a:pt x="1176" y="48"/>
                  </a:lnTo>
                  <a:lnTo>
                    <a:pt x="1164" y="42"/>
                  </a:lnTo>
                  <a:lnTo>
                    <a:pt x="1140" y="42"/>
                  </a:lnTo>
                  <a:lnTo>
                    <a:pt x="1134" y="48"/>
                  </a:lnTo>
                  <a:lnTo>
                    <a:pt x="1128" y="60"/>
                  </a:lnTo>
                  <a:lnTo>
                    <a:pt x="1128" y="66"/>
                  </a:lnTo>
                  <a:lnTo>
                    <a:pt x="1122" y="66"/>
                  </a:lnTo>
                  <a:lnTo>
                    <a:pt x="1116" y="72"/>
                  </a:lnTo>
                  <a:lnTo>
                    <a:pt x="1104" y="72"/>
                  </a:lnTo>
                  <a:lnTo>
                    <a:pt x="1086" y="78"/>
                  </a:lnTo>
                  <a:lnTo>
                    <a:pt x="1080" y="78"/>
                  </a:lnTo>
                  <a:lnTo>
                    <a:pt x="1074" y="84"/>
                  </a:lnTo>
                  <a:lnTo>
                    <a:pt x="1080" y="84"/>
                  </a:lnTo>
                  <a:lnTo>
                    <a:pt x="1092" y="90"/>
                  </a:lnTo>
                  <a:lnTo>
                    <a:pt x="1122" y="90"/>
                  </a:lnTo>
                  <a:close/>
                  <a:moveTo>
                    <a:pt x="1176" y="78"/>
                  </a:moveTo>
                  <a:lnTo>
                    <a:pt x="1158" y="90"/>
                  </a:lnTo>
                  <a:lnTo>
                    <a:pt x="1176" y="102"/>
                  </a:lnTo>
                  <a:lnTo>
                    <a:pt x="1194" y="108"/>
                  </a:lnTo>
                  <a:lnTo>
                    <a:pt x="1248" y="102"/>
                  </a:lnTo>
                  <a:lnTo>
                    <a:pt x="1242" y="90"/>
                  </a:lnTo>
                  <a:lnTo>
                    <a:pt x="1212" y="90"/>
                  </a:lnTo>
                  <a:lnTo>
                    <a:pt x="1176" y="78"/>
                  </a:lnTo>
                  <a:close/>
                  <a:moveTo>
                    <a:pt x="7812" y="2436"/>
                  </a:moveTo>
                  <a:lnTo>
                    <a:pt x="7782" y="2400"/>
                  </a:lnTo>
                  <a:lnTo>
                    <a:pt x="7776" y="2400"/>
                  </a:lnTo>
                  <a:lnTo>
                    <a:pt x="7770" y="2394"/>
                  </a:lnTo>
                  <a:lnTo>
                    <a:pt x="7752" y="2388"/>
                  </a:lnTo>
                  <a:lnTo>
                    <a:pt x="7728" y="2364"/>
                  </a:lnTo>
                  <a:lnTo>
                    <a:pt x="7722" y="2352"/>
                  </a:lnTo>
                  <a:lnTo>
                    <a:pt x="7704" y="2298"/>
                  </a:lnTo>
                  <a:lnTo>
                    <a:pt x="7698" y="2286"/>
                  </a:lnTo>
                  <a:lnTo>
                    <a:pt x="7698" y="2274"/>
                  </a:lnTo>
                  <a:lnTo>
                    <a:pt x="7674" y="2250"/>
                  </a:lnTo>
                  <a:lnTo>
                    <a:pt x="7680" y="2244"/>
                  </a:lnTo>
                  <a:lnTo>
                    <a:pt x="7698" y="2244"/>
                  </a:lnTo>
                  <a:lnTo>
                    <a:pt x="7770" y="2268"/>
                  </a:lnTo>
                  <a:lnTo>
                    <a:pt x="7800" y="2280"/>
                  </a:lnTo>
                  <a:lnTo>
                    <a:pt x="7812" y="2286"/>
                  </a:lnTo>
                  <a:lnTo>
                    <a:pt x="7740" y="2232"/>
                  </a:lnTo>
                  <a:lnTo>
                    <a:pt x="7734" y="2226"/>
                  </a:lnTo>
                  <a:lnTo>
                    <a:pt x="7722" y="2202"/>
                  </a:lnTo>
                  <a:lnTo>
                    <a:pt x="7710" y="2196"/>
                  </a:lnTo>
                  <a:lnTo>
                    <a:pt x="7704" y="2184"/>
                  </a:lnTo>
                  <a:lnTo>
                    <a:pt x="7698" y="2178"/>
                  </a:lnTo>
                  <a:lnTo>
                    <a:pt x="7674" y="2166"/>
                  </a:lnTo>
                  <a:lnTo>
                    <a:pt x="7668" y="2160"/>
                  </a:lnTo>
                  <a:lnTo>
                    <a:pt x="7656" y="2154"/>
                  </a:lnTo>
                  <a:lnTo>
                    <a:pt x="7578" y="2070"/>
                  </a:lnTo>
                  <a:lnTo>
                    <a:pt x="7554" y="2070"/>
                  </a:lnTo>
                  <a:lnTo>
                    <a:pt x="7542" y="2040"/>
                  </a:lnTo>
                  <a:lnTo>
                    <a:pt x="7524" y="2040"/>
                  </a:lnTo>
                  <a:lnTo>
                    <a:pt x="7512" y="2028"/>
                  </a:lnTo>
                  <a:lnTo>
                    <a:pt x="7500" y="2004"/>
                  </a:lnTo>
                  <a:lnTo>
                    <a:pt x="7500" y="1980"/>
                  </a:lnTo>
                  <a:lnTo>
                    <a:pt x="7470" y="1944"/>
                  </a:lnTo>
                  <a:lnTo>
                    <a:pt x="7446" y="1950"/>
                  </a:lnTo>
                  <a:lnTo>
                    <a:pt x="7434" y="1920"/>
                  </a:lnTo>
                  <a:lnTo>
                    <a:pt x="7392" y="1890"/>
                  </a:lnTo>
                  <a:lnTo>
                    <a:pt x="7380" y="1866"/>
                  </a:lnTo>
                  <a:lnTo>
                    <a:pt x="7368" y="1860"/>
                  </a:lnTo>
                  <a:lnTo>
                    <a:pt x="7362" y="1854"/>
                  </a:lnTo>
                  <a:lnTo>
                    <a:pt x="7344" y="1854"/>
                  </a:lnTo>
                  <a:lnTo>
                    <a:pt x="7344" y="1860"/>
                  </a:lnTo>
                  <a:lnTo>
                    <a:pt x="7392" y="1908"/>
                  </a:lnTo>
                  <a:lnTo>
                    <a:pt x="7392" y="1914"/>
                  </a:lnTo>
                  <a:lnTo>
                    <a:pt x="7386" y="1914"/>
                  </a:lnTo>
                  <a:lnTo>
                    <a:pt x="7380" y="1908"/>
                  </a:lnTo>
                  <a:lnTo>
                    <a:pt x="7368" y="1908"/>
                  </a:lnTo>
                  <a:lnTo>
                    <a:pt x="7362" y="1914"/>
                  </a:lnTo>
                  <a:lnTo>
                    <a:pt x="7362" y="1926"/>
                  </a:lnTo>
                  <a:lnTo>
                    <a:pt x="7374" y="1950"/>
                  </a:lnTo>
                  <a:lnTo>
                    <a:pt x="7386" y="1962"/>
                  </a:lnTo>
                  <a:lnTo>
                    <a:pt x="7392" y="1974"/>
                  </a:lnTo>
                  <a:lnTo>
                    <a:pt x="7404" y="1980"/>
                  </a:lnTo>
                  <a:lnTo>
                    <a:pt x="7404" y="1992"/>
                  </a:lnTo>
                  <a:lnTo>
                    <a:pt x="7416" y="2016"/>
                  </a:lnTo>
                  <a:lnTo>
                    <a:pt x="7422" y="2022"/>
                  </a:lnTo>
                  <a:lnTo>
                    <a:pt x="7440" y="2034"/>
                  </a:lnTo>
                  <a:lnTo>
                    <a:pt x="7470" y="2052"/>
                  </a:lnTo>
                  <a:lnTo>
                    <a:pt x="7500" y="2076"/>
                  </a:lnTo>
                  <a:lnTo>
                    <a:pt x="7518" y="2100"/>
                  </a:lnTo>
                  <a:lnTo>
                    <a:pt x="7524" y="2112"/>
                  </a:lnTo>
                  <a:lnTo>
                    <a:pt x="7536" y="2130"/>
                  </a:lnTo>
                  <a:lnTo>
                    <a:pt x="7536" y="2142"/>
                  </a:lnTo>
                  <a:lnTo>
                    <a:pt x="7548" y="2154"/>
                  </a:lnTo>
                  <a:lnTo>
                    <a:pt x="7554" y="2166"/>
                  </a:lnTo>
                  <a:lnTo>
                    <a:pt x="7572" y="2184"/>
                  </a:lnTo>
                  <a:lnTo>
                    <a:pt x="7590" y="2208"/>
                  </a:lnTo>
                  <a:lnTo>
                    <a:pt x="7608" y="2238"/>
                  </a:lnTo>
                  <a:lnTo>
                    <a:pt x="7620" y="2262"/>
                  </a:lnTo>
                  <a:lnTo>
                    <a:pt x="7626" y="2268"/>
                  </a:lnTo>
                  <a:lnTo>
                    <a:pt x="7626" y="2280"/>
                  </a:lnTo>
                  <a:lnTo>
                    <a:pt x="7632" y="2292"/>
                  </a:lnTo>
                  <a:lnTo>
                    <a:pt x="7644" y="2304"/>
                  </a:lnTo>
                  <a:lnTo>
                    <a:pt x="7656" y="2304"/>
                  </a:lnTo>
                  <a:lnTo>
                    <a:pt x="7668" y="2310"/>
                  </a:lnTo>
                  <a:lnTo>
                    <a:pt x="7674" y="2322"/>
                  </a:lnTo>
                  <a:lnTo>
                    <a:pt x="7686" y="2334"/>
                  </a:lnTo>
                  <a:lnTo>
                    <a:pt x="7698" y="2358"/>
                  </a:lnTo>
                  <a:lnTo>
                    <a:pt x="7698" y="2376"/>
                  </a:lnTo>
                  <a:lnTo>
                    <a:pt x="7740" y="2412"/>
                  </a:lnTo>
                  <a:lnTo>
                    <a:pt x="7752" y="2466"/>
                  </a:lnTo>
                  <a:lnTo>
                    <a:pt x="7794" y="2508"/>
                  </a:lnTo>
                  <a:lnTo>
                    <a:pt x="7794" y="2502"/>
                  </a:lnTo>
                  <a:lnTo>
                    <a:pt x="7788" y="2496"/>
                  </a:lnTo>
                  <a:lnTo>
                    <a:pt x="7788" y="2484"/>
                  </a:lnTo>
                  <a:lnTo>
                    <a:pt x="7782" y="2472"/>
                  </a:lnTo>
                  <a:lnTo>
                    <a:pt x="7782" y="2460"/>
                  </a:lnTo>
                  <a:lnTo>
                    <a:pt x="7776" y="2448"/>
                  </a:lnTo>
                  <a:lnTo>
                    <a:pt x="7782" y="2442"/>
                  </a:lnTo>
                  <a:lnTo>
                    <a:pt x="7788" y="2442"/>
                  </a:lnTo>
                  <a:lnTo>
                    <a:pt x="7800" y="2454"/>
                  </a:lnTo>
                  <a:lnTo>
                    <a:pt x="7830" y="2454"/>
                  </a:lnTo>
                  <a:lnTo>
                    <a:pt x="7866" y="2496"/>
                  </a:lnTo>
                  <a:lnTo>
                    <a:pt x="7866" y="2472"/>
                  </a:lnTo>
                  <a:lnTo>
                    <a:pt x="7836" y="2430"/>
                  </a:lnTo>
                  <a:lnTo>
                    <a:pt x="7812" y="2436"/>
                  </a:lnTo>
                  <a:close/>
                  <a:moveTo>
                    <a:pt x="1344" y="84"/>
                  </a:moveTo>
                  <a:lnTo>
                    <a:pt x="1350" y="72"/>
                  </a:lnTo>
                  <a:lnTo>
                    <a:pt x="1308" y="66"/>
                  </a:lnTo>
                  <a:lnTo>
                    <a:pt x="1284" y="78"/>
                  </a:lnTo>
                  <a:lnTo>
                    <a:pt x="1290" y="90"/>
                  </a:lnTo>
                  <a:lnTo>
                    <a:pt x="1344" y="84"/>
                  </a:lnTo>
                  <a:close/>
                  <a:moveTo>
                    <a:pt x="9048" y="996"/>
                  </a:moveTo>
                  <a:lnTo>
                    <a:pt x="9036" y="984"/>
                  </a:lnTo>
                  <a:lnTo>
                    <a:pt x="9024" y="978"/>
                  </a:lnTo>
                  <a:lnTo>
                    <a:pt x="9006" y="972"/>
                  </a:lnTo>
                  <a:lnTo>
                    <a:pt x="8994" y="966"/>
                  </a:lnTo>
                  <a:lnTo>
                    <a:pt x="8982" y="966"/>
                  </a:lnTo>
                  <a:lnTo>
                    <a:pt x="8940" y="948"/>
                  </a:lnTo>
                  <a:lnTo>
                    <a:pt x="8898" y="948"/>
                  </a:lnTo>
                  <a:lnTo>
                    <a:pt x="8868" y="930"/>
                  </a:lnTo>
                  <a:lnTo>
                    <a:pt x="8778" y="924"/>
                  </a:lnTo>
                  <a:lnTo>
                    <a:pt x="8736" y="906"/>
                  </a:lnTo>
                  <a:lnTo>
                    <a:pt x="8700" y="906"/>
                  </a:lnTo>
                  <a:lnTo>
                    <a:pt x="8754" y="942"/>
                  </a:lnTo>
                  <a:lnTo>
                    <a:pt x="8808" y="966"/>
                  </a:lnTo>
                  <a:lnTo>
                    <a:pt x="8796" y="966"/>
                  </a:lnTo>
                  <a:lnTo>
                    <a:pt x="8784" y="972"/>
                  </a:lnTo>
                  <a:lnTo>
                    <a:pt x="8754" y="972"/>
                  </a:lnTo>
                  <a:lnTo>
                    <a:pt x="8730" y="960"/>
                  </a:lnTo>
                  <a:lnTo>
                    <a:pt x="8676" y="906"/>
                  </a:lnTo>
                  <a:lnTo>
                    <a:pt x="8580" y="870"/>
                  </a:lnTo>
                  <a:lnTo>
                    <a:pt x="8496" y="846"/>
                  </a:lnTo>
                  <a:lnTo>
                    <a:pt x="8442" y="834"/>
                  </a:lnTo>
                  <a:lnTo>
                    <a:pt x="8370" y="822"/>
                  </a:lnTo>
                  <a:lnTo>
                    <a:pt x="8280" y="804"/>
                  </a:lnTo>
                  <a:lnTo>
                    <a:pt x="8190" y="780"/>
                  </a:lnTo>
                  <a:lnTo>
                    <a:pt x="8112" y="762"/>
                  </a:lnTo>
                  <a:lnTo>
                    <a:pt x="8052" y="750"/>
                  </a:lnTo>
                  <a:lnTo>
                    <a:pt x="7998" y="738"/>
                  </a:lnTo>
                  <a:lnTo>
                    <a:pt x="7956" y="732"/>
                  </a:lnTo>
                  <a:lnTo>
                    <a:pt x="7758" y="732"/>
                  </a:lnTo>
                  <a:lnTo>
                    <a:pt x="7746" y="714"/>
                  </a:lnTo>
                  <a:lnTo>
                    <a:pt x="7698" y="720"/>
                  </a:lnTo>
                  <a:lnTo>
                    <a:pt x="7680" y="708"/>
                  </a:lnTo>
                  <a:lnTo>
                    <a:pt x="7626" y="708"/>
                  </a:lnTo>
                  <a:lnTo>
                    <a:pt x="7650" y="726"/>
                  </a:lnTo>
                  <a:lnTo>
                    <a:pt x="7644" y="744"/>
                  </a:lnTo>
                  <a:lnTo>
                    <a:pt x="7656" y="744"/>
                  </a:lnTo>
                  <a:lnTo>
                    <a:pt x="7680" y="756"/>
                  </a:lnTo>
                  <a:lnTo>
                    <a:pt x="7716" y="762"/>
                  </a:lnTo>
                  <a:lnTo>
                    <a:pt x="7740" y="774"/>
                  </a:lnTo>
                  <a:lnTo>
                    <a:pt x="7758" y="786"/>
                  </a:lnTo>
                  <a:lnTo>
                    <a:pt x="7752" y="798"/>
                  </a:lnTo>
                  <a:lnTo>
                    <a:pt x="7728" y="804"/>
                  </a:lnTo>
                  <a:lnTo>
                    <a:pt x="7698" y="804"/>
                  </a:lnTo>
                  <a:lnTo>
                    <a:pt x="7686" y="798"/>
                  </a:lnTo>
                  <a:lnTo>
                    <a:pt x="7680" y="792"/>
                  </a:lnTo>
                  <a:lnTo>
                    <a:pt x="7656" y="774"/>
                  </a:lnTo>
                  <a:lnTo>
                    <a:pt x="7584" y="774"/>
                  </a:lnTo>
                  <a:lnTo>
                    <a:pt x="7530" y="738"/>
                  </a:lnTo>
                  <a:lnTo>
                    <a:pt x="7524" y="738"/>
                  </a:lnTo>
                  <a:lnTo>
                    <a:pt x="7518" y="744"/>
                  </a:lnTo>
                  <a:lnTo>
                    <a:pt x="7506" y="744"/>
                  </a:lnTo>
                  <a:lnTo>
                    <a:pt x="7500" y="750"/>
                  </a:lnTo>
                  <a:lnTo>
                    <a:pt x="7446" y="750"/>
                  </a:lnTo>
                  <a:lnTo>
                    <a:pt x="7440" y="738"/>
                  </a:lnTo>
                  <a:lnTo>
                    <a:pt x="7344" y="744"/>
                  </a:lnTo>
                  <a:lnTo>
                    <a:pt x="7320" y="726"/>
                  </a:lnTo>
                  <a:lnTo>
                    <a:pt x="7314" y="732"/>
                  </a:lnTo>
                  <a:lnTo>
                    <a:pt x="7212" y="732"/>
                  </a:lnTo>
                  <a:lnTo>
                    <a:pt x="7206" y="738"/>
                  </a:lnTo>
                  <a:lnTo>
                    <a:pt x="7212" y="744"/>
                  </a:lnTo>
                  <a:lnTo>
                    <a:pt x="7218" y="756"/>
                  </a:lnTo>
                  <a:lnTo>
                    <a:pt x="7254" y="792"/>
                  </a:lnTo>
                  <a:lnTo>
                    <a:pt x="7248" y="792"/>
                  </a:lnTo>
                  <a:lnTo>
                    <a:pt x="7242" y="786"/>
                  </a:lnTo>
                  <a:lnTo>
                    <a:pt x="7230" y="780"/>
                  </a:lnTo>
                  <a:lnTo>
                    <a:pt x="7218" y="768"/>
                  </a:lnTo>
                  <a:lnTo>
                    <a:pt x="7206" y="762"/>
                  </a:lnTo>
                  <a:lnTo>
                    <a:pt x="7194" y="750"/>
                  </a:lnTo>
                  <a:lnTo>
                    <a:pt x="7176" y="744"/>
                  </a:lnTo>
                  <a:lnTo>
                    <a:pt x="7104" y="732"/>
                  </a:lnTo>
                  <a:lnTo>
                    <a:pt x="7086" y="732"/>
                  </a:lnTo>
                  <a:lnTo>
                    <a:pt x="7086" y="726"/>
                  </a:lnTo>
                  <a:lnTo>
                    <a:pt x="7056" y="696"/>
                  </a:lnTo>
                  <a:lnTo>
                    <a:pt x="7032" y="684"/>
                  </a:lnTo>
                  <a:lnTo>
                    <a:pt x="6990" y="666"/>
                  </a:lnTo>
                  <a:lnTo>
                    <a:pt x="6948" y="660"/>
                  </a:lnTo>
                  <a:lnTo>
                    <a:pt x="6912" y="654"/>
                  </a:lnTo>
                  <a:lnTo>
                    <a:pt x="6882" y="654"/>
                  </a:lnTo>
                  <a:lnTo>
                    <a:pt x="6864" y="648"/>
                  </a:lnTo>
                  <a:lnTo>
                    <a:pt x="6834" y="648"/>
                  </a:lnTo>
                  <a:lnTo>
                    <a:pt x="6786" y="636"/>
                  </a:lnTo>
                  <a:lnTo>
                    <a:pt x="6774" y="642"/>
                  </a:lnTo>
                  <a:lnTo>
                    <a:pt x="6714" y="642"/>
                  </a:lnTo>
                  <a:lnTo>
                    <a:pt x="6696" y="660"/>
                  </a:lnTo>
                  <a:lnTo>
                    <a:pt x="6684" y="666"/>
                  </a:lnTo>
                  <a:lnTo>
                    <a:pt x="6648" y="666"/>
                  </a:lnTo>
                  <a:lnTo>
                    <a:pt x="6630" y="660"/>
                  </a:lnTo>
                  <a:lnTo>
                    <a:pt x="6594" y="660"/>
                  </a:lnTo>
                  <a:lnTo>
                    <a:pt x="6582" y="654"/>
                  </a:lnTo>
                  <a:lnTo>
                    <a:pt x="6576" y="648"/>
                  </a:lnTo>
                  <a:lnTo>
                    <a:pt x="6552" y="636"/>
                  </a:lnTo>
                  <a:lnTo>
                    <a:pt x="6534" y="630"/>
                  </a:lnTo>
                  <a:lnTo>
                    <a:pt x="6522" y="624"/>
                  </a:lnTo>
                  <a:lnTo>
                    <a:pt x="6498" y="624"/>
                  </a:lnTo>
                  <a:lnTo>
                    <a:pt x="6486" y="630"/>
                  </a:lnTo>
                  <a:lnTo>
                    <a:pt x="6474" y="612"/>
                  </a:lnTo>
                  <a:lnTo>
                    <a:pt x="6438" y="612"/>
                  </a:lnTo>
                  <a:lnTo>
                    <a:pt x="6372" y="606"/>
                  </a:lnTo>
                  <a:lnTo>
                    <a:pt x="6408" y="594"/>
                  </a:lnTo>
                  <a:lnTo>
                    <a:pt x="6372" y="570"/>
                  </a:lnTo>
                  <a:lnTo>
                    <a:pt x="6360" y="570"/>
                  </a:lnTo>
                  <a:lnTo>
                    <a:pt x="6324" y="564"/>
                  </a:lnTo>
                  <a:lnTo>
                    <a:pt x="6282" y="558"/>
                  </a:lnTo>
                  <a:lnTo>
                    <a:pt x="6246" y="558"/>
                  </a:lnTo>
                  <a:lnTo>
                    <a:pt x="6228" y="564"/>
                  </a:lnTo>
                  <a:lnTo>
                    <a:pt x="6228" y="594"/>
                  </a:lnTo>
                  <a:lnTo>
                    <a:pt x="6222" y="600"/>
                  </a:lnTo>
                  <a:lnTo>
                    <a:pt x="6192" y="600"/>
                  </a:lnTo>
                  <a:lnTo>
                    <a:pt x="6180" y="594"/>
                  </a:lnTo>
                  <a:lnTo>
                    <a:pt x="6168" y="594"/>
                  </a:lnTo>
                  <a:lnTo>
                    <a:pt x="6186" y="582"/>
                  </a:lnTo>
                  <a:lnTo>
                    <a:pt x="6168" y="570"/>
                  </a:lnTo>
                  <a:lnTo>
                    <a:pt x="6096" y="570"/>
                  </a:lnTo>
                  <a:lnTo>
                    <a:pt x="6114" y="558"/>
                  </a:lnTo>
                  <a:lnTo>
                    <a:pt x="6156" y="558"/>
                  </a:lnTo>
                  <a:lnTo>
                    <a:pt x="6216" y="588"/>
                  </a:lnTo>
                  <a:lnTo>
                    <a:pt x="6216" y="564"/>
                  </a:lnTo>
                  <a:lnTo>
                    <a:pt x="6162" y="540"/>
                  </a:lnTo>
                  <a:lnTo>
                    <a:pt x="6048" y="546"/>
                  </a:lnTo>
                  <a:lnTo>
                    <a:pt x="6048" y="534"/>
                  </a:lnTo>
                  <a:lnTo>
                    <a:pt x="5928" y="540"/>
                  </a:lnTo>
                  <a:lnTo>
                    <a:pt x="5880" y="522"/>
                  </a:lnTo>
                  <a:lnTo>
                    <a:pt x="5862" y="522"/>
                  </a:lnTo>
                  <a:lnTo>
                    <a:pt x="5898" y="546"/>
                  </a:lnTo>
                  <a:lnTo>
                    <a:pt x="5850" y="546"/>
                  </a:lnTo>
                  <a:lnTo>
                    <a:pt x="5838" y="552"/>
                  </a:lnTo>
                  <a:lnTo>
                    <a:pt x="5832" y="552"/>
                  </a:lnTo>
                  <a:lnTo>
                    <a:pt x="5832" y="558"/>
                  </a:lnTo>
                  <a:lnTo>
                    <a:pt x="5844" y="564"/>
                  </a:lnTo>
                  <a:lnTo>
                    <a:pt x="5850" y="570"/>
                  </a:lnTo>
                  <a:lnTo>
                    <a:pt x="5862" y="576"/>
                  </a:lnTo>
                  <a:lnTo>
                    <a:pt x="5892" y="576"/>
                  </a:lnTo>
                  <a:lnTo>
                    <a:pt x="5892" y="582"/>
                  </a:lnTo>
                  <a:lnTo>
                    <a:pt x="5952" y="618"/>
                  </a:lnTo>
                  <a:lnTo>
                    <a:pt x="5904" y="618"/>
                  </a:lnTo>
                  <a:lnTo>
                    <a:pt x="5898" y="612"/>
                  </a:lnTo>
                  <a:lnTo>
                    <a:pt x="5886" y="606"/>
                  </a:lnTo>
                  <a:lnTo>
                    <a:pt x="5874" y="606"/>
                  </a:lnTo>
                  <a:lnTo>
                    <a:pt x="5862" y="600"/>
                  </a:lnTo>
                  <a:lnTo>
                    <a:pt x="5844" y="618"/>
                  </a:lnTo>
                  <a:lnTo>
                    <a:pt x="5868" y="636"/>
                  </a:lnTo>
                  <a:lnTo>
                    <a:pt x="5814" y="630"/>
                  </a:lnTo>
                  <a:lnTo>
                    <a:pt x="5808" y="630"/>
                  </a:lnTo>
                  <a:lnTo>
                    <a:pt x="5802" y="624"/>
                  </a:lnTo>
                  <a:lnTo>
                    <a:pt x="5784" y="618"/>
                  </a:lnTo>
                  <a:lnTo>
                    <a:pt x="5766" y="618"/>
                  </a:lnTo>
                  <a:lnTo>
                    <a:pt x="5754" y="612"/>
                  </a:lnTo>
                  <a:lnTo>
                    <a:pt x="5736" y="606"/>
                  </a:lnTo>
                  <a:lnTo>
                    <a:pt x="5724" y="606"/>
                  </a:lnTo>
                  <a:lnTo>
                    <a:pt x="5712" y="612"/>
                  </a:lnTo>
                  <a:lnTo>
                    <a:pt x="5700" y="612"/>
                  </a:lnTo>
                  <a:lnTo>
                    <a:pt x="5688" y="618"/>
                  </a:lnTo>
                  <a:lnTo>
                    <a:pt x="5682" y="624"/>
                  </a:lnTo>
                  <a:lnTo>
                    <a:pt x="5676" y="624"/>
                  </a:lnTo>
                  <a:lnTo>
                    <a:pt x="5610" y="618"/>
                  </a:lnTo>
                  <a:lnTo>
                    <a:pt x="5604" y="618"/>
                  </a:lnTo>
                  <a:lnTo>
                    <a:pt x="5598" y="612"/>
                  </a:lnTo>
                  <a:lnTo>
                    <a:pt x="5562" y="594"/>
                  </a:lnTo>
                  <a:lnTo>
                    <a:pt x="5556" y="594"/>
                  </a:lnTo>
                  <a:lnTo>
                    <a:pt x="5550" y="588"/>
                  </a:lnTo>
                  <a:lnTo>
                    <a:pt x="5538" y="588"/>
                  </a:lnTo>
                  <a:lnTo>
                    <a:pt x="5538" y="606"/>
                  </a:lnTo>
                  <a:lnTo>
                    <a:pt x="5544" y="612"/>
                  </a:lnTo>
                  <a:lnTo>
                    <a:pt x="5550" y="624"/>
                  </a:lnTo>
                  <a:lnTo>
                    <a:pt x="5556" y="630"/>
                  </a:lnTo>
                  <a:lnTo>
                    <a:pt x="5562" y="642"/>
                  </a:lnTo>
                  <a:lnTo>
                    <a:pt x="5562" y="660"/>
                  </a:lnTo>
                  <a:lnTo>
                    <a:pt x="5556" y="666"/>
                  </a:lnTo>
                  <a:lnTo>
                    <a:pt x="5532" y="660"/>
                  </a:lnTo>
                  <a:lnTo>
                    <a:pt x="5424" y="624"/>
                  </a:lnTo>
                  <a:lnTo>
                    <a:pt x="5412" y="618"/>
                  </a:lnTo>
                  <a:lnTo>
                    <a:pt x="5406" y="618"/>
                  </a:lnTo>
                  <a:lnTo>
                    <a:pt x="5400" y="612"/>
                  </a:lnTo>
                  <a:lnTo>
                    <a:pt x="5394" y="600"/>
                  </a:lnTo>
                  <a:lnTo>
                    <a:pt x="5382" y="594"/>
                  </a:lnTo>
                  <a:lnTo>
                    <a:pt x="5376" y="588"/>
                  </a:lnTo>
                  <a:lnTo>
                    <a:pt x="5376" y="606"/>
                  </a:lnTo>
                  <a:lnTo>
                    <a:pt x="5322" y="588"/>
                  </a:lnTo>
                  <a:lnTo>
                    <a:pt x="5292" y="570"/>
                  </a:lnTo>
                  <a:lnTo>
                    <a:pt x="5298" y="570"/>
                  </a:lnTo>
                  <a:lnTo>
                    <a:pt x="5304" y="576"/>
                  </a:lnTo>
                  <a:lnTo>
                    <a:pt x="5328" y="576"/>
                  </a:lnTo>
                  <a:lnTo>
                    <a:pt x="5340" y="582"/>
                  </a:lnTo>
                  <a:lnTo>
                    <a:pt x="5352" y="582"/>
                  </a:lnTo>
                  <a:lnTo>
                    <a:pt x="5358" y="576"/>
                  </a:lnTo>
                  <a:lnTo>
                    <a:pt x="5358" y="570"/>
                  </a:lnTo>
                  <a:lnTo>
                    <a:pt x="5346" y="564"/>
                  </a:lnTo>
                  <a:lnTo>
                    <a:pt x="5334" y="552"/>
                  </a:lnTo>
                  <a:lnTo>
                    <a:pt x="5292" y="552"/>
                  </a:lnTo>
                  <a:lnTo>
                    <a:pt x="5304" y="540"/>
                  </a:lnTo>
                  <a:lnTo>
                    <a:pt x="5298" y="534"/>
                  </a:lnTo>
                  <a:lnTo>
                    <a:pt x="5286" y="528"/>
                  </a:lnTo>
                  <a:lnTo>
                    <a:pt x="5256" y="528"/>
                  </a:lnTo>
                  <a:lnTo>
                    <a:pt x="5268" y="510"/>
                  </a:lnTo>
                  <a:lnTo>
                    <a:pt x="5262" y="510"/>
                  </a:lnTo>
                  <a:lnTo>
                    <a:pt x="5256" y="504"/>
                  </a:lnTo>
                  <a:lnTo>
                    <a:pt x="5232" y="504"/>
                  </a:lnTo>
                  <a:lnTo>
                    <a:pt x="5220" y="498"/>
                  </a:lnTo>
                  <a:lnTo>
                    <a:pt x="5208" y="498"/>
                  </a:lnTo>
                  <a:lnTo>
                    <a:pt x="5202" y="492"/>
                  </a:lnTo>
                  <a:lnTo>
                    <a:pt x="5190" y="492"/>
                  </a:lnTo>
                  <a:lnTo>
                    <a:pt x="5184" y="486"/>
                  </a:lnTo>
                  <a:lnTo>
                    <a:pt x="5142" y="486"/>
                  </a:lnTo>
                  <a:lnTo>
                    <a:pt x="5130" y="492"/>
                  </a:lnTo>
                  <a:lnTo>
                    <a:pt x="5094" y="492"/>
                  </a:lnTo>
                  <a:lnTo>
                    <a:pt x="5076" y="486"/>
                  </a:lnTo>
                  <a:lnTo>
                    <a:pt x="5070" y="480"/>
                  </a:lnTo>
                  <a:lnTo>
                    <a:pt x="5064" y="480"/>
                  </a:lnTo>
                  <a:lnTo>
                    <a:pt x="5040" y="486"/>
                  </a:lnTo>
                  <a:lnTo>
                    <a:pt x="5040" y="474"/>
                  </a:lnTo>
                  <a:lnTo>
                    <a:pt x="4992" y="468"/>
                  </a:lnTo>
                  <a:lnTo>
                    <a:pt x="4980" y="456"/>
                  </a:lnTo>
                  <a:lnTo>
                    <a:pt x="4974" y="474"/>
                  </a:lnTo>
                  <a:lnTo>
                    <a:pt x="4956" y="480"/>
                  </a:lnTo>
                  <a:lnTo>
                    <a:pt x="4986" y="498"/>
                  </a:lnTo>
                  <a:lnTo>
                    <a:pt x="5010" y="528"/>
                  </a:lnTo>
                  <a:lnTo>
                    <a:pt x="4962" y="522"/>
                  </a:lnTo>
                  <a:lnTo>
                    <a:pt x="4956" y="516"/>
                  </a:lnTo>
                  <a:lnTo>
                    <a:pt x="4890" y="522"/>
                  </a:lnTo>
                  <a:lnTo>
                    <a:pt x="4872" y="528"/>
                  </a:lnTo>
                  <a:lnTo>
                    <a:pt x="4872" y="516"/>
                  </a:lnTo>
                  <a:lnTo>
                    <a:pt x="4824" y="522"/>
                  </a:lnTo>
                  <a:lnTo>
                    <a:pt x="4818" y="510"/>
                  </a:lnTo>
                  <a:lnTo>
                    <a:pt x="4764" y="510"/>
                  </a:lnTo>
                  <a:lnTo>
                    <a:pt x="4728" y="504"/>
                  </a:lnTo>
                  <a:lnTo>
                    <a:pt x="4746" y="480"/>
                  </a:lnTo>
                  <a:lnTo>
                    <a:pt x="4620" y="480"/>
                  </a:lnTo>
                  <a:lnTo>
                    <a:pt x="4608" y="468"/>
                  </a:lnTo>
                  <a:lnTo>
                    <a:pt x="4602" y="474"/>
                  </a:lnTo>
                  <a:lnTo>
                    <a:pt x="4590" y="468"/>
                  </a:lnTo>
                  <a:lnTo>
                    <a:pt x="4542" y="474"/>
                  </a:lnTo>
                  <a:lnTo>
                    <a:pt x="4548" y="486"/>
                  </a:lnTo>
                  <a:lnTo>
                    <a:pt x="4488" y="480"/>
                  </a:lnTo>
                  <a:lnTo>
                    <a:pt x="4476" y="486"/>
                  </a:lnTo>
                  <a:lnTo>
                    <a:pt x="4506" y="498"/>
                  </a:lnTo>
                  <a:lnTo>
                    <a:pt x="4464" y="492"/>
                  </a:lnTo>
                  <a:lnTo>
                    <a:pt x="4464" y="474"/>
                  </a:lnTo>
                  <a:lnTo>
                    <a:pt x="4434" y="456"/>
                  </a:lnTo>
                  <a:lnTo>
                    <a:pt x="4416" y="456"/>
                  </a:lnTo>
                  <a:lnTo>
                    <a:pt x="4428" y="474"/>
                  </a:lnTo>
                  <a:lnTo>
                    <a:pt x="4374" y="474"/>
                  </a:lnTo>
                  <a:lnTo>
                    <a:pt x="4368" y="468"/>
                  </a:lnTo>
                  <a:lnTo>
                    <a:pt x="4356" y="468"/>
                  </a:lnTo>
                  <a:lnTo>
                    <a:pt x="4350" y="456"/>
                  </a:lnTo>
                  <a:lnTo>
                    <a:pt x="4320" y="456"/>
                  </a:lnTo>
                  <a:lnTo>
                    <a:pt x="4296" y="444"/>
                  </a:lnTo>
                  <a:lnTo>
                    <a:pt x="4266" y="468"/>
                  </a:lnTo>
                  <a:lnTo>
                    <a:pt x="4320" y="474"/>
                  </a:lnTo>
                  <a:lnTo>
                    <a:pt x="4332" y="474"/>
                  </a:lnTo>
                  <a:lnTo>
                    <a:pt x="4326" y="480"/>
                  </a:lnTo>
                  <a:lnTo>
                    <a:pt x="4314" y="486"/>
                  </a:lnTo>
                  <a:lnTo>
                    <a:pt x="4308" y="492"/>
                  </a:lnTo>
                  <a:lnTo>
                    <a:pt x="4272" y="492"/>
                  </a:lnTo>
                  <a:lnTo>
                    <a:pt x="4266" y="498"/>
                  </a:lnTo>
                  <a:lnTo>
                    <a:pt x="4254" y="504"/>
                  </a:lnTo>
                  <a:lnTo>
                    <a:pt x="4182" y="504"/>
                  </a:lnTo>
                  <a:lnTo>
                    <a:pt x="4146" y="510"/>
                  </a:lnTo>
                  <a:lnTo>
                    <a:pt x="4134" y="534"/>
                  </a:lnTo>
                  <a:lnTo>
                    <a:pt x="4110" y="528"/>
                  </a:lnTo>
                  <a:lnTo>
                    <a:pt x="4110" y="516"/>
                  </a:lnTo>
                  <a:lnTo>
                    <a:pt x="4116" y="504"/>
                  </a:lnTo>
                  <a:lnTo>
                    <a:pt x="4122" y="498"/>
                  </a:lnTo>
                  <a:lnTo>
                    <a:pt x="4134" y="492"/>
                  </a:lnTo>
                  <a:lnTo>
                    <a:pt x="4152" y="492"/>
                  </a:lnTo>
                  <a:lnTo>
                    <a:pt x="4164" y="480"/>
                  </a:lnTo>
                  <a:lnTo>
                    <a:pt x="4206" y="474"/>
                  </a:lnTo>
                  <a:lnTo>
                    <a:pt x="4248" y="438"/>
                  </a:lnTo>
                  <a:lnTo>
                    <a:pt x="4248" y="426"/>
                  </a:lnTo>
                  <a:lnTo>
                    <a:pt x="4254" y="420"/>
                  </a:lnTo>
                  <a:lnTo>
                    <a:pt x="4266" y="414"/>
                  </a:lnTo>
                  <a:lnTo>
                    <a:pt x="4278" y="414"/>
                  </a:lnTo>
                  <a:lnTo>
                    <a:pt x="4290" y="408"/>
                  </a:lnTo>
                  <a:lnTo>
                    <a:pt x="4302" y="408"/>
                  </a:lnTo>
                  <a:lnTo>
                    <a:pt x="4320" y="402"/>
                  </a:lnTo>
                  <a:lnTo>
                    <a:pt x="4332" y="402"/>
                  </a:lnTo>
                  <a:lnTo>
                    <a:pt x="4344" y="396"/>
                  </a:lnTo>
                  <a:lnTo>
                    <a:pt x="4350" y="390"/>
                  </a:lnTo>
                  <a:lnTo>
                    <a:pt x="4356" y="378"/>
                  </a:lnTo>
                  <a:lnTo>
                    <a:pt x="4350" y="366"/>
                  </a:lnTo>
                  <a:lnTo>
                    <a:pt x="4344" y="360"/>
                  </a:lnTo>
                  <a:lnTo>
                    <a:pt x="4332" y="354"/>
                  </a:lnTo>
                  <a:lnTo>
                    <a:pt x="4326" y="348"/>
                  </a:lnTo>
                  <a:lnTo>
                    <a:pt x="4290" y="348"/>
                  </a:lnTo>
                  <a:lnTo>
                    <a:pt x="4320" y="336"/>
                  </a:lnTo>
                  <a:lnTo>
                    <a:pt x="4314" y="330"/>
                  </a:lnTo>
                  <a:lnTo>
                    <a:pt x="4302" y="324"/>
                  </a:lnTo>
                  <a:lnTo>
                    <a:pt x="4290" y="312"/>
                  </a:lnTo>
                  <a:lnTo>
                    <a:pt x="4284" y="312"/>
                  </a:lnTo>
                  <a:lnTo>
                    <a:pt x="4278" y="318"/>
                  </a:lnTo>
                  <a:lnTo>
                    <a:pt x="4254" y="318"/>
                  </a:lnTo>
                  <a:lnTo>
                    <a:pt x="4248" y="312"/>
                  </a:lnTo>
                  <a:lnTo>
                    <a:pt x="4242" y="300"/>
                  </a:lnTo>
                  <a:lnTo>
                    <a:pt x="4236" y="294"/>
                  </a:lnTo>
                  <a:lnTo>
                    <a:pt x="4194" y="294"/>
                  </a:lnTo>
                  <a:lnTo>
                    <a:pt x="4188" y="300"/>
                  </a:lnTo>
                  <a:lnTo>
                    <a:pt x="4182" y="300"/>
                  </a:lnTo>
                  <a:lnTo>
                    <a:pt x="4128" y="288"/>
                  </a:lnTo>
                  <a:lnTo>
                    <a:pt x="3990" y="282"/>
                  </a:lnTo>
                  <a:lnTo>
                    <a:pt x="3990" y="300"/>
                  </a:lnTo>
                  <a:lnTo>
                    <a:pt x="3924" y="300"/>
                  </a:lnTo>
                  <a:lnTo>
                    <a:pt x="3942" y="282"/>
                  </a:lnTo>
                  <a:lnTo>
                    <a:pt x="3942" y="276"/>
                  </a:lnTo>
                  <a:lnTo>
                    <a:pt x="3936" y="270"/>
                  </a:lnTo>
                  <a:lnTo>
                    <a:pt x="3912" y="264"/>
                  </a:lnTo>
                  <a:lnTo>
                    <a:pt x="3882" y="264"/>
                  </a:lnTo>
                  <a:lnTo>
                    <a:pt x="3852" y="270"/>
                  </a:lnTo>
                  <a:lnTo>
                    <a:pt x="3840" y="270"/>
                  </a:lnTo>
                  <a:lnTo>
                    <a:pt x="3780" y="264"/>
                  </a:lnTo>
                  <a:lnTo>
                    <a:pt x="3792" y="264"/>
                  </a:lnTo>
                  <a:lnTo>
                    <a:pt x="3810" y="258"/>
                  </a:lnTo>
                  <a:lnTo>
                    <a:pt x="3822" y="258"/>
                  </a:lnTo>
                  <a:lnTo>
                    <a:pt x="3834" y="252"/>
                  </a:lnTo>
                  <a:lnTo>
                    <a:pt x="3840" y="252"/>
                  </a:lnTo>
                  <a:lnTo>
                    <a:pt x="3840" y="246"/>
                  </a:lnTo>
                  <a:lnTo>
                    <a:pt x="3834" y="240"/>
                  </a:lnTo>
                  <a:lnTo>
                    <a:pt x="3822" y="240"/>
                  </a:lnTo>
                  <a:lnTo>
                    <a:pt x="3804" y="234"/>
                  </a:lnTo>
                  <a:lnTo>
                    <a:pt x="3762" y="234"/>
                  </a:lnTo>
                  <a:lnTo>
                    <a:pt x="3720" y="228"/>
                  </a:lnTo>
                  <a:lnTo>
                    <a:pt x="3714" y="240"/>
                  </a:lnTo>
                  <a:lnTo>
                    <a:pt x="3684" y="240"/>
                  </a:lnTo>
                  <a:lnTo>
                    <a:pt x="3672" y="246"/>
                  </a:lnTo>
                  <a:lnTo>
                    <a:pt x="3660" y="246"/>
                  </a:lnTo>
                  <a:lnTo>
                    <a:pt x="3648" y="252"/>
                  </a:lnTo>
                  <a:lnTo>
                    <a:pt x="3648" y="258"/>
                  </a:lnTo>
                  <a:lnTo>
                    <a:pt x="3654" y="270"/>
                  </a:lnTo>
                  <a:lnTo>
                    <a:pt x="3678" y="282"/>
                  </a:lnTo>
                  <a:lnTo>
                    <a:pt x="3696" y="294"/>
                  </a:lnTo>
                  <a:lnTo>
                    <a:pt x="3708" y="294"/>
                  </a:lnTo>
                  <a:lnTo>
                    <a:pt x="3714" y="300"/>
                  </a:lnTo>
                  <a:lnTo>
                    <a:pt x="3720" y="300"/>
                  </a:lnTo>
                  <a:lnTo>
                    <a:pt x="3576" y="294"/>
                  </a:lnTo>
                  <a:lnTo>
                    <a:pt x="3630" y="312"/>
                  </a:lnTo>
                  <a:lnTo>
                    <a:pt x="3576" y="324"/>
                  </a:lnTo>
                  <a:lnTo>
                    <a:pt x="3564" y="330"/>
                  </a:lnTo>
                  <a:lnTo>
                    <a:pt x="3534" y="336"/>
                  </a:lnTo>
                  <a:lnTo>
                    <a:pt x="3498" y="342"/>
                  </a:lnTo>
                  <a:lnTo>
                    <a:pt x="3474" y="342"/>
                  </a:lnTo>
                  <a:lnTo>
                    <a:pt x="3468" y="336"/>
                  </a:lnTo>
                  <a:lnTo>
                    <a:pt x="3474" y="324"/>
                  </a:lnTo>
                  <a:lnTo>
                    <a:pt x="3486" y="312"/>
                  </a:lnTo>
                  <a:lnTo>
                    <a:pt x="3420" y="312"/>
                  </a:lnTo>
                  <a:lnTo>
                    <a:pt x="3408" y="318"/>
                  </a:lnTo>
                  <a:lnTo>
                    <a:pt x="3390" y="318"/>
                  </a:lnTo>
                  <a:lnTo>
                    <a:pt x="3378" y="324"/>
                  </a:lnTo>
                  <a:lnTo>
                    <a:pt x="3366" y="336"/>
                  </a:lnTo>
                  <a:lnTo>
                    <a:pt x="3348" y="336"/>
                  </a:lnTo>
                  <a:lnTo>
                    <a:pt x="3318" y="342"/>
                  </a:lnTo>
                  <a:lnTo>
                    <a:pt x="3276" y="342"/>
                  </a:lnTo>
                  <a:lnTo>
                    <a:pt x="3246" y="348"/>
                  </a:lnTo>
                  <a:lnTo>
                    <a:pt x="3234" y="354"/>
                  </a:lnTo>
                  <a:lnTo>
                    <a:pt x="3216" y="354"/>
                  </a:lnTo>
                  <a:lnTo>
                    <a:pt x="3204" y="360"/>
                  </a:lnTo>
                  <a:lnTo>
                    <a:pt x="3186" y="360"/>
                  </a:lnTo>
                  <a:lnTo>
                    <a:pt x="3180" y="366"/>
                  </a:lnTo>
                  <a:lnTo>
                    <a:pt x="3174" y="366"/>
                  </a:lnTo>
                  <a:lnTo>
                    <a:pt x="3132" y="396"/>
                  </a:lnTo>
                  <a:lnTo>
                    <a:pt x="3114" y="396"/>
                  </a:lnTo>
                  <a:lnTo>
                    <a:pt x="3108" y="402"/>
                  </a:lnTo>
                  <a:lnTo>
                    <a:pt x="3102" y="402"/>
                  </a:lnTo>
                  <a:lnTo>
                    <a:pt x="3096" y="408"/>
                  </a:lnTo>
                  <a:lnTo>
                    <a:pt x="3102" y="414"/>
                  </a:lnTo>
                  <a:lnTo>
                    <a:pt x="3120" y="426"/>
                  </a:lnTo>
                  <a:lnTo>
                    <a:pt x="3132" y="438"/>
                  </a:lnTo>
                  <a:lnTo>
                    <a:pt x="3150" y="444"/>
                  </a:lnTo>
                  <a:lnTo>
                    <a:pt x="3156" y="450"/>
                  </a:lnTo>
                  <a:lnTo>
                    <a:pt x="3162" y="450"/>
                  </a:lnTo>
                  <a:lnTo>
                    <a:pt x="3120" y="462"/>
                  </a:lnTo>
                  <a:lnTo>
                    <a:pt x="3096" y="474"/>
                  </a:lnTo>
                  <a:lnTo>
                    <a:pt x="2994" y="474"/>
                  </a:lnTo>
                  <a:lnTo>
                    <a:pt x="2988" y="480"/>
                  </a:lnTo>
                  <a:lnTo>
                    <a:pt x="2952" y="468"/>
                  </a:lnTo>
                  <a:lnTo>
                    <a:pt x="2934" y="474"/>
                  </a:lnTo>
                  <a:lnTo>
                    <a:pt x="2880" y="474"/>
                  </a:lnTo>
                  <a:lnTo>
                    <a:pt x="2874" y="480"/>
                  </a:lnTo>
                  <a:lnTo>
                    <a:pt x="2874" y="498"/>
                  </a:lnTo>
                  <a:lnTo>
                    <a:pt x="2880" y="510"/>
                  </a:lnTo>
                  <a:lnTo>
                    <a:pt x="2892" y="522"/>
                  </a:lnTo>
                  <a:lnTo>
                    <a:pt x="2898" y="522"/>
                  </a:lnTo>
                  <a:lnTo>
                    <a:pt x="2904" y="528"/>
                  </a:lnTo>
                  <a:lnTo>
                    <a:pt x="2910" y="540"/>
                  </a:lnTo>
                  <a:lnTo>
                    <a:pt x="2916" y="546"/>
                  </a:lnTo>
                  <a:lnTo>
                    <a:pt x="2922" y="546"/>
                  </a:lnTo>
                  <a:lnTo>
                    <a:pt x="2928" y="552"/>
                  </a:lnTo>
                  <a:lnTo>
                    <a:pt x="2940" y="552"/>
                  </a:lnTo>
                  <a:lnTo>
                    <a:pt x="2952" y="558"/>
                  </a:lnTo>
                  <a:lnTo>
                    <a:pt x="2964" y="558"/>
                  </a:lnTo>
                  <a:lnTo>
                    <a:pt x="2976" y="564"/>
                  </a:lnTo>
                  <a:lnTo>
                    <a:pt x="2994" y="564"/>
                  </a:lnTo>
                  <a:lnTo>
                    <a:pt x="3012" y="570"/>
                  </a:lnTo>
                  <a:lnTo>
                    <a:pt x="3024" y="570"/>
                  </a:lnTo>
                  <a:lnTo>
                    <a:pt x="3036" y="576"/>
                  </a:lnTo>
                  <a:lnTo>
                    <a:pt x="3042" y="576"/>
                  </a:lnTo>
                  <a:lnTo>
                    <a:pt x="3054" y="588"/>
                  </a:lnTo>
                  <a:lnTo>
                    <a:pt x="3054" y="594"/>
                  </a:lnTo>
                  <a:lnTo>
                    <a:pt x="3060" y="600"/>
                  </a:lnTo>
                  <a:lnTo>
                    <a:pt x="3030" y="600"/>
                  </a:lnTo>
                  <a:lnTo>
                    <a:pt x="3012" y="606"/>
                  </a:lnTo>
                  <a:lnTo>
                    <a:pt x="3000" y="606"/>
                  </a:lnTo>
                  <a:lnTo>
                    <a:pt x="2964" y="588"/>
                  </a:lnTo>
                  <a:lnTo>
                    <a:pt x="2928" y="576"/>
                  </a:lnTo>
                  <a:lnTo>
                    <a:pt x="2904" y="570"/>
                  </a:lnTo>
                  <a:lnTo>
                    <a:pt x="2886" y="564"/>
                  </a:lnTo>
                  <a:lnTo>
                    <a:pt x="2862" y="564"/>
                  </a:lnTo>
                  <a:lnTo>
                    <a:pt x="2844" y="558"/>
                  </a:lnTo>
                  <a:lnTo>
                    <a:pt x="2802" y="558"/>
                  </a:lnTo>
                  <a:lnTo>
                    <a:pt x="2796" y="564"/>
                  </a:lnTo>
                  <a:lnTo>
                    <a:pt x="2796" y="576"/>
                  </a:lnTo>
                  <a:lnTo>
                    <a:pt x="2802" y="582"/>
                  </a:lnTo>
                  <a:lnTo>
                    <a:pt x="2808" y="582"/>
                  </a:lnTo>
                  <a:lnTo>
                    <a:pt x="2820" y="594"/>
                  </a:lnTo>
                  <a:lnTo>
                    <a:pt x="2784" y="594"/>
                  </a:lnTo>
                  <a:lnTo>
                    <a:pt x="2772" y="582"/>
                  </a:lnTo>
                  <a:lnTo>
                    <a:pt x="2754" y="582"/>
                  </a:lnTo>
                  <a:lnTo>
                    <a:pt x="2748" y="576"/>
                  </a:lnTo>
                  <a:lnTo>
                    <a:pt x="2724" y="576"/>
                  </a:lnTo>
                  <a:lnTo>
                    <a:pt x="2724" y="582"/>
                  </a:lnTo>
                  <a:lnTo>
                    <a:pt x="2730" y="600"/>
                  </a:lnTo>
                  <a:lnTo>
                    <a:pt x="2736" y="612"/>
                  </a:lnTo>
                  <a:lnTo>
                    <a:pt x="2748" y="618"/>
                  </a:lnTo>
                  <a:lnTo>
                    <a:pt x="2766" y="624"/>
                  </a:lnTo>
                  <a:lnTo>
                    <a:pt x="2802" y="624"/>
                  </a:lnTo>
                  <a:lnTo>
                    <a:pt x="2820" y="630"/>
                  </a:lnTo>
                  <a:lnTo>
                    <a:pt x="2844" y="630"/>
                  </a:lnTo>
                  <a:lnTo>
                    <a:pt x="2856" y="636"/>
                  </a:lnTo>
                  <a:lnTo>
                    <a:pt x="2862" y="648"/>
                  </a:lnTo>
                  <a:lnTo>
                    <a:pt x="2874" y="654"/>
                  </a:lnTo>
                  <a:lnTo>
                    <a:pt x="2844" y="654"/>
                  </a:lnTo>
                  <a:lnTo>
                    <a:pt x="2838" y="648"/>
                  </a:lnTo>
                  <a:lnTo>
                    <a:pt x="2826" y="642"/>
                  </a:lnTo>
                  <a:lnTo>
                    <a:pt x="2772" y="642"/>
                  </a:lnTo>
                  <a:lnTo>
                    <a:pt x="2760" y="636"/>
                  </a:lnTo>
                  <a:lnTo>
                    <a:pt x="2730" y="636"/>
                  </a:lnTo>
                  <a:lnTo>
                    <a:pt x="2724" y="624"/>
                  </a:lnTo>
                  <a:lnTo>
                    <a:pt x="2700" y="624"/>
                  </a:lnTo>
                  <a:lnTo>
                    <a:pt x="2694" y="606"/>
                  </a:lnTo>
                  <a:lnTo>
                    <a:pt x="2664" y="594"/>
                  </a:lnTo>
                  <a:lnTo>
                    <a:pt x="2670" y="588"/>
                  </a:lnTo>
                  <a:lnTo>
                    <a:pt x="2682" y="582"/>
                  </a:lnTo>
                  <a:lnTo>
                    <a:pt x="2688" y="576"/>
                  </a:lnTo>
                  <a:lnTo>
                    <a:pt x="2688" y="564"/>
                  </a:lnTo>
                  <a:lnTo>
                    <a:pt x="2658" y="534"/>
                  </a:lnTo>
                  <a:lnTo>
                    <a:pt x="2646" y="528"/>
                  </a:lnTo>
                  <a:lnTo>
                    <a:pt x="2616" y="528"/>
                  </a:lnTo>
                  <a:lnTo>
                    <a:pt x="2628" y="534"/>
                  </a:lnTo>
                  <a:lnTo>
                    <a:pt x="2652" y="558"/>
                  </a:lnTo>
                  <a:lnTo>
                    <a:pt x="2640" y="570"/>
                  </a:lnTo>
                  <a:lnTo>
                    <a:pt x="2616" y="582"/>
                  </a:lnTo>
                  <a:lnTo>
                    <a:pt x="2604" y="582"/>
                  </a:lnTo>
                  <a:lnTo>
                    <a:pt x="2586" y="624"/>
                  </a:lnTo>
                  <a:lnTo>
                    <a:pt x="2658" y="660"/>
                  </a:lnTo>
                  <a:lnTo>
                    <a:pt x="2676" y="660"/>
                  </a:lnTo>
                  <a:lnTo>
                    <a:pt x="2676" y="696"/>
                  </a:lnTo>
                  <a:lnTo>
                    <a:pt x="2670" y="708"/>
                  </a:lnTo>
                  <a:lnTo>
                    <a:pt x="2670" y="720"/>
                  </a:lnTo>
                  <a:lnTo>
                    <a:pt x="2676" y="738"/>
                  </a:lnTo>
                  <a:lnTo>
                    <a:pt x="2712" y="744"/>
                  </a:lnTo>
                  <a:lnTo>
                    <a:pt x="2712" y="768"/>
                  </a:lnTo>
                  <a:lnTo>
                    <a:pt x="2772" y="780"/>
                  </a:lnTo>
                  <a:lnTo>
                    <a:pt x="2778" y="780"/>
                  </a:lnTo>
                  <a:lnTo>
                    <a:pt x="2784" y="774"/>
                  </a:lnTo>
                  <a:lnTo>
                    <a:pt x="2796" y="774"/>
                  </a:lnTo>
                  <a:lnTo>
                    <a:pt x="2814" y="768"/>
                  </a:lnTo>
                  <a:lnTo>
                    <a:pt x="2850" y="768"/>
                  </a:lnTo>
                  <a:lnTo>
                    <a:pt x="2868" y="774"/>
                  </a:lnTo>
                  <a:lnTo>
                    <a:pt x="2874" y="780"/>
                  </a:lnTo>
                  <a:lnTo>
                    <a:pt x="2886" y="786"/>
                  </a:lnTo>
                  <a:lnTo>
                    <a:pt x="2904" y="786"/>
                  </a:lnTo>
                  <a:lnTo>
                    <a:pt x="2916" y="792"/>
                  </a:lnTo>
                  <a:lnTo>
                    <a:pt x="2952" y="804"/>
                  </a:lnTo>
                  <a:lnTo>
                    <a:pt x="2976" y="828"/>
                  </a:lnTo>
                  <a:lnTo>
                    <a:pt x="2976" y="834"/>
                  </a:lnTo>
                  <a:lnTo>
                    <a:pt x="2964" y="834"/>
                  </a:lnTo>
                  <a:lnTo>
                    <a:pt x="2958" y="840"/>
                  </a:lnTo>
                  <a:lnTo>
                    <a:pt x="2946" y="840"/>
                  </a:lnTo>
                  <a:lnTo>
                    <a:pt x="2940" y="846"/>
                  </a:lnTo>
                  <a:lnTo>
                    <a:pt x="2946" y="852"/>
                  </a:lnTo>
                  <a:lnTo>
                    <a:pt x="2958" y="858"/>
                  </a:lnTo>
                  <a:lnTo>
                    <a:pt x="2976" y="876"/>
                  </a:lnTo>
                  <a:lnTo>
                    <a:pt x="3024" y="876"/>
                  </a:lnTo>
                  <a:lnTo>
                    <a:pt x="3012" y="882"/>
                  </a:lnTo>
                  <a:lnTo>
                    <a:pt x="3006" y="882"/>
                  </a:lnTo>
                  <a:lnTo>
                    <a:pt x="2994" y="888"/>
                  </a:lnTo>
                  <a:lnTo>
                    <a:pt x="2970" y="888"/>
                  </a:lnTo>
                  <a:lnTo>
                    <a:pt x="2958" y="882"/>
                  </a:lnTo>
                  <a:lnTo>
                    <a:pt x="2952" y="876"/>
                  </a:lnTo>
                  <a:lnTo>
                    <a:pt x="2940" y="870"/>
                  </a:lnTo>
                  <a:lnTo>
                    <a:pt x="2940" y="858"/>
                  </a:lnTo>
                  <a:lnTo>
                    <a:pt x="2928" y="834"/>
                  </a:lnTo>
                  <a:lnTo>
                    <a:pt x="2916" y="822"/>
                  </a:lnTo>
                  <a:lnTo>
                    <a:pt x="2892" y="810"/>
                  </a:lnTo>
                  <a:lnTo>
                    <a:pt x="2886" y="804"/>
                  </a:lnTo>
                  <a:lnTo>
                    <a:pt x="2880" y="804"/>
                  </a:lnTo>
                  <a:lnTo>
                    <a:pt x="2874" y="798"/>
                  </a:lnTo>
                  <a:lnTo>
                    <a:pt x="2874" y="786"/>
                  </a:lnTo>
                  <a:lnTo>
                    <a:pt x="2868" y="780"/>
                  </a:lnTo>
                  <a:lnTo>
                    <a:pt x="2844" y="780"/>
                  </a:lnTo>
                  <a:lnTo>
                    <a:pt x="2832" y="786"/>
                  </a:lnTo>
                  <a:lnTo>
                    <a:pt x="2814" y="786"/>
                  </a:lnTo>
                  <a:lnTo>
                    <a:pt x="2802" y="792"/>
                  </a:lnTo>
                  <a:lnTo>
                    <a:pt x="2778" y="792"/>
                  </a:lnTo>
                  <a:lnTo>
                    <a:pt x="2760" y="810"/>
                  </a:lnTo>
                  <a:lnTo>
                    <a:pt x="2766" y="816"/>
                  </a:lnTo>
                  <a:lnTo>
                    <a:pt x="2772" y="828"/>
                  </a:lnTo>
                  <a:lnTo>
                    <a:pt x="2784" y="834"/>
                  </a:lnTo>
                  <a:lnTo>
                    <a:pt x="2802" y="852"/>
                  </a:lnTo>
                  <a:lnTo>
                    <a:pt x="2814" y="858"/>
                  </a:lnTo>
                  <a:lnTo>
                    <a:pt x="2814" y="864"/>
                  </a:lnTo>
                  <a:lnTo>
                    <a:pt x="2790" y="888"/>
                  </a:lnTo>
                  <a:lnTo>
                    <a:pt x="2784" y="888"/>
                  </a:lnTo>
                  <a:lnTo>
                    <a:pt x="2778" y="930"/>
                  </a:lnTo>
                  <a:lnTo>
                    <a:pt x="2736" y="948"/>
                  </a:lnTo>
                  <a:lnTo>
                    <a:pt x="2736" y="954"/>
                  </a:lnTo>
                  <a:lnTo>
                    <a:pt x="2730" y="966"/>
                  </a:lnTo>
                  <a:lnTo>
                    <a:pt x="2724" y="972"/>
                  </a:lnTo>
                  <a:lnTo>
                    <a:pt x="2694" y="972"/>
                  </a:lnTo>
                  <a:lnTo>
                    <a:pt x="2682" y="966"/>
                  </a:lnTo>
                  <a:lnTo>
                    <a:pt x="2652" y="966"/>
                  </a:lnTo>
                  <a:lnTo>
                    <a:pt x="2592" y="960"/>
                  </a:lnTo>
                  <a:lnTo>
                    <a:pt x="2586" y="960"/>
                  </a:lnTo>
                  <a:lnTo>
                    <a:pt x="2580" y="954"/>
                  </a:lnTo>
                  <a:lnTo>
                    <a:pt x="2568" y="948"/>
                  </a:lnTo>
                  <a:lnTo>
                    <a:pt x="2556" y="948"/>
                  </a:lnTo>
                  <a:lnTo>
                    <a:pt x="2544" y="936"/>
                  </a:lnTo>
                  <a:lnTo>
                    <a:pt x="2598" y="936"/>
                  </a:lnTo>
                  <a:lnTo>
                    <a:pt x="2616" y="942"/>
                  </a:lnTo>
                  <a:lnTo>
                    <a:pt x="2640" y="924"/>
                  </a:lnTo>
                  <a:lnTo>
                    <a:pt x="2652" y="924"/>
                  </a:lnTo>
                  <a:lnTo>
                    <a:pt x="2664" y="930"/>
                  </a:lnTo>
                  <a:lnTo>
                    <a:pt x="2682" y="930"/>
                  </a:lnTo>
                  <a:lnTo>
                    <a:pt x="2694" y="924"/>
                  </a:lnTo>
                  <a:lnTo>
                    <a:pt x="2694" y="906"/>
                  </a:lnTo>
                  <a:lnTo>
                    <a:pt x="2700" y="894"/>
                  </a:lnTo>
                  <a:lnTo>
                    <a:pt x="2700" y="882"/>
                  </a:lnTo>
                  <a:lnTo>
                    <a:pt x="2724" y="876"/>
                  </a:lnTo>
                  <a:lnTo>
                    <a:pt x="2724" y="852"/>
                  </a:lnTo>
                  <a:lnTo>
                    <a:pt x="2712" y="852"/>
                  </a:lnTo>
                  <a:lnTo>
                    <a:pt x="2718" y="846"/>
                  </a:lnTo>
                  <a:lnTo>
                    <a:pt x="2724" y="834"/>
                  </a:lnTo>
                  <a:lnTo>
                    <a:pt x="2724" y="822"/>
                  </a:lnTo>
                  <a:lnTo>
                    <a:pt x="2718" y="816"/>
                  </a:lnTo>
                  <a:lnTo>
                    <a:pt x="2712" y="816"/>
                  </a:lnTo>
                  <a:lnTo>
                    <a:pt x="2700" y="810"/>
                  </a:lnTo>
                  <a:lnTo>
                    <a:pt x="2682" y="810"/>
                  </a:lnTo>
                  <a:lnTo>
                    <a:pt x="2664" y="804"/>
                  </a:lnTo>
                  <a:lnTo>
                    <a:pt x="2652" y="804"/>
                  </a:lnTo>
                  <a:lnTo>
                    <a:pt x="2634" y="786"/>
                  </a:lnTo>
                  <a:lnTo>
                    <a:pt x="2634" y="744"/>
                  </a:lnTo>
                  <a:lnTo>
                    <a:pt x="2628" y="732"/>
                  </a:lnTo>
                  <a:lnTo>
                    <a:pt x="2616" y="720"/>
                  </a:lnTo>
                  <a:lnTo>
                    <a:pt x="2604" y="714"/>
                  </a:lnTo>
                  <a:lnTo>
                    <a:pt x="2598" y="702"/>
                  </a:lnTo>
                  <a:lnTo>
                    <a:pt x="2592" y="696"/>
                  </a:lnTo>
                  <a:lnTo>
                    <a:pt x="2586" y="660"/>
                  </a:lnTo>
                  <a:lnTo>
                    <a:pt x="2520" y="624"/>
                  </a:lnTo>
                  <a:lnTo>
                    <a:pt x="2532" y="612"/>
                  </a:lnTo>
                  <a:lnTo>
                    <a:pt x="2544" y="588"/>
                  </a:lnTo>
                  <a:lnTo>
                    <a:pt x="2544" y="576"/>
                  </a:lnTo>
                  <a:lnTo>
                    <a:pt x="2538" y="564"/>
                  </a:lnTo>
                  <a:lnTo>
                    <a:pt x="2514" y="540"/>
                  </a:lnTo>
                  <a:lnTo>
                    <a:pt x="2496" y="540"/>
                  </a:lnTo>
                  <a:lnTo>
                    <a:pt x="2484" y="534"/>
                  </a:lnTo>
                  <a:lnTo>
                    <a:pt x="2472" y="534"/>
                  </a:lnTo>
                  <a:lnTo>
                    <a:pt x="2340" y="522"/>
                  </a:lnTo>
                  <a:lnTo>
                    <a:pt x="2328" y="552"/>
                  </a:lnTo>
                  <a:lnTo>
                    <a:pt x="2346" y="570"/>
                  </a:lnTo>
                  <a:lnTo>
                    <a:pt x="2334" y="600"/>
                  </a:lnTo>
                  <a:lnTo>
                    <a:pt x="2280" y="624"/>
                  </a:lnTo>
                  <a:lnTo>
                    <a:pt x="2268" y="654"/>
                  </a:lnTo>
                  <a:lnTo>
                    <a:pt x="2304" y="660"/>
                  </a:lnTo>
                  <a:lnTo>
                    <a:pt x="2334" y="708"/>
                  </a:lnTo>
                  <a:lnTo>
                    <a:pt x="2322" y="726"/>
                  </a:lnTo>
                  <a:lnTo>
                    <a:pt x="2352" y="750"/>
                  </a:lnTo>
                  <a:lnTo>
                    <a:pt x="2388" y="744"/>
                  </a:lnTo>
                  <a:lnTo>
                    <a:pt x="2394" y="750"/>
                  </a:lnTo>
                  <a:lnTo>
                    <a:pt x="2400" y="762"/>
                  </a:lnTo>
                  <a:lnTo>
                    <a:pt x="2412" y="768"/>
                  </a:lnTo>
                  <a:lnTo>
                    <a:pt x="2418" y="774"/>
                  </a:lnTo>
                  <a:lnTo>
                    <a:pt x="2430" y="780"/>
                  </a:lnTo>
                  <a:lnTo>
                    <a:pt x="2472" y="780"/>
                  </a:lnTo>
                  <a:lnTo>
                    <a:pt x="2466" y="840"/>
                  </a:lnTo>
                  <a:lnTo>
                    <a:pt x="2448" y="816"/>
                  </a:lnTo>
                  <a:lnTo>
                    <a:pt x="2430" y="828"/>
                  </a:lnTo>
                  <a:lnTo>
                    <a:pt x="2418" y="822"/>
                  </a:lnTo>
                  <a:lnTo>
                    <a:pt x="2388" y="804"/>
                  </a:lnTo>
                  <a:lnTo>
                    <a:pt x="2352" y="792"/>
                  </a:lnTo>
                  <a:lnTo>
                    <a:pt x="2328" y="780"/>
                  </a:lnTo>
                  <a:lnTo>
                    <a:pt x="2268" y="780"/>
                  </a:lnTo>
                  <a:lnTo>
                    <a:pt x="2250" y="762"/>
                  </a:lnTo>
                  <a:lnTo>
                    <a:pt x="2244" y="780"/>
                  </a:lnTo>
                  <a:lnTo>
                    <a:pt x="2220" y="756"/>
                  </a:lnTo>
                  <a:lnTo>
                    <a:pt x="2214" y="756"/>
                  </a:lnTo>
                  <a:lnTo>
                    <a:pt x="2208" y="750"/>
                  </a:lnTo>
                  <a:lnTo>
                    <a:pt x="2196" y="744"/>
                  </a:lnTo>
                  <a:lnTo>
                    <a:pt x="2178" y="744"/>
                  </a:lnTo>
                  <a:lnTo>
                    <a:pt x="2154" y="732"/>
                  </a:lnTo>
                  <a:lnTo>
                    <a:pt x="2130" y="732"/>
                  </a:lnTo>
                  <a:lnTo>
                    <a:pt x="2118" y="738"/>
                  </a:lnTo>
                  <a:lnTo>
                    <a:pt x="2088" y="738"/>
                  </a:lnTo>
                  <a:lnTo>
                    <a:pt x="2076" y="732"/>
                  </a:lnTo>
                  <a:lnTo>
                    <a:pt x="2022" y="732"/>
                  </a:lnTo>
                  <a:lnTo>
                    <a:pt x="2016" y="738"/>
                  </a:lnTo>
                  <a:lnTo>
                    <a:pt x="2010" y="738"/>
                  </a:lnTo>
                  <a:lnTo>
                    <a:pt x="2004" y="744"/>
                  </a:lnTo>
                  <a:lnTo>
                    <a:pt x="2004" y="750"/>
                  </a:lnTo>
                  <a:lnTo>
                    <a:pt x="2016" y="762"/>
                  </a:lnTo>
                  <a:lnTo>
                    <a:pt x="2028" y="768"/>
                  </a:lnTo>
                  <a:lnTo>
                    <a:pt x="2040" y="780"/>
                  </a:lnTo>
                  <a:lnTo>
                    <a:pt x="2046" y="780"/>
                  </a:lnTo>
                  <a:lnTo>
                    <a:pt x="2022" y="810"/>
                  </a:lnTo>
                  <a:lnTo>
                    <a:pt x="2010" y="798"/>
                  </a:lnTo>
                  <a:lnTo>
                    <a:pt x="2010" y="828"/>
                  </a:lnTo>
                  <a:lnTo>
                    <a:pt x="1998" y="828"/>
                  </a:lnTo>
                  <a:lnTo>
                    <a:pt x="1986" y="822"/>
                  </a:lnTo>
                  <a:lnTo>
                    <a:pt x="1980" y="822"/>
                  </a:lnTo>
                  <a:lnTo>
                    <a:pt x="1974" y="816"/>
                  </a:lnTo>
                  <a:lnTo>
                    <a:pt x="1974" y="786"/>
                  </a:lnTo>
                  <a:lnTo>
                    <a:pt x="1968" y="780"/>
                  </a:lnTo>
                  <a:lnTo>
                    <a:pt x="1950" y="780"/>
                  </a:lnTo>
                  <a:lnTo>
                    <a:pt x="1938" y="786"/>
                  </a:lnTo>
                  <a:lnTo>
                    <a:pt x="1920" y="792"/>
                  </a:lnTo>
                  <a:lnTo>
                    <a:pt x="1908" y="804"/>
                  </a:lnTo>
                  <a:lnTo>
                    <a:pt x="1884" y="816"/>
                  </a:lnTo>
                  <a:lnTo>
                    <a:pt x="1866" y="816"/>
                  </a:lnTo>
                  <a:lnTo>
                    <a:pt x="1842" y="804"/>
                  </a:lnTo>
                  <a:lnTo>
                    <a:pt x="1824" y="804"/>
                  </a:lnTo>
                  <a:lnTo>
                    <a:pt x="1800" y="810"/>
                  </a:lnTo>
                  <a:lnTo>
                    <a:pt x="1782" y="816"/>
                  </a:lnTo>
                  <a:lnTo>
                    <a:pt x="1764" y="828"/>
                  </a:lnTo>
                  <a:lnTo>
                    <a:pt x="1752" y="834"/>
                  </a:lnTo>
                  <a:lnTo>
                    <a:pt x="1746" y="840"/>
                  </a:lnTo>
                  <a:lnTo>
                    <a:pt x="1680" y="840"/>
                  </a:lnTo>
                  <a:lnTo>
                    <a:pt x="1692" y="816"/>
                  </a:lnTo>
                  <a:lnTo>
                    <a:pt x="1692" y="780"/>
                  </a:lnTo>
                  <a:lnTo>
                    <a:pt x="1680" y="780"/>
                  </a:lnTo>
                  <a:lnTo>
                    <a:pt x="1668" y="786"/>
                  </a:lnTo>
                  <a:lnTo>
                    <a:pt x="1650" y="792"/>
                  </a:lnTo>
                  <a:lnTo>
                    <a:pt x="1638" y="792"/>
                  </a:lnTo>
                  <a:lnTo>
                    <a:pt x="1626" y="804"/>
                  </a:lnTo>
                  <a:lnTo>
                    <a:pt x="1626" y="816"/>
                  </a:lnTo>
                  <a:lnTo>
                    <a:pt x="1632" y="822"/>
                  </a:lnTo>
                  <a:lnTo>
                    <a:pt x="1632" y="828"/>
                  </a:lnTo>
                  <a:lnTo>
                    <a:pt x="1608" y="834"/>
                  </a:lnTo>
                  <a:lnTo>
                    <a:pt x="1608" y="810"/>
                  </a:lnTo>
                  <a:lnTo>
                    <a:pt x="1584" y="816"/>
                  </a:lnTo>
                  <a:lnTo>
                    <a:pt x="1530" y="822"/>
                  </a:lnTo>
                  <a:lnTo>
                    <a:pt x="1488" y="852"/>
                  </a:lnTo>
                  <a:lnTo>
                    <a:pt x="1440" y="858"/>
                  </a:lnTo>
                  <a:lnTo>
                    <a:pt x="1452" y="876"/>
                  </a:lnTo>
                  <a:lnTo>
                    <a:pt x="1440" y="876"/>
                  </a:lnTo>
                  <a:lnTo>
                    <a:pt x="1428" y="870"/>
                  </a:lnTo>
                  <a:lnTo>
                    <a:pt x="1422" y="870"/>
                  </a:lnTo>
                  <a:lnTo>
                    <a:pt x="1410" y="876"/>
                  </a:lnTo>
                  <a:lnTo>
                    <a:pt x="1404" y="882"/>
                  </a:lnTo>
                  <a:lnTo>
                    <a:pt x="1404" y="924"/>
                  </a:lnTo>
                  <a:lnTo>
                    <a:pt x="1332" y="930"/>
                  </a:lnTo>
                  <a:lnTo>
                    <a:pt x="1326" y="924"/>
                  </a:lnTo>
                  <a:lnTo>
                    <a:pt x="1314" y="918"/>
                  </a:lnTo>
                  <a:lnTo>
                    <a:pt x="1308" y="912"/>
                  </a:lnTo>
                  <a:lnTo>
                    <a:pt x="1266" y="912"/>
                  </a:lnTo>
                  <a:lnTo>
                    <a:pt x="1260" y="906"/>
                  </a:lnTo>
                  <a:lnTo>
                    <a:pt x="1260" y="876"/>
                  </a:lnTo>
                  <a:lnTo>
                    <a:pt x="1266" y="870"/>
                  </a:lnTo>
                  <a:lnTo>
                    <a:pt x="1266" y="864"/>
                  </a:lnTo>
                  <a:lnTo>
                    <a:pt x="1272" y="858"/>
                  </a:lnTo>
                  <a:lnTo>
                    <a:pt x="1284" y="864"/>
                  </a:lnTo>
                  <a:lnTo>
                    <a:pt x="1344" y="864"/>
                  </a:lnTo>
                  <a:lnTo>
                    <a:pt x="1332" y="858"/>
                  </a:lnTo>
                  <a:lnTo>
                    <a:pt x="1326" y="846"/>
                  </a:lnTo>
                  <a:lnTo>
                    <a:pt x="1314" y="840"/>
                  </a:lnTo>
                  <a:lnTo>
                    <a:pt x="1302" y="828"/>
                  </a:lnTo>
                  <a:lnTo>
                    <a:pt x="1290" y="822"/>
                  </a:lnTo>
                  <a:lnTo>
                    <a:pt x="1278" y="810"/>
                  </a:lnTo>
                  <a:lnTo>
                    <a:pt x="1152" y="810"/>
                  </a:lnTo>
                  <a:lnTo>
                    <a:pt x="1164" y="822"/>
                  </a:lnTo>
                  <a:lnTo>
                    <a:pt x="1188" y="822"/>
                  </a:lnTo>
                  <a:lnTo>
                    <a:pt x="1200" y="828"/>
                  </a:lnTo>
                  <a:lnTo>
                    <a:pt x="1200" y="846"/>
                  </a:lnTo>
                  <a:lnTo>
                    <a:pt x="1194" y="864"/>
                  </a:lnTo>
                  <a:lnTo>
                    <a:pt x="1194" y="876"/>
                  </a:lnTo>
                  <a:lnTo>
                    <a:pt x="1188" y="894"/>
                  </a:lnTo>
                  <a:lnTo>
                    <a:pt x="1188" y="918"/>
                  </a:lnTo>
                  <a:lnTo>
                    <a:pt x="1194" y="918"/>
                  </a:lnTo>
                  <a:lnTo>
                    <a:pt x="1206" y="924"/>
                  </a:lnTo>
                  <a:lnTo>
                    <a:pt x="1230" y="924"/>
                  </a:lnTo>
                  <a:lnTo>
                    <a:pt x="1236" y="930"/>
                  </a:lnTo>
                  <a:lnTo>
                    <a:pt x="1242" y="930"/>
                  </a:lnTo>
                  <a:lnTo>
                    <a:pt x="1236" y="966"/>
                  </a:lnTo>
                  <a:lnTo>
                    <a:pt x="1248" y="996"/>
                  </a:lnTo>
                  <a:lnTo>
                    <a:pt x="1212" y="972"/>
                  </a:lnTo>
                  <a:lnTo>
                    <a:pt x="1194" y="996"/>
                  </a:lnTo>
                  <a:lnTo>
                    <a:pt x="1188" y="966"/>
                  </a:lnTo>
                  <a:lnTo>
                    <a:pt x="1116" y="948"/>
                  </a:lnTo>
                  <a:lnTo>
                    <a:pt x="1086" y="984"/>
                  </a:lnTo>
                  <a:lnTo>
                    <a:pt x="1062" y="984"/>
                  </a:lnTo>
                  <a:lnTo>
                    <a:pt x="1056" y="996"/>
                  </a:lnTo>
                  <a:lnTo>
                    <a:pt x="1044" y="1002"/>
                  </a:lnTo>
                  <a:lnTo>
                    <a:pt x="1038" y="1008"/>
                  </a:lnTo>
                  <a:lnTo>
                    <a:pt x="1026" y="1014"/>
                  </a:lnTo>
                  <a:lnTo>
                    <a:pt x="1014" y="1014"/>
                  </a:lnTo>
                  <a:lnTo>
                    <a:pt x="1002" y="1020"/>
                  </a:lnTo>
                  <a:lnTo>
                    <a:pt x="1002" y="1032"/>
                  </a:lnTo>
                  <a:lnTo>
                    <a:pt x="1008" y="1038"/>
                  </a:lnTo>
                  <a:lnTo>
                    <a:pt x="1020" y="1044"/>
                  </a:lnTo>
                  <a:lnTo>
                    <a:pt x="1032" y="1056"/>
                  </a:lnTo>
                  <a:lnTo>
                    <a:pt x="1044" y="1062"/>
                  </a:lnTo>
                  <a:lnTo>
                    <a:pt x="1050" y="1068"/>
                  </a:lnTo>
                  <a:lnTo>
                    <a:pt x="1062" y="1074"/>
                  </a:lnTo>
                  <a:lnTo>
                    <a:pt x="1080" y="1104"/>
                  </a:lnTo>
                  <a:lnTo>
                    <a:pt x="1050" y="1086"/>
                  </a:lnTo>
                  <a:lnTo>
                    <a:pt x="1038" y="1092"/>
                  </a:lnTo>
                  <a:lnTo>
                    <a:pt x="1032" y="1098"/>
                  </a:lnTo>
                  <a:lnTo>
                    <a:pt x="1020" y="1098"/>
                  </a:lnTo>
                  <a:lnTo>
                    <a:pt x="1008" y="1092"/>
                  </a:lnTo>
                  <a:lnTo>
                    <a:pt x="996" y="1092"/>
                  </a:lnTo>
                  <a:lnTo>
                    <a:pt x="978" y="1086"/>
                  </a:lnTo>
                  <a:lnTo>
                    <a:pt x="966" y="1080"/>
                  </a:lnTo>
                  <a:lnTo>
                    <a:pt x="948" y="1080"/>
                  </a:lnTo>
                  <a:lnTo>
                    <a:pt x="936" y="1074"/>
                  </a:lnTo>
                  <a:lnTo>
                    <a:pt x="924" y="1074"/>
                  </a:lnTo>
                  <a:lnTo>
                    <a:pt x="918" y="1068"/>
                  </a:lnTo>
                  <a:lnTo>
                    <a:pt x="918" y="1056"/>
                  </a:lnTo>
                  <a:lnTo>
                    <a:pt x="906" y="1050"/>
                  </a:lnTo>
                  <a:lnTo>
                    <a:pt x="888" y="1050"/>
                  </a:lnTo>
                  <a:lnTo>
                    <a:pt x="864" y="1062"/>
                  </a:lnTo>
                  <a:lnTo>
                    <a:pt x="858" y="1068"/>
                  </a:lnTo>
                  <a:lnTo>
                    <a:pt x="840" y="1068"/>
                  </a:lnTo>
                  <a:lnTo>
                    <a:pt x="882" y="1104"/>
                  </a:lnTo>
                  <a:lnTo>
                    <a:pt x="900" y="1104"/>
                  </a:lnTo>
                  <a:lnTo>
                    <a:pt x="912" y="1110"/>
                  </a:lnTo>
                  <a:lnTo>
                    <a:pt x="924" y="1110"/>
                  </a:lnTo>
                  <a:lnTo>
                    <a:pt x="936" y="1116"/>
                  </a:lnTo>
                  <a:lnTo>
                    <a:pt x="942" y="1116"/>
                  </a:lnTo>
                  <a:lnTo>
                    <a:pt x="942" y="1122"/>
                  </a:lnTo>
                  <a:lnTo>
                    <a:pt x="936" y="1134"/>
                  </a:lnTo>
                  <a:lnTo>
                    <a:pt x="924" y="1140"/>
                  </a:lnTo>
                  <a:lnTo>
                    <a:pt x="918" y="1146"/>
                  </a:lnTo>
                  <a:lnTo>
                    <a:pt x="852" y="1128"/>
                  </a:lnTo>
                  <a:lnTo>
                    <a:pt x="840" y="1122"/>
                  </a:lnTo>
                  <a:lnTo>
                    <a:pt x="834" y="1116"/>
                  </a:lnTo>
                  <a:lnTo>
                    <a:pt x="822" y="1110"/>
                  </a:lnTo>
                  <a:lnTo>
                    <a:pt x="762" y="1110"/>
                  </a:lnTo>
                  <a:lnTo>
                    <a:pt x="756" y="1104"/>
                  </a:lnTo>
                  <a:lnTo>
                    <a:pt x="756" y="1056"/>
                  </a:lnTo>
                  <a:lnTo>
                    <a:pt x="738" y="1044"/>
                  </a:lnTo>
                  <a:lnTo>
                    <a:pt x="750" y="1032"/>
                  </a:lnTo>
                  <a:lnTo>
                    <a:pt x="756" y="1020"/>
                  </a:lnTo>
                  <a:lnTo>
                    <a:pt x="756" y="1002"/>
                  </a:lnTo>
                  <a:lnTo>
                    <a:pt x="738" y="990"/>
                  </a:lnTo>
                  <a:lnTo>
                    <a:pt x="702" y="978"/>
                  </a:lnTo>
                  <a:lnTo>
                    <a:pt x="672" y="972"/>
                  </a:lnTo>
                  <a:lnTo>
                    <a:pt x="660" y="966"/>
                  </a:lnTo>
                  <a:lnTo>
                    <a:pt x="630" y="948"/>
                  </a:lnTo>
                  <a:lnTo>
                    <a:pt x="606" y="930"/>
                  </a:lnTo>
                  <a:lnTo>
                    <a:pt x="594" y="912"/>
                  </a:lnTo>
                  <a:lnTo>
                    <a:pt x="630" y="912"/>
                  </a:lnTo>
                  <a:lnTo>
                    <a:pt x="630" y="924"/>
                  </a:lnTo>
                  <a:lnTo>
                    <a:pt x="642" y="924"/>
                  </a:lnTo>
                  <a:lnTo>
                    <a:pt x="654" y="930"/>
                  </a:lnTo>
                  <a:lnTo>
                    <a:pt x="672" y="930"/>
                  </a:lnTo>
                  <a:lnTo>
                    <a:pt x="690" y="936"/>
                  </a:lnTo>
                  <a:lnTo>
                    <a:pt x="720" y="936"/>
                  </a:lnTo>
                  <a:lnTo>
                    <a:pt x="732" y="942"/>
                  </a:lnTo>
                  <a:lnTo>
                    <a:pt x="738" y="954"/>
                  </a:lnTo>
                  <a:lnTo>
                    <a:pt x="762" y="966"/>
                  </a:lnTo>
                  <a:lnTo>
                    <a:pt x="816" y="966"/>
                  </a:lnTo>
                  <a:lnTo>
                    <a:pt x="846" y="972"/>
                  </a:lnTo>
                  <a:lnTo>
                    <a:pt x="858" y="972"/>
                  </a:lnTo>
                  <a:lnTo>
                    <a:pt x="870" y="978"/>
                  </a:lnTo>
                  <a:lnTo>
                    <a:pt x="894" y="984"/>
                  </a:lnTo>
                  <a:lnTo>
                    <a:pt x="930" y="990"/>
                  </a:lnTo>
                  <a:lnTo>
                    <a:pt x="978" y="984"/>
                  </a:lnTo>
                  <a:lnTo>
                    <a:pt x="1026" y="972"/>
                  </a:lnTo>
                  <a:lnTo>
                    <a:pt x="1062" y="954"/>
                  </a:lnTo>
                  <a:lnTo>
                    <a:pt x="1080" y="936"/>
                  </a:lnTo>
                  <a:lnTo>
                    <a:pt x="1074" y="912"/>
                  </a:lnTo>
                  <a:lnTo>
                    <a:pt x="1032" y="870"/>
                  </a:lnTo>
                  <a:lnTo>
                    <a:pt x="1014" y="858"/>
                  </a:lnTo>
                  <a:lnTo>
                    <a:pt x="996" y="852"/>
                  </a:lnTo>
                  <a:lnTo>
                    <a:pt x="948" y="840"/>
                  </a:lnTo>
                  <a:lnTo>
                    <a:pt x="900" y="822"/>
                  </a:lnTo>
                  <a:lnTo>
                    <a:pt x="828" y="798"/>
                  </a:lnTo>
                  <a:lnTo>
                    <a:pt x="792" y="780"/>
                  </a:lnTo>
                  <a:lnTo>
                    <a:pt x="756" y="774"/>
                  </a:lnTo>
                  <a:lnTo>
                    <a:pt x="624" y="774"/>
                  </a:lnTo>
                  <a:lnTo>
                    <a:pt x="612" y="756"/>
                  </a:lnTo>
                  <a:lnTo>
                    <a:pt x="588" y="762"/>
                  </a:lnTo>
                  <a:lnTo>
                    <a:pt x="552" y="744"/>
                  </a:lnTo>
                  <a:lnTo>
                    <a:pt x="588" y="738"/>
                  </a:lnTo>
                  <a:lnTo>
                    <a:pt x="606" y="726"/>
                  </a:lnTo>
                  <a:lnTo>
                    <a:pt x="600" y="726"/>
                  </a:lnTo>
                  <a:lnTo>
                    <a:pt x="594" y="720"/>
                  </a:lnTo>
                  <a:lnTo>
                    <a:pt x="582" y="720"/>
                  </a:lnTo>
                  <a:lnTo>
                    <a:pt x="564" y="714"/>
                  </a:lnTo>
                  <a:lnTo>
                    <a:pt x="546" y="714"/>
                  </a:lnTo>
                  <a:lnTo>
                    <a:pt x="534" y="708"/>
                  </a:lnTo>
                  <a:lnTo>
                    <a:pt x="522" y="720"/>
                  </a:lnTo>
                  <a:lnTo>
                    <a:pt x="522" y="726"/>
                  </a:lnTo>
                  <a:lnTo>
                    <a:pt x="516" y="732"/>
                  </a:lnTo>
                  <a:lnTo>
                    <a:pt x="498" y="732"/>
                  </a:lnTo>
                  <a:lnTo>
                    <a:pt x="486" y="744"/>
                  </a:lnTo>
                  <a:lnTo>
                    <a:pt x="450" y="744"/>
                  </a:lnTo>
                  <a:lnTo>
                    <a:pt x="444" y="756"/>
                  </a:lnTo>
                  <a:lnTo>
                    <a:pt x="420" y="762"/>
                  </a:lnTo>
                  <a:lnTo>
                    <a:pt x="420" y="768"/>
                  </a:lnTo>
                  <a:lnTo>
                    <a:pt x="414" y="780"/>
                  </a:lnTo>
                  <a:lnTo>
                    <a:pt x="390" y="780"/>
                  </a:lnTo>
                  <a:lnTo>
                    <a:pt x="384" y="792"/>
                  </a:lnTo>
                  <a:lnTo>
                    <a:pt x="396" y="804"/>
                  </a:lnTo>
                  <a:lnTo>
                    <a:pt x="396" y="810"/>
                  </a:lnTo>
                  <a:lnTo>
                    <a:pt x="378" y="810"/>
                  </a:lnTo>
                  <a:lnTo>
                    <a:pt x="378" y="822"/>
                  </a:lnTo>
                  <a:lnTo>
                    <a:pt x="384" y="834"/>
                  </a:lnTo>
                  <a:lnTo>
                    <a:pt x="384" y="840"/>
                  </a:lnTo>
                  <a:lnTo>
                    <a:pt x="390" y="846"/>
                  </a:lnTo>
                  <a:lnTo>
                    <a:pt x="396" y="846"/>
                  </a:lnTo>
                  <a:lnTo>
                    <a:pt x="402" y="840"/>
                  </a:lnTo>
                  <a:lnTo>
                    <a:pt x="420" y="840"/>
                  </a:lnTo>
                  <a:lnTo>
                    <a:pt x="468" y="888"/>
                  </a:lnTo>
                  <a:lnTo>
                    <a:pt x="468" y="900"/>
                  </a:lnTo>
                  <a:lnTo>
                    <a:pt x="462" y="900"/>
                  </a:lnTo>
                  <a:lnTo>
                    <a:pt x="450" y="906"/>
                  </a:lnTo>
                  <a:lnTo>
                    <a:pt x="444" y="906"/>
                  </a:lnTo>
                  <a:lnTo>
                    <a:pt x="444" y="918"/>
                  </a:lnTo>
                  <a:lnTo>
                    <a:pt x="438" y="918"/>
                  </a:lnTo>
                  <a:lnTo>
                    <a:pt x="426" y="924"/>
                  </a:lnTo>
                  <a:lnTo>
                    <a:pt x="420" y="930"/>
                  </a:lnTo>
                  <a:lnTo>
                    <a:pt x="438" y="948"/>
                  </a:lnTo>
                  <a:lnTo>
                    <a:pt x="450" y="954"/>
                  </a:lnTo>
                  <a:lnTo>
                    <a:pt x="456" y="966"/>
                  </a:lnTo>
                  <a:lnTo>
                    <a:pt x="468" y="972"/>
                  </a:lnTo>
                  <a:lnTo>
                    <a:pt x="492" y="996"/>
                  </a:lnTo>
                  <a:lnTo>
                    <a:pt x="504" y="1002"/>
                  </a:lnTo>
                  <a:lnTo>
                    <a:pt x="510" y="1008"/>
                  </a:lnTo>
                  <a:lnTo>
                    <a:pt x="510" y="1014"/>
                  </a:lnTo>
                  <a:lnTo>
                    <a:pt x="504" y="1020"/>
                  </a:lnTo>
                  <a:lnTo>
                    <a:pt x="492" y="1020"/>
                  </a:lnTo>
                  <a:lnTo>
                    <a:pt x="480" y="1014"/>
                  </a:lnTo>
                  <a:lnTo>
                    <a:pt x="474" y="1014"/>
                  </a:lnTo>
                  <a:lnTo>
                    <a:pt x="468" y="1044"/>
                  </a:lnTo>
                  <a:lnTo>
                    <a:pt x="480" y="1056"/>
                  </a:lnTo>
                  <a:lnTo>
                    <a:pt x="480" y="1068"/>
                  </a:lnTo>
                  <a:lnTo>
                    <a:pt x="492" y="1068"/>
                  </a:lnTo>
                  <a:lnTo>
                    <a:pt x="498" y="1074"/>
                  </a:lnTo>
                  <a:lnTo>
                    <a:pt x="504" y="1074"/>
                  </a:lnTo>
                  <a:lnTo>
                    <a:pt x="510" y="1080"/>
                  </a:lnTo>
                  <a:lnTo>
                    <a:pt x="510" y="1086"/>
                  </a:lnTo>
                  <a:lnTo>
                    <a:pt x="504" y="1092"/>
                  </a:lnTo>
                  <a:lnTo>
                    <a:pt x="498" y="1104"/>
                  </a:lnTo>
                  <a:lnTo>
                    <a:pt x="522" y="1110"/>
                  </a:lnTo>
                  <a:lnTo>
                    <a:pt x="534" y="1116"/>
                  </a:lnTo>
                  <a:lnTo>
                    <a:pt x="540" y="1122"/>
                  </a:lnTo>
                  <a:lnTo>
                    <a:pt x="540" y="1128"/>
                  </a:lnTo>
                  <a:lnTo>
                    <a:pt x="516" y="1152"/>
                  </a:lnTo>
                  <a:lnTo>
                    <a:pt x="510" y="1152"/>
                  </a:lnTo>
                  <a:lnTo>
                    <a:pt x="582" y="1188"/>
                  </a:lnTo>
                  <a:lnTo>
                    <a:pt x="588" y="1200"/>
                  </a:lnTo>
                  <a:lnTo>
                    <a:pt x="594" y="1206"/>
                  </a:lnTo>
                  <a:lnTo>
                    <a:pt x="600" y="1218"/>
                  </a:lnTo>
                  <a:lnTo>
                    <a:pt x="600" y="1230"/>
                  </a:lnTo>
                  <a:lnTo>
                    <a:pt x="594" y="1236"/>
                  </a:lnTo>
                  <a:lnTo>
                    <a:pt x="588" y="1248"/>
                  </a:lnTo>
                  <a:lnTo>
                    <a:pt x="552" y="1284"/>
                  </a:lnTo>
                  <a:lnTo>
                    <a:pt x="546" y="1284"/>
                  </a:lnTo>
                  <a:lnTo>
                    <a:pt x="486" y="1344"/>
                  </a:lnTo>
                  <a:lnTo>
                    <a:pt x="426" y="1374"/>
                  </a:lnTo>
                  <a:lnTo>
                    <a:pt x="432" y="1386"/>
                  </a:lnTo>
                  <a:lnTo>
                    <a:pt x="462" y="1368"/>
                  </a:lnTo>
                  <a:lnTo>
                    <a:pt x="468" y="1386"/>
                  </a:lnTo>
                  <a:lnTo>
                    <a:pt x="480" y="1398"/>
                  </a:lnTo>
                  <a:lnTo>
                    <a:pt x="492" y="1404"/>
                  </a:lnTo>
                  <a:lnTo>
                    <a:pt x="498" y="1410"/>
                  </a:lnTo>
                  <a:lnTo>
                    <a:pt x="546" y="1410"/>
                  </a:lnTo>
                  <a:lnTo>
                    <a:pt x="558" y="1428"/>
                  </a:lnTo>
                  <a:lnTo>
                    <a:pt x="546" y="1428"/>
                  </a:lnTo>
                  <a:lnTo>
                    <a:pt x="534" y="1422"/>
                  </a:lnTo>
                  <a:lnTo>
                    <a:pt x="504" y="1422"/>
                  </a:lnTo>
                  <a:lnTo>
                    <a:pt x="492" y="1434"/>
                  </a:lnTo>
                  <a:lnTo>
                    <a:pt x="492" y="1440"/>
                  </a:lnTo>
                  <a:lnTo>
                    <a:pt x="456" y="1440"/>
                  </a:lnTo>
                  <a:lnTo>
                    <a:pt x="450" y="1470"/>
                  </a:lnTo>
                  <a:lnTo>
                    <a:pt x="438" y="1470"/>
                  </a:lnTo>
                  <a:lnTo>
                    <a:pt x="432" y="1482"/>
                  </a:lnTo>
                  <a:lnTo>
                    <a:pt x="438" y="1494"/>
                  </a:lnTo>
                  <a:lnTo>
                    <a:pt x="432" y="1500"/>
                  </a:lnTo>
                  <a:lnTo>
                    <a:pt x="426" y="1500"/>
                  </a:lnTo>
                  <a:lnTo>
                    <a:pt x="414" y="1512"/>
                  </a:lnTo>
                  <a:lnTo>
                    <a:pt x="414" y="1530"/>
                  </a:lnTo>
                  <a:lnTo>
                    <a:pt x="432" y="1536"/>
                  </a:lnTo>
                  <a:lnTo>
                    <a:pt x="420" y="1560"/>
                  </a:lnTo>
                  <a:lnTo>
                    <a:pt x="432" y="1566"/>
                  </a:lnTo>
                  <a:lnTo>
                    <a:pt x="444" y="1584"/>
                  </a:lnTo>
                  <a:lnTo>
                    <a:pt x="426" y="1596"/>
                  </a:lnTo>
                  <a:lnTo>
                    <a:pt x="426" y="1608"/>
                  </a:lnTo>
                  <a:lnTo>
                    <a:pt x="432" y="1608"/>
                  </a:lnTo>
                  <a:lnTo>
                    <a:pt x="444" y="1620"/>
                  </a:lnTo>
                  <a:lnTo>
                    <a:pt x="456" y="1626"/>
                  </a:lnTo>
                  <a:lnTo>
                    <a:pt x="462" y="1632"/>
                  </a:lnTo>
                  <a:lnTo>
                    <a:pt x="462" y="1638"/>
                  </a:lnTo>
                  <a:lnTo>
                    <a:pt x="444" y="1638"/>
                  </a:lnTo>
                  <a:lnTo>
                    <a:pt x="438" y="1656"/>
                  </a:lnTo>
                  <a:lnTo>
                    <a:pt x="462" y="1662"/>
                  </a:lnTo>
                  <a:lnTo>
                    <a:pt x="468" y="1668"/>
                  </a:lnTo>
                  <a:lnTo>
                    <a:pt x="474" y="1680"/>
                  </a:lnTo>
                  <a:lnTo>
                    <a:pt x="486" y="1692"/>
                  </a:lnTo>
                  <a:lnTo>
                    <a:pt x="486" y="1716"/>
                  </a:lnTo>
                  <a:lnTo>
                    <a:pt x="510" y="1716"/>
                  </a:lnTo>
                  <a:lnTo>
                    <a:pt x="516" y="1722"/>
                  </a:lnTo>
                  <a:lnTo>
                    <a:pt x="516" y="1728"/>
                  </a:lnTo>
                  <a:lnTo>
                    <a:pt x="528" y="1722"/>
                  </a:lnTo>
                  <a:lnTo>
                    <a:pt x="564" y="1728"/>
                  </a:lnTo>
                  <a:lnTo>
                    <a:pt x="570" y="1746"/>
                  </a:lnTo>
                  <a:lnTo>
                    <a:pt x="600" y="1728"/>
                  </a:lnTo>
                  <a:lnTo>
                    <a:pt x="606" y="1728"/>
                  </a:lnTo>
                  <a:lnTo>
                    <a:pt x="612" y="1734"/>
                  </a:lnTo>
                  <a:lnTo>
                    <a:pt x="648" y="1752"/>
                  </a:lnTo>
                  <a:lnTo>
                    <a:pt x="654" y="1758"/>
                  </a:lnTo>
                  <a:lnTo>
                    <a:pt x="654" y="1770"/>
                  </a:lnTo>
                  <a:lnTo>
                    <a:pt x="648" y="1776"/>
                  </a:lnTo>
                  <a:lnTo>
                    <a:pt x="660" y="1794"/>
                  </a:lnTo>
                  <a:lnTo>
                    <a:pt x="654" y="1812"/>
                  </a:lnTo>
                  <a:lnTo>
                    <a:pt x="660" y="1818"/>
                  </a:lnTo>
                  <a:lnTo>
                    <a:pt x="672" y="1824"/>
                  </a:lnTo>
                  <a:lnTo>
                    <a:pt x="690" y="1842"/>
                  </a:lnTo>
                  <a:lnTo>
                    <a:pt x="690" y="1854"/>
                  </a:lnTo>
                  <a:lnTo>
                    <a:pt x="720" y="1866"/>
                  </a:lnTo>
                  <a:lnTo>
                    <a:pt x="720" y="1890"/>
                  </a:lnTo>
                  <a:lnTo>
                    <a:pt x="756" y="1890"/>
                  </a:lnTo>
                  <a:lnTo>
                    <a:pt x="762" y="1896"/>
                  </a:lnTo>
                  <a:lnTo>
                    <a:pt x="768" y="1896"/>
                  </a:lnTo>
                  <a:lnTo>
                    <a:pt x="768" y="1902"/>
                  </a:lnTo>
                  <a:lnTo>
                    <a:pt x="762" y="1908"/>
                  </a:lnTo>
                  <a:lnTo>
                    <a:pt x="786" y="1920"/>
                  </a:lnTo>
                  <a:lnTo>
                    <a:pt x="774" y="1926"/>
                  </a:lnTo>
                  <a:lnTo>
                    <a:pt x="768" y="1938"/>
                  </a:lnTo>
                  <a:lnTo>
                    <a:pt x="744" y="1950"/>
                  </a:lnTo>
                  <a:lnTo>
                    <a:pt x="738" y="1950"/>
                  </a:lnTo>
                  <a:lnTo>
                    <a:pt x="732" y="1944"/>
                  </a:lnTo>
                  <a:lnTo>
                    <a:pt x="726" y="1944"/>
                  </a:lnTo>
                  <a:lnTo>
                    <a:pt x="726" y="1938"/>
                  </a:lnTo>
                  <a:lnTo>
                    <a:pt x="702" y="1938"/>
                  </a:lnTo>
                  <a:lnTo>
                    <a:pt x="696" y="1944"/>
                  </a:lnTo>
                  <a:lnTo>
                    <a:pt x="696" y="1950"/>
                  </a:lnTo>
                  <a:lnTo>
                    <a:pt x="720" y="1974"/>
                  </a:lnTo>
                  <a:lnTo>
                    <a:pt x="720" y="1992"/>
                  </a:lnTo>
                  <a:lnTo>
                    <a:pt x="726" y="1998"/>
                  </a:lnTo>
                  <a:lnTo>
                    <a:pt x="732" y="2010"/>
                  </a:lnTo>
                  <a:lnTo>
                    <a:pt x="732" y="2028"/>
                  </a:lnTo>
                  <a:lnTo>
                    <a:pt x="720" y="2028"/>
                  </a:lnTo>
                  <a:lnTo>
                    <a:pt x="714" y="2022"/>
                  </a:lnTo>
                  <a:lnTo>
                    <a:pt x="708" y="2022"/>
                  </a:lnTo>
                  <a:lnTo>
                    <a:pt x="720" y="2028"/>
                  </a:lnTo>
                  <a:lnTo>
                    <a:pt x="768" y="2028"/>
                  </a:lnTo>
                  <a:lnTo>
                    <a:pt x="774" y="2022"/>
                  </a:lnTo>
                  <a:lnTo>
                    <a:pt x="774" y="2010"/>
                  </a:lnTo>
                  <a:lnTo>
                    <a:pt x="804" y="2010"/>
                  </a:lnTo>
                  <a:lnTo>
                    <a:pt x="816" y="2004"/>
                  </a:lnTo>
                  <a:lnTo>
                    <a:pt x="864" y="2004"/>
                  </a:lnTo>
                  <a:lnTo>
                    <a:pt x="870" y="2022"/>
                  </a:lnTo>
                  <a:lnTo>
                    <a:pt x="876" y="2022"/>
                  </a:lnTo>
                  <a:lnTo>
                    <a:pt x="882" y="2028"/>
                  </a:lnTo>
                  <a:lnTo>
                    <a:pt x="894" y="2034"/>
                  </a:lnTo>
                  <a:lnTo>
                    <a:pt x="900" y="2034"/>
                  </a:lnTo>
                  <a:lnTo>
                    <a:pt x="900" y="2046"/>
                  </a:lnTo>
                  <a:lnTo>
                    <a:pt x="894" y="2052"/>
                  </a:lnTo>
                  <a:lnTo>
                    <a:pt x="888" y="2052"/>
                  </a:lnTo>
                  <a:lnTo>
                    <a:pt x="894" y="2070"/>
                  </a:lnTo>
                  <a:lnTo>
                    <a:pt x="894" y="2088"/>
                  </a:lnTo>
                  <a:lnTo>
                    <a:pt x="930" y="2088"/>
                  </a:lnTo>
                  <a:lnTo>
                    <a:pt x="972" y="2106"/>
                  </a:lnTo>
                  <a:lnTo>
                    <a:pt x="984" y="2154"/>
                  </a:lnTo>
                  <a:lnTo>
                    <a:pt x="990" y="2154"/>
                  </a:lnTo>
                  <a:lnTo>
                    <a:pt x="1014" y="2148"/>
                  </a:lnTo>
                  <a:lnTo>
                    <a:pt x="1020" y="2154"/>
                  </a:lnTo>
                  <a:lnTo>
                    <a:pt x="1032" y="2154"/>
                  </a:lnTo>
                  <a:lnTo>
                    <a:pt x="1038" y="2160"/>
                  </a:lnTo>
                  <a:lnTo>
                    <a:pt x="1086" y="2160"/>
                  </a:lnTo>
                  <a:lnTo>
                    <a:pt x="1092" y="2166"/>
                  </a:lnTo>
                  <a:lnTo>
                    <a:pt x="1092" y="2160"/>
                  </a:lnTo>
                  <a:lnTo>
                    <a:pt x="1098" y="2154"/>
                  </a:lnTo>
                  <a:lnTo>
                    <a:pt x="1110" y="2154"/>
                  </a:lnTo>
                  <a:lnTo>
                    <a:pt x="1116" y="2166"/>
                  </a:lnTo>
                  <a:lnTo>
                    <a:pt x="1140" y="2190"/>
                  </a:lnTo>
                  <a:lnTo>
                    <a:pt x="1152" y="2184"/>
                  </a:lnTo>
                  <a:lnTo>
                    <a:pt x="1170" y="2184"/>
                  </a:lnTo>
                  <a:lnTo>
                    <a:pt x="1176" y="2190"/>
                  </a:lnTo>
                  <a:lnTo>
                    <a:pt x="1188" y="2196"/>
                  </a:lnTo>
                  <a:lnTo>
                    <a:pt x="1230" y="2196"/>
                  </a:lnTo>
                  <a:lnTo>
                    <a:pt x="1230" y="2202"/>
                  </a:lnTo>
                  <a:lnTo>
                    <a:pt x="1236" y="2208"/>
                  </a:lnTo>
                  <a:lnTo>
                    <a:pt x="1254" y="2220"/>
                  </a:lnTo>
                  <a:lnTo>
                    <a:pt x="1278" y="2220"/>
                  </a:lnTo>
                  <a:lnTo>
                    <a:pt x="1284" y="2226"/>
                  </a:lnTo>
                  <a:lnTo>
                    <a:pt x="1284" y="2250"/>
                  </a:lnTo>
                  <a:lnTo>
                    <a:pt x="1266" y="2262"/>
                  </a:lnTo>
                  <a:lnTo>
                    <a:pt x="1272" y="2262"/>
                  </a:lnTo>
                  <a:lnTo>
                    <a:pt x="1278" y="2268"/>
                  </a:lnTo>
                  <a:lnTo>
                    <a:pt x="1284" y="2268"/>
                  </a:lnTo>
                  <a:lnTo>
                    <a:pt x="1290" y="2274"/>
                  </a:lnTo>
                  <a:lnTo>
                    <a:pt x="1284" y="2280"/>
                  </a:lnTo>
                  <a:lnTo>
                    <a:pt x="1266" y="2280"/>
                  </a:lnTo>
                  <a:lnTo>
                    <a:pt x="1260" y="2286"/>
                  </a:lnTo>
                  <a:lnTo>
                    <a:pt x="1272" y="2298"/>
                  </a:lnTo>
                  <a:lnTo>
                    <a:pt x="1284" y="2304"/>
                  </a:lnTo>
                  <a:lnTo>
                    <a:pt x="1284" y="2316"/>
                  </a:lnTo>
                  <a:lnTo>
                    <a:pt x="1290" y="2328"/>
                  </a:lnTo>
                  <a:lnTo>
                    <a:pt x="1290" y="2334"/>
                  </a:lnTo>
                  <a:lnTo>
                    <a:pt x="1278" y="2346"/>
                  </a:lnTo>
                  <a:lnTo>
                    <a:pt x="1266" y="2346"/>
                  </a:lnTo>
                  <a:lnTo>
                    <a:pt x="1254" y="2352"/>
                  </a:lnTo>
                  <a:lnTo>
                    <a:pt x="1224" y="2352"/>
                  </a:lnTo>
                  <a:lnTo>
                    <a:pt x="1212" y="2364"/>
                  </a:lnTo>
                  <a:lnTo>
                    <a:pt x="1212" y="2370"/>
                  </a:lnTo>
                  <a:lnTo>
                    <a:pt x="1206" y="2376"/>
                  </a:lnTo>
                  <a:lnTo>
                    <a:pt x="1188" y="2376"/>
                  </a:lnTo>
                  <a:lnTo>
                    <a:pt x="1188" y="2412"/>
                  </a:lnTo>
                  <a:lnTo>
                    <a:pt x="1194" y="2412"/>
                  </a:lnTo>
                  <a:lnTo>
                    <a:pt x="1200" y="2406"/>
                  </a:lnTo>
                  <a:lnTo>
                    <a:pt x="1212" y="2406"/>
                  </a:lnTo>
                  <a:lnTo>
                    <a:pt x="1224" y="2400"/>
                  </a:lnTo>
                  <a:lnTo>
                    <a:pt x="1254" y="2400"/>
                  </a:lnTo>
                  <a:lnTo>
                    <a:pt x="1254" y="2412"/>
                  </a:lnTo>
                  <a:lnTo>
                    <a:pt x="1248" y="2418"/>
                  </a:lnTo>
                  <a:lnTo>
                    <a:pt x="1242" y="2430"/>
                  </a:lnTo>
                  <a:lnTo>
                    <a:pt x="1230" y="2436"/>
                  </a:lnTo>
                  <a:lnTo>
                    <a:pt x="1224" y="2442"/>
                  </a:lnTo>
                  <a:lnTo>
                    <a:pt x="1170" y="2454"/>
                  </a:lnTo>
                  <a:lnTo>
                    <a:pt x="1218" y="2490"/>
                  </a:lnTo>
                  <a:lnTo>
                    <a:pt x="1212" y="2490"/>
                  </a:lnTo>
                  <a:lnTo>
                    <a:pt x="1206" y="2496"/>
                  </a:lnTo>
                  <a:lnTo>
                    <a:pt x="1194" y="2496"/>
                  </a:lnTo>
                  <a:lnTo>
                    <a:pt x="1188" y="2502"/>
                  </a:lnTo>
                  <a:lnTo>
                    <a:pt x="1176" y="2526"/>
                  </a:lnTo>
                  <a:lnTo>
                    <a:pt x="1176" y="2544"/>
                  </a:lnTo>
                  <a:lnTo>
                    <a:pt x="1164" y="2550"/>
                  </a:lnTo>
                  <a:lnTo>
                    <a:pt x="1158" y="2556"/>
                  </a:lnTo>
                  <a:lnTo>
                    <a:pt x="1146" y="2556"/>
                  </a:lnTo>
                  <a:lnTo>
                    <a:pt x="1140" y="2550"/>
                  </a:lnTo>
                  <a:lnTo>
                    <a:pt x="1128" y="2544"/>
                  </a:lnTo>
                  <a:lnTo>
                    <a:pt x="1122" y="2538"/>
                  </a:lnTo>
                  <a:lnTo>
                    <a:pt x="1116" y="2556"/>
                  </a:lnTo>
                  <a:lnTo>
                    <a:pt x="1122" y="2562"/>
                  </a:lnTo>
                  <a:lnTo>
                    <a:pt x="1128" y="2574"/>
                  </a:lnTo>
                  <a:lnTo>
                    <a:pt x="1134" y="2580"/>
                  </a:lnTo>
                  <a:lnTo>
                    <a:pt x="1146" y="2580"/>
                  </a:lnTo>
                  <a:lnTo>
                    <a:pt x="1146" y="2586"/>
                  </a:lnTo>
                  <a:lnTo>
                    <a:pt x="1152" y="2598"/>
                  </a:lnTo>
                  <a:lnTo>
                    <a:pt x="1158" y="2604"/>
                  </a:lnTo>
                  <a:lnTo>
                    <a:pt x="1194" y="2604"/>
                  </a:lnTo>
                  <a:lnTo>
                    <a:pt x="1200" y="2610"/>
                  </a:lnTo>
                  <a:lnTo>
                    <a:pt x="1212" y="2616"/>
                  </a:lnTo>
                  <a:lnTo>
                    <a:pt x="1218" y="2628"/>
                  </a:lnTo>
                  <a:lnTo>
                    <a:pt x="1224" y="2634"/>
                  </a:lnTo>
                  <a:lnTo>
                    <a:pt x="1254" y="2634"/>
                  </a:lnTo>
                  <a:lnTo>
                    <a:pt x="1272" y="2652"/>
                  </a:lnTo>
                  <a:lnTo>
                    <a:pt x="1278" y="2664"/>
                  </a:lnTo>
                  <a:lnTo>
                    <a:pt x="1290" y="2670"/>
                  </a:lnTo>
                  <a:lnTo>
                    <a:pt x="1314" y="2694"/>
                  </a:lnTo>
                  <a:lnTo>
                    <a:pt x="1320" y="2694"/>
                  </a:lnTo>
                  <a:lnTo>
                    <a:pt x="1332" y="2700"/>
                  </a:lnTo>
                  <a:lnTo>
                    <a:pt x="1338" y="2700"/>
                  </a:lnTo>
                  <a:lnTo>
                    <a:pt x="1350" y="2706"/>
                  </a:lnTo>
                  <a:lnTo>
                    <a:pt x="1344" y="2706"/>
                  </a:lnTo>
                  <a:lnTo>
                    <a:pt x="1368" y="2688"/>
                  </a:lnTo>
                  <a:lnTo>
                    <a:pt x="1380" y="2688"/>
                  </a:lnTo>
                  <a:lnTo>
                    <a:pt x="1398" y="2694"/>
                  </a:lnTo>
                  <a:lnTo>
                    <a:pt x="1410" y="2700"/>
                  </a:lnTo>
                  <a:lnTo>
                    <a:pt x="1428" y="2706"/>
                  </a:lnTo>
                  <a:lnTo>
                    <a:pt x="1488" y="2718"/>
                  </a:lnTo>
                  <a:lnTo>
                    <a:pt x="1524" y="2718"/>
                  </a:lnTo>
                  <a:lnTo>
                    <a:pt x="1530" y="2724"/>
                  </a:lnTo>
                  <a:lnTo>
                    <a:pt x="1536" y="2724"/>
                  </a:lnTo>
                  <a:lnTo>
                    <a:pt x="1584" y="2754"/>
                  </a:lnTo>
                  <a:lnTo>
                    <a:pt x="1584" y="2760"/>
                  </a:lnTo>
                  <a:lnTo>
                    <a:pt x="1590" y="2760"/>
                  </a:lnTo>
                  <a:lnTo>
                    <a:pt x="1602" y="2766"/>
                  </a:lnTo>
                  <a:lnTo>
                    <a:pt x="1626" y="2766"/>
                  </a:lnTo>
                  <a:lnTo>
                    <a:pt x="1632" y="2760"/>
                  </a:lnTo>
                  <a:lnTo>
                    <a:pt x="1644" y="2760"/>
                  </a:lnTo>
                  <a:lnTo>
                    <a:pt x="1644" y="2754"/>
                  </a:lnTo>
                  <a:lnTo>
                    <a:pt x="1674" y="2754"/>
                  </a:lnTo>
                  <a:lnTo>
                    <a:pt x="1686" y="2760"/>
                  </a:lnTo>
                  <a:lnTo>
                    <a:pt x="1698" y="2772"/>
                  </a:lnTo>
                  <a:lnTo>
                    <a:pt x="1728" y="2778"/>
                  </a:lnTo>
                  <a:lnTo>
                    <a:pt x="1728" y="2790"/>
                  </a:lnTo>
                  <a:lnTo>
                    <a:pt x="1722" y="2796"/>
                  </a:lnTo>
                  <a:lnTo>
                    <a:pt x="1722" y="2802"/>
                  </a:lnTo>
                  <a:lnTo>
                    <a:pt x="1740" y="2802"/>
                  </a:lnTo>
                  <a:lnTo>
                    <a:pt x="1752" y="2814"/>
                  </a:lnTo>
                  <a:lnTo>
                    <a:pt x="1764" y="2820"/>
                  </a:lnTo>
                  <a:lnTo>
                    <a:pt x="1776" y="2832"/>
                  </a:lnTo>
                  <a:lnTo>
                    <a:pt x="1788" y="2826"/>
                  </a:lnTo>
                  <a:lnTo>
                    <a:pt x="1794" y="2826"/>
                  </a:lnTo>
                  <a:lnTo>
                    <a:pt x="1818" y="2838"/>
                  </a:lnTo>
                  <a:lnTo>
                    <a:pt x="1836" y="2856"/>
                  </a:lnTo>
                  <a:lnTo>
                    <a:pt x="1842" y="2868"/>
                  </a:lnTo>
                  <a:lnTo>
                    <a:pt x="1854" y="2874"/>
                  </a:lnTo>
                  <a:lnTo>
                    <a:pt x="1860" y="2880"/>
                  </a:lnTo>
                  <a:lnTo>
                    <a:pt x="1884" y="2880"/>
                  </a:lnTo>
                  <a:lnTo>
                    <a:pt x="1890" y="2874"/>
                  </a:lnTo>
                  <a:lnTo>
                    <a:pt x="1890" y="2862"/>
                  </a:lnTo>
                  <a:lnTo>
                    <a:pt x="1908" y="2862"/>
                  </a:lnTo>
                  <a:lnTo>
                    <a:pt x="1914" y="2856"/>
                  </a:lnTo>
                  <a:lnTo>
                    <a:pt x="1914" y="2826"/>
                  </a:lnTo>
                  <a:lnTo>
                    <a:pt x="1908" y="2820"/>
                  </a:lnTo>
                  <a:lnTo>
                    <a:pt x="1908" y="2814"/>
                  </a:lnTo>
                  <a:lnTo>
                    <a:pt x="1896" y="2802"/>
                  </a:lnTo>
                  <a:lnTo>
                    <a:pt x="1890" y="2790"/>
                  </a:lnTo>
                  <a:lnTo>
                    <a:pt x="1884" y="2784"/>
                  </a:lnTo>
                  <a:lnTo>
                    <a:pt x="1872" y="2778"/>
                  </a:lnTo>
                  <a:lnTo>
                    <a:pt x="1866" y="2772"/>
                  </a:lnTo>
                  <a:lnTo>
                    <a:pt x="1854" y="2772"/>
                  </a:lnTo>
                  <a:lnTo>
                    <a:pt x="1854" y="2748"/>
                  </a:lnTo>
                  <a:lnTo>
                    <a:pt x="1848" y="2742"/>
                  </a:lnTo>
                  <a:lnTo>
                    <a:pt x="1836" y="2736"/>
                  </a:lnTo>
                  <a:lnTo>
                    <a:pt x="1830" y="2724"/>
                  </a:lnTo>
                  <a:lnTo>
                    <a:pt x="1824" y="2718"/>
                  </a:lnTo>
                  <a:lnTo>
                    <a:pt x="1824" y="2706"/>
                  </a:lnTo>
                  <a:lnTo>
                    <a:pt x="1830" y="2694"/>
                  </a:lnTo>
                  <a:lnTo>
                    <a:pt x="1830" y="2682"/>
                  </a:lnTo>
                  <a:lnTo>
                    <a:pt x="1818" y="2658"/>
                  </a:lnTo>
                  <a:lnTo>
                    <a:pt x="1812" y="2652"/>
                  </a:lnTo>
                  <a:lnTo>
                    <a:pt x="1806" y="2640"/>
                  </a:lnTo>
                  <a:lnTo>
                    <a:pt x="1794" y="2634"/>
                  </a:lnTo>
                  <a:lnTo>
                    <a:pt x="1788" y="2628"/>
                  </a:lnTo>
                  <a:lnTo>
                    <a:pt x="1776" y="2628"/>
                  </a:lnTo>
                  <a:lnTo>
                    <a:pt x="1758" y="2622"/>
                  </a:lnTo>
                  <a:lnTo>
                    <a:pt x="1758" y="2604"/>
                  </a:lnTo>
                  <a:lnTo>
                    <a:pt x="1794" y="2568"/>
                  </a:lnTo>
                  <a:lnTo>
                    <a:pt x="1800" y="2556"/>
                  </a:lnTo>
                  <a:lnTo>
                    <a:pt x="1806" y="2550"/>
                  </a:lnTo>
                  <a:lnTo>
                    <a:pt x="1806" y="2544"/>
                  </a:lnTo>
                  <a:lnTo>
                    <a:pt x="1800" y="2532"/>
                  </a:lnTo>
                  <a:lnTo>
                    <a:pt x="1788" y="2520"/>
                  </a:lnTo>
                  <a:lnTo>
                    <a:pt x="1800" y="2520"/>
                  </a:lnTo>
                  <a:lnTo>
                    <a:pt x="1812" y="2526"/>
                  </a:lnTo>
                  <a:lnTo>
                    <a:pt x="1830" y="2526"/>
                  </a:lnTo>
                  <a:lnTo>
                    <a:pt x="1842" y="2514"/>
                  </a:lnTo>
                  <a:lnTo>
                    <a:pt x="1872" y="2514"/>
                  </a:lnTo>
                  <a:lnTo>
                    <a:pt x="1878" y="2508"/>
                  </a:lnTo>
                  <a:lnTo>
                    <a:pt x="1860" y="2490"/>
                  </a:lnTo>
                  <a:lnTo>
                    <a:pt x="1890" y="2490"/>
                  </a:lnTo>
                  <a:lnTo>
                    <a:pt x="1890" y="2472"/>
                  </a:lnTo>
                  <a:lnTo>
                    <a:pt x="1878" y="2472"/>
                  </a:lnTo>
                  <a:lnTo>
                    <a:pt x="1854" y="2460"/>
                  </a:lnTo>
                  <a:lnTo>
                    <a:pt x="1842" y="2448"/>
                  </a:lnTo>
                  <a:lnTo>
                    <a:pt x="1842" y="2442"/>
                  </a:lnTo>
                  <a:lnTo>
                    <a:pt x="1878" y="2442"/>
                  </a:lnTo>
                  <a:lnTo>
                    <a:pt x="1878" y="2430"/>
                  </a:lnTo>
                  <a:lnTo>
                    <a:pt x="1866" y="2418"/>
                  </a:lnTo>
                  <a:lnTo>
                    <a:pt x="1860" y="2406"/>
                  </a:lnTo>
                  <a:lnTo>
                    <a:pt x="1812" y="2358"/>
                  </a:lnTo>
                  <a:lnTo>
                    <a:pt x="1800" y="2358"/>
                  </a:lnTo>
                  <a:lnTo>
                    <a:pt x="1788" y="2364"/>
                  </a:lnTo>
                  <a:lnTo>
                    <a:pt x="1746" y="2364"/>
                  </a:lnTo>
                  <a:lnTo>
                    <a:pt x="1740" y="2358"/>
                  </a:lnTo>
                  <a:lnTo>
                    <a:pt x="1740" y="2328"/>
                  </a:lnTo>
                  <a:lnTo>
                    <a:pt x="1734" y="2322"/>
                  </a:lnTo>
                  <a:lnTo>
                    <a:pt x="1710" y="2322"/>
                  </a:lnTo>
                  <a:lnTo>
                    <a:pt x="1704" y="2316"/>
                  </a:lnTo>
                  <a:lnTo>
                    <a:pt x="1698" y="2316"/>
                  </a:lnTo>
                  <a:lnTo>
                    <a:pt x="1698" y="2286"/>
                  </a:lnTo>
                  <a:lnTo>
                    <a:pt x="1710" y="2262"/>
                  </a:lnTo>
                  <a:lnTo>
                    <a:pt x="1710" y="2238"/>
                  </a:lnTo>
                  <a:lnTo>
                    <a:pt x="1704" y="2232"/>
                  </a:lnTo>
                  <a:lnTo>
                    <a:pt x="1698" y="2196"/>
                  </a:lnTo>
                  <a:lnTo>
                    <a:pt x="1722" y="2196"/>
                  </a:lnTo>
                  <a:lnTo>
                    <a:pt x="1722" y="2172"/>
                  </a:lnTo>
                  <a:lnTo>
                    <a:pt x="1716" y="2166"/>
                  </a:lnTo>
                  <a:lnTo>
                    <a:pt x="1716" y="2154"/>
                  </a:lnTo>
                  <a:lnTo>
                    <a:pt x="1722" y="2148"/>
                  </a:lnTo>
                  <a:lnTo>
                    <a:pt x="1734" y="2148"/>
                  </a:lnTo>
                  <a:lnTo>
                    <a:pt x="1746" y="2154"/>
                  </a:lnTo>
                  <a:lnTo>
                    <a:pt x="1758" y="2166"/>
                  </a:lnTo>
                  <a:lnTo>
                    <a:pt x="1770" y="2172"/>
                  </a:lnTo>
                  <a:lnTo>
                    <a:pt x="1776" y="2184"/>
                  </a:lnTo>
                  <a:lnTo>
                    <a:pt x="1788" y="2190"/>
                  </a:lnTo>
                  <a:lnTo>
                    <a:pt x="1800" y="2190"/>
                  </a:lnTo>
                  <a:lnTo>
                    <a:pt x="1806" y="2184"/>
                  </a:lnTo>
                  <a:lnTo>
                    <a:pt x="1812" y="2172"/>
                  </a:lnTo>
                  <a:lnTo>
                    <a:pt x="1818" y="2166"/>
                  </a:lnTo>
                  <a:lnTo>
                    <a:pt x="1812" y="2154"/>
                  </a:lnTo>
                  <a:lnTo>
                    <a:pt x="1800" y="2142"/>
                  </a:lnTo>
                  <a:lnTo>
                    <a:pt x="1830" y="2130"/>
                  </a:lnTo>
                  <a:lnTo>
                    <a:pt x="1830" y="2106"/>
                  </a:lnTo>
                  <a:lnTo>
                    <a:pt x="1836" y="2106"/>
                  </a:lnTo>
                  <a:lnTo>
                    <a:pt x="1848" y="2100"/>
                  </a:lnTo>
                  <a:lnTo>
                    <a:pt x="1860" y="2100"/>
                  </a:lnTo>
                  <a:lnTo>
                    <a:pt x="1872" y="2094"/>
                  </a:lnTo>
                  <a:lnTo>
                    <a:pt x="1884" y="2082"/>
                  </a:lnTo>
                  <a:lnTo>
                    <a:pt x="1884" y="2064"/>
                  </a:lnTo>
                  <a:lnTo>
                    <a:pt x="1878" y="2058"/>
                  </a:lnTo>
                  <a:lnTo>
                    <a:pt x="1878" y="2052"/>
                  </a:lnTo>
                  <a:lnTo>
                    <a:pt x="1908" y="2052"/>
                  </a:lnTo>
                  <a:lnTo>
                    <a:pt x="1920" y="2058"/>
                  </a:lnTo>
                  <a:lnTo>
                    <a:pt x="1926" y="2058"/>
                  </a:lnTo>
                  <a:lnTo>
                    <a:pt x="1926" y="2064"/>
                  </a:lnTo>
                  <a:lnTo>
                    <a:pt x="1932" y="2070"/>
                  </a:lnTo>
                  <a:lnTo>
                    <a:pt x="1962" y="2070"/>
                  </a:lnTo>
                  <a:lnTo>
                    <a:pt x="1974" y="2058"/>
                  </a:lnTo>
                  <a:lnTo>
                    <a:pt x="1986" y="2052"/>
                  </a:lnTo>
                  <a:lnTo>
                    <a:pt x="2004" y="2052"/>
                  </a:lnTo>
                  <a:lnTo>
                    <a:pt x="2010" y="2058"/>
                  </a:lnTo>
                  <a:lnTo>
                    <a:pt x="2016" y="2070"/>
                  </a:lnTo>
                  <a:lnTo>
                    <a:pt x="2076" y="2070"/>
                  </a:lnTo>
                  <a:lnTo>
                    <a:pt x="2082" y="2076"/>
                  </a:lnTo>
                  <a:lnTo>
                    <a:pt x="2082" y="2082"/>
                  </a:lnTo>
                  <a:lnTo>
                    <a:pt x="2088" y="2094"/>
                  </a:lnTo>
                  <a:lnTo>
                    <a:pt x="2124" y="2094"/>
                  </a:lnTo>
                  <a:lnTo>
                    <a:pt x="2136" y="2124"/>
                  </a:lnTo>
                  <a:lnTo>
                    <a:pt x="2136" y="2130"/>
                  </a:lnTo>
                  <a:lnTo>
                    <a:pt x="2148" y="2142"/>
                  </a:lnTo>
                  <a:lnTo>
                    <a:pt x="2160" y="2142"/>
                  </a:lnTo>
                  <a:lnTo>
                    <a:pt x="2160" y="2124"/>
                  </a:lnTo>
                  <a:lnTo>
                    <a:pt x="2148" y="2112"/>
                  </a:lnTo>
                  <a:lnTo>
                    <a:pt x="2148" y="2106"/>
                  </a:lnTo>
                  <a:lnTo>
                    <a:pt x="2160" y="2106"/>
                  </a:lnTo>
                  <a:lnTo>
                    <a:pt x="2232" y="2142"/>
                  </a:lnTo>
                  <a:lnTo>
                    <a:pt x="2238" y="2136"/>
                  </a:lnTo>
                  <a:lnTo>
                    <a:pt x="2244" y="2124"/>
                  </a:lnTo>
                  <a:lnTo>
                    <a:pt x="2256" y="2118"/>
                  </a:lnTo>
                  <a:lnTo>
                    <a:pt x="2268" y="2106"/>
                  </a:lnTo>
                  <a:lnTo>
                    <a:pt x="2280" y="2100"/>
                  </a:lnTo>
                  <a:lnTo>
                    <a:pt x="2286" y="2100"/>
                  </a:lnTo>
                  <a:lnTo>
                    <a:pt x="2322" y="2118"/>
                  </a:lnTo>
                  <a:lnTo>
                    <a:pt x="2334" y="2118"/>
                  </a:lnTo>
                  <a:lnTo>
                    <a:pt x="2352" y="2112"/>
                  </a:lnTo>
                  <a:lnTo>
                    <a:pt x="2364" y="2106"/>
                  </a:lnTo>
                  <a:lnTo>
                    <a:pt x="2370" y="2100"/>
                  </a:lnTo>
                  <a:lnTo>
                    <a:pt x="2382" y="2100"/>
                  </a:lnTo>
                  <a:lnTo>
                    <a:pt x="2388" y="2106"/>
                  </a:lnTo>
                  <a:lnTo>
                    <a:pt x="2400" y="2112"/>
                  </a:lnTo>
                  <a:lnTo>
                    <a:pt x="2406" y="2124"/>
                  </a:lnTo>
                  <a:lnTo>
                    <a:pt x="2430" y="2136"/>
                  </a:lnTo>
                  <a:lnTo>
                    <a:pt x="2454" y="2136"/>
                  </a:lnTo>
                  <a:lnTo>
                    <a:pt x="2466" y="2142"/>
                  </a:lnTo>
                  <a:lnTo>
                    <a:pt x="2478" y="2142"/>
                  </a:lnTo>
                  <a:lnTo>
                    <a:pt x="2490" y="2118"/>
                  </a:lnTo>
                  <a:lnTo>
                    <a:pt x="2496" y="2124"/>
                  </a:lnTo>
                  <a:lnTo>
                    <a:pt x="2508" y="2124"/>
                  </a:lnTo>
                  <a:lnTo>
                    <a:pt x="2514" y="2130"/>
                  </a:lnTo>
                  <a:lnTo>
                    <a:pt x="2526" y="2136"/>
                  </a:lnTo>
                  <a:lnTo>
                    <a:pt x="2562" y="2136"/>
                  </a:lnTo>
                  <a:lnTo>
                    <a:pt x="2568" y="2130"/>
                  </a:lnTo>
                  <a:lnTo>
                    <a:pt x="2574" y="2118"/>
                  </a:lnTo>
                  <a:lnTo>
                    <a:pt x="2574" y="2106"/>
                  </a:lnTo>
                  <a:lnTo>
                    <a:pt x="2568" y="2088"/>
                  </a:lnTo>
                  <a:lnTo>
                    <a:pt x="2544" y="2064"/>
                  </a:lnTo>
                  <a:lnTo>
                    <a:pt x="2532" y="2058"/>
                  </a:lnTo>
                  <a:lnTo>
                    <a:pt x="2514" y="2052"/>
                  </a:lnTo>
                  <a:lnTo>
                    <a:pt x="2490" y="2052"/>
                  </a:lnTo>
                  <a:lnTo>
                    <a:pt x="2460" y="2022"/>
                  </a:lnTo>
                  <a:lnTo>
                    <a:pt x="2472" y="2022"/>
                  </a:lnTo>
                  <a:lnTo>
                    <a:pt x="2484" y="2016"/>
                  </a:lnTo>
                  <a:lnTo>
                    <a:pt x="2496" y="2016"/>
                  </a:lnTo>
                  <a:lnTo>
                    <a:pt x="2508" y="2004"/>
                  </a:lnTo>
                  <a:lnTo>
                    <a:pt x="2508" y="1992"/>
                  </a:lnTo>
                  <a:lnTo>
                    <a:pt x="2502" y="1986"/>
                  </a:lnTo>
                  <a:lnTo>
                    <a:pt x="2496" y="1974"/>
                  </a:lnTo>
                  <a:lnTo>
                    <a:pt x="2490" y="1968"/>
                  </a:lnTo>
                  <a:lnTo>
                    <a:pt x="2502" y="1956"/>
                  </a:lnTo>
                  <a:lnTo>
                    <a:pt x="2556" y="1956"/>
                  </a:lnTo>
                  <a:lnTo>
                    <a:pt x="2544" y="1944"/>
                  </a:lnTo>
                  <a:lnTo>
                    <a:pt x="2532" y="1944"/>
                  </a:lnTo>
                  <a:lnTo>
                    <a:pt x="2508" y="1932"/>
                  </a:lnTo>
                  <a:lnTo>
                    <a:pt x="2496" y="1932"/>
                  </a:lnTo>
                  <a:lnTo>
                    <a:pt x="2508" y="1914"/>
                  </a:lnTo>
                  <a:lnTo>
                    <a:pt x="2484" y="1914"/>
                  </a:lnTo>
                  <a:lnTo>
                    <a:pt x="2484" y="1908"/>
                  </a:lnTo>
                  <a:lnTo>
                    <a:pt x="2478" y="1902"/>
                  </a:lnTo>
                  <a:lnTo>
                    <a:pt x="2478" y="1896"/>
                  </a:lnTo>
                  <a:lnTo>
                    <a:pt x="2490" y="1884"/>
                  </a:lnTo>
                  <a:lnTo>
                    <a:pt x="2526" y="1872"/>
                  </a:lnTo>
                  <a:lnTo>
                    <a:pt x="2586" y="1866"/>
                  </a:lnTo>
                  <a:lnTo>
                    <a:pt x="2640" y="1866"/>
                  </a:lnTo>
                  <a:lnTo>
                    <a:pt x="2646" y="1848"/>
                  </a:lnTo>
                  <a:lnTo>
                    <a:pt x="2712" y="1848"/>
                  </a:lnTo>
                  <a:lnTo>
                    <a:pt x="2712" y="1830"/>
                  </a:lnTo>
                  <a:lnTo>
                    <a:pt x="2718" y="1824"/>
                  </a:lnTo>
                  <a:lnTo>
                    <a:pt x="2808" y="1824"/>
                  </a:lnTo>
                  <a:lnTo>
                    <a:pt x="2862" y="1806"/>
                  </a:lnTo>
                  <a:lnTo>
                    <a:pt x="2874" y="1806"/>
                  </a:lnTo>
                  <a:lnTo>
                    <a:pt x="2874" y="1794"/>
                  </a:lnTo>
                  <a:lnTo>
                    <a:pt x="2886" y="1782"/>
                  </a:lnTo>
                  <a:lnTo>
                    <a:pt x="2898" y="1776"/>
                  </a:lnTo>
                  <a:lnTo>
                    <a:pt x="2916" y="1770"/>
                  </a:lnTo>
                  <a:lnTo>
                    <a:pt x="2940" y="1770"/>
                  </a:lnTo>
                  <a:lnTo>
                    <a:pt x="2958" y="1776"/>
                  </a:lnTo>
                  <a:lnTo>
                    <a:pt x="2976" y="1776"/>
                  </a:lnTo>
                  <a:lnTo>
                    <a:pt x="2988" y="1788"/>
                  </a:lnTo>
                  <a:lnTo>
                    <a:pt x="3000" y="1788"/>
                  </a:lnTo>
                  <a:lnTo>
                    <a:pt x="3012" y="1776"/>
                  </a:lnTo>
                  <a:lnTo>
                    <a:pt x="3018" y="1776"/>
                  </a:lnTo>
                  <a:lnTo>
                    <a:pt x="3036" y="1794"/>
                  </a:lnTo>
                  <a:lnTo>
                    <a:pt x="3042" y="1806"/>
                  </a:lnTo>
                  <a:lnTo>
                    <a:pt x="3048" y="1812"/>
                  </a:lnTo>
                  <a:lnTo>
                    <a:pt x="3060" y="1812"/>
                  </a:lnTo>
                  <a:lnTo>
                    <a:pt x="3066" y="1818"/>
                  </a:lnTo>
                  <a:lnTo>
                    <a:pt x="3066" y="1860"/>
                  </a:lnTo>
                  <a:lnTo>
                    <a:pt x="3072" y="1866"/>
                  </a:lnTo>
                  <a:lnTo>
                    <a:pt x="3090" y="1866"/>
                  </a:lnTo>
                  <a:lnTo>
                    <a:pt x="3102" y="1860"/>
                  </a:lnTo>
                  <a:lnTo>
                    <a:pt x="3120" y="1860"/>
                  </a:lnTo>
                  <a:lnTo>
                    <a:pt x="3132" y="1842"/>
                  </a:lnTo>
                  <a:lnTo>
                    <a:pt x="3156" y="1878"/>
                  </a:lnTo>
                  <a:lnTo>
                    <a:pt x="3180" y="1866"/>
                  </a:lnTo>
                  <a:lnTo>
                    <a:pt x="3204" y="1878"/>
                  </a:lnTo>
                  <a:lnTo>
                    <a:pt x="3210" y="1872"/>
                  </a:lnTo>
                  <a:lnTo>
                    <a:pt x="3216" y="1872"/>
                  </a:lnTo>
                  <a:lnTo>
                    <a:pt x="3228" y="1878"/>
                  </a:lnTo>
                  <a:lnTo>
                    <a:pt x="3228" y="1902"/>
                  </a:lnTo>
                  <a:lnTo>
                    <a:pt x="3222" y="1908"/>
                  </a:lnTo>
                  <a:lnTo>
                    <a:pt x="3222" y="1914"/>
                  </a:lnTo>
                  <a:lnTo>
                    <a:pt x="3228" y="1914"/>
                  </a:lnTo>
                  <a:lnTo>
                    <a:pt x="3234" y="1908"/>
                  </a:lnTo>
                  <a:lnTo>
                    <a:pt x="3240" y="1908"/>
                  </a:lnTo>
                  <a:lnTo>
                    <a:pt x="3246" y="1902"/>
                  </a:lnTo>
                  <a:lnTo>
                    <a:pt x="3252" y="1902"/>
                  </a:lnTo>
                  <a:lnTo>
                    <a:pt x="3258" y="1908"/>
                  </a:lnTo>
                  <a:lnTo>
                    <a:pt x="3270" y="1914"/>
                  </a:lnTo>
                  <a:lnTo>
                    <a:pt x="3276" y="1920"/>
                  </a:lnTo>
                  <a:lnTo>
                    <a:pt x="3288" y="1926"/>
                  </a:lnTo>
                  <a:lnTo>
                    <a:pt x="3300" y="1914"/>
                  </a:lnTo>
                  <a:lnTo>
                    <a:pt x="3300" y="1896"/>
                  </a:lnTo>
                  <a:lnTo>
                    <a:pt x="3306" y="1890"/>
                  </a:lnTo>
                  <a:lnTo>
                    <a:pt x="3318" y="1884"/>
                  </a:lnTo>
                  <a:lnTo>
                    <a:pt x="3330" y="1884"/>
                  </a:lnTo>
                  <a:lnTo>
                    <a:pt x="3342" y="1866"/>
                  </a:lnTo>
                  <a:lnTo>
                    <a:pt x="3378" y="1854"/>
                  </a:lnTo>
                  <a:lnTo>
                    <a:pt x="3396" y="1836"/>
                  </a:lnTo>
                  <a:lnTo>
                    <a:pt x="3402" y="1836"/>
                  </a:lnTo>
                  <a:lnTo>
                    <a:pt x="3408" y="1842"/>
                  </a:lnTo>
                  <a:lnTo>
                    <a:pt x="3408" y="1860"/>
                  </a:lnTo>
                  <a:lnTo>
                    <a:pt x="3396" y="1872"/>
                  </a:lnTo>
                  <a:lnTo>
                    <a:pt x="3390" y="1872"/>
                  </a:lnTo>
                  <a:lnTo>
                    <a:pt x="3426" y="1890"/>
                  </a:lnTo>
                  <a:lnTo>
                    <a:pt x="3456" y="1902"/>
                  </a:lnTo>
                  <a:lnTo>
                    <a:pt x="3486" y="1920"/>
                  </a:lnTo>
                  <a:lnTo>
                    <a:pt x="3498" y="1926"/>
                  </a:lnTo>
                  <a:lnTo>
                    <a:pt x="3516" y="1938"/>
                  </a:lnTo>
                  <a:lnTo>
                    <a:pt x="3546" y="1968"/>
                  </a:lnTo>
                  <a:lnTo>
                    <a:pt x="3618" y="2028"/>
                  </a:lnTo>
                  <a:lnTo>
                    <a:pt x="3636" y="2052"/>
                  </a:lnTo>
                  <a:lnTo>
                    <a:pt x="3672" y="2088"/>
                  </a:lnTo>
                  <a:lnTo>
                    <a:pt x="3684" y="2106"/>
                  </a:lnTo>
                  <a:lnTo>
                    <a:pt x="3696" y="2118"/>
                  </a:lnTo>
                  <a:lnTo>
                    <a:pt x="3708" y="2124"/>
                  </a:lnTo>
                  <a:lnTo>
                    <a:pt x="3720" y="2124"/>
                  </a:lnTo>
                  <a:lnTo>
                    <a:pt x="3732" y="2118"/>
                  </a:lnTo>
                  <a:lnTo>
                    <a:pt x="3744" y="2106"/>
                  </a:lnTo>
                  <a:lnTo>
                    <a:pt x="3744" y="2094"/>
                  </a:lnTo>
                  <a:lnTo>
                    <a:pt x="3750" y="2088"/>
                  </a:lnTo>
                  <a:lnTo>
                    <a:pt x="3750" y="2082"/>
                  </a:lnTo>
                  <a:lnTo>
                    <a:pt x="3762" y="2082"/>
                  </a:lnTo>
                  <a:lnTo>
                    <a:pt x="3768" y="2088"/>
                  </a:lnTo>
                  <a:lnTo>
                    <a:pt x="3768" y="2100"/>
                  </a:lnTo>
                  <a:lnTo>
                    <a:pt x="3774" y="2106"/>
                  </a:lnTo>
                  <a:lnTo>
                    <a:pt x="3774" y="2112"/>
                  </a:lnTo>
                  <a:lnTo>
                    <a:pt x="3804" y="2112"/>
                  </a:lnTo>
                  <a:lnTo>
                    <a:pt x="3816" y="2118"/>
                  </a:lnTo>
                  <a:lnTo>
                    <a:pt x="3822" y="2130"/>
                  </a:lnTo>
                  <a:lnTo>
                    <a:pt x="3834" y="2136"/>
                  </a:lnTo>
                  <a:lnTo>
                    <a:pt x="3858" y="2136"/>
                  </a:lnTo>
                  <a:lnTo>
                    <a:pt x="3864" y="2124"/>
                  </a:lnTo>
                  <a:lnTo>
                    <a:pt x="3876" y="2118"/>
                  </a:lnTo>
                  <a:lnTo>
                    <a:pt x="3894" y="2112"/>
                  </a:lnTo>
                  <a:lnTo>
                    <a:pt x="3906" y="2106"/>
                  </a:lnTo>
                  <a:lnTo>
                    <a:pt x="3924" y="2106"/>
                  </a:lnTo>
                  <a:lnTo>
                    <a:pt x="3948" y="2118"/>
                  </a:lnTo>
                  <a:lnTo>
                    <a:pt x="3972" y="2142"/>
                  </a:lnTo>
                  <a:lnTo>
                    <a:pt x="3984" y="2148"/>
                  </a:lnTo>
                  <a:lnTo>
                    <a:pt x="3990" y="2160"/>
                  </a:lnTo>
                  <a:lnTo>
                    <a:pt x="4002" y="2160"/>
                  </a:lnTo>
                  <a:lnTo>
                    <a:pt x="4014" y="2166"/>
                  </a:lnTo>
                  <a:lnTo>
                    <a:pt x="4026" y="2166"/>
                  </a:lnTo>
                  <a:lnTo>
                    <a:pt x="4038" y="2172"/>
                  </a:lnTo>
                  <a:lnTo>
                    <a:pt x="4044" y="2172"/>
                  </a:lnTo>
                  <a:lnTo>
                    <a:pt x="4044" y="2178"/>
                  </a:lnTo>
                  <a:lnTo>
                    <a:pt x="4050" y="2190"/>
                  </a:lnTo>
                  <a:lnTo>
                    <a:pt x="4056" y="2196"/>
                  </a:lnTo>
                  <a:lnTo>
                    <a:pt x="4062" y="2208"/>
                  </a:lnTo>
                  <a:lnTo>
                    <a:pt x="4068" y="2214"/>
                  </a:lnTo>
                  <a:lnTo>
                    <a:pt x="4068" y="2220"/>
                  </a:lnTo>
                  <a:lnTo>
                    <a:pt x="4140" y="2226"/>
                  </a:lnTo>
                  <a:lnTo>
                    <a:pt x="4152" y="2190"/>
                  </a:lnTo>
                  <a:lnTo>
                    <a:pt x="4176" y="2214"/>
                  </a:lnTo>
                  <a:lnTo>
                    <a:pt x="4212" y="2256"/>
                  </a:lnTo>
                  <a:lnTo>
                    <a:pt x="4254" y="2256"/>
                  </a:lnTo>
                  <a:lnTo>
                    <a:pt x="4266" y="2244"/>
                  </a:lnTo>
                  <a:lnTo>
                    <a:pt x="4266" y="2226"/>
                  </a:lnTo>
                  <a:lnTo>
                    <a:pt x="4326" y="2226"/>
                  </a:lnTo>
                  <a:lnTo>
                    <a:pt x="4320" y="2214"/>
                  </a:lnTo>
                  <a:lnTo>
                    <a:pt x="4344" y="2214"/>
                  </a:lnTo>
                  <a:lnTo>
                    <a:pt x="4338" y="2208"/>
                  </a:lnTo>
                  <a:lnTo>
                    <a:pt x="4338" y="2202"/>
                  </a:lnTo>
                  <a:lnTo>
                    <a:pt x="4374" y="2166"/>
                  </a:lnTo>
                  <a:lnTo>
                    <a:pt x="4392" y="2166"/>
                  </a:lnTo>
                  <a:lnTo>
                    <a:pt x="4404" y="2148"/>
                  </a:lnTo>
                  <a:lnTo>
                    <a:pt x="4428" y="2148"/>
                  </a:lnTo>
                  <a:lnTo>
                    <a:pt x="4428" y="2142"/>
                  </a:lnTo>
                  <a:lnTo>
                    <a:pt x="4434" y="2136"/>
                  </a:lnTo>
                  <a:lnTo>
                    <a:pt x="4434" y="2130"/>
                  </a:lnTo>
                  <a:lnTo>
                    <a:pt x="4440" y="2124"/>
                  </a:lnTo>
                  <a:lnTo>
                    <a:pt x="4458" y="2124"/>
                  </a:lnTo>
                  <a:lnTo>
                    <a:pt x="4464" y="2130"/>
                  </a:lnTo>
                  <a:lnTo>
                    <a:pt x="4482" y="2124"/>
                  </a:lnTo>
                  <a:lnTo>
                    <a:pt x="4482" y="2130"/>
                  </a:lnTo>
                  <a:lnTo>
                    <a:pt x="4518" y="2130"/>
                  </a:lnTo>
                  <a:lnTo>
                    <a:pt x="4524" y="2148"/>
                  </a:lnTo>
                  <a:lnTo>
                    <a:pt x="4548" y="2148"/>
                  </a:lnTo>
                  <a:lnTo>
                    <a:pt x="4566" y="2142"/>
                  </a:lnTo>
                  <a:lnTo>
                    <a:pt x="4608" y="2142"/>
                  </a:lnTo>
                  <a:lnTo>
                    <a:pt x="4608" y="2148"/>
                  </a:lnTo>
                  <a:lnTo>
                    <a:pt x="4614" y="2154"/>
                  </a:lnTo>
                  <a:lnTo>
                    <a:pt x="4614" y="2166"/>
                  </a:lnTo>
                  <a:lnTo>
                    <a:pt x="4620" y="2172"/>
                  </a:lnTo>
                  <a:lnTo>
                    <a:pt x="4638" y="2178"/>
                  </a:lnTo>
                  <a:lnTo>
                    <a:pt x="4668" y="2178"/>
                  </a:lnTo>
                  <a:lnTo>
                    <a:pt x="4674" y="2190"/>
                  </a:lnTo>
                  <a:lnTo>
                    <a:pt x="4698" y="2184"/>
                  </a:lnTo>
                  <a:lnTo>
                    <a:pt x="4704" y="2196"/>
                  </a:lnTo>
                  <a:lnTo>
                    <a:pt x="4704" y="2190"/>
                  </a:lnTo>
                  <a:lnTo>
                    <a:pt x="4710" y="2184"/>
                  </a:lnTo>
                  <a:lnTo>
                    <a:pt x="4752" y="2184"/>
                  </a:lnTo>
                  <a:lnTo>
                    <a:pt x="4752" y="2196"/>
                  </a:lnTo>
                  <a:lnTo>
                    <a:pt x="4800" y="2190"/>
                  </a:lnTo>
                  <a:lnTo>
                    <a:pt x="4800" y="2202"/>
                  </a:lnTo>
                  <a:lnTo>
                    <a:pt x="4806" y="2208"/>
                  </a:lnTo>
                  <a:lnTo>
                    <a:pt x="4830" y="2196"/>
                  </a:lnTo>
                  <a:lnTo>
                    <a:pt x="4836" y="2190"/>
                  </a:lnTo>
                  <a:lnTo>
                    <a:pt x="4836" y="2184"/>
                  </a:lnTo>
                  <a:lnTo>
                    <a:pt x="4854" y="2184"/>
                  </a:lnTo>
                  <a:lnTo>
                    <a:pt x="4854" y="2160"/>
                  </a:lnTo>
                  <a:lnTo>
                    <a:pt x="4848" y="2148"/>
                  </a:lnTo>
                  <a:lnTo>
                    <a:pt x="4842" y="2142"/>
                  </a:lnTo>
                  <a:lnTo>
                    <a:pt x="4836" y="2142"/>
                  </a:lnTo>
                  <a:lnTo>
                    <a:pt x="4812" y="2106"/>
                  </a:lnTo>
                  <a:lnTo>
                    <a:pt x="4806" y="2088"/>
                  </a:lnTo>
                  <a:lnTo>
                    <a:pt x="4794" y="2076"/>
                  </a:lnTo>
                  <a:lnTo>
                    <a:pt x="4794" y="2064"/>
                  </a:lnTo>
                  <a:lnTo>
                    <a:pt x="4812" y="2064"/>
                  </a:lnTo>
                  <a:lnTo>
                    <a:pt x="4806" y="2052"/>
                  </a:lnTo>
                  <a:lnTo>
                    <a:pt x="4812" y="2052"/>
                  </a:lnTo>
                  <a:lnTo>
                    <a:pt x="4824" y="2046"/>
                  </a:lnTo>
                  <a:lnTo>
                    <a:pt x="4830" y="2034"/>
                  </a:lnTo>
                  <a:lnTo>
                    <a:pt x="4830" y="2016"/>
                  </a:lnTo>
                  <a:lnTo>
                    <a:pt x="4890" y="2046"/>
                  </a:lnTo>
                  <a:lnTo>
                    <a:pt x="4902" y="2046"/>
                  </a:lnTo>
                  <a:lnTo>
                    <a:pt x="4926" y="2052"/>
                  </a:lnTo>
                  <a:lnTo>
                    <a:pt x="4962" y="2052"/>
                  </a:lnTo>
                  <a:lnTo>
                    <a:pt x="4974" y="2058"/>
                  </a:lnTo>
                  <a:lnTo>
                    <a:pt x="4980" y="2064"/>
                  </a:lnTo>
                  <a:lnTo>
                    <a:pt x="5004" y="2076"/>
                  </a:lnTo>
                  <a:lnTo>
                    <a:pt x="5010" y="2076"/>
                  </a:lnTo>
                  <a:lnTo>
                    <a:pt x="5022" y="2070"/>
                  </a:lnTo>
                  <a:lnTo>
                    <a:pt x="5040" y="2070"/>
                  </a:lnTo>
                  <a:lnTo>
                    <a:pt x="5052" y="2076"/>
                  </a:lnTo>
                  <a:lnTo>
                    <a:pt x="5058" y="2082"/>
                  </a:lnTo>
                  <a:lnTo>
                    <a:pt x="5064" y="2094"/>
                  </a:lnTo>
                  <a:lnTo>
                    <a:pt x="5076" y="2106"/>
                  </a:lnTo>
                  <a:lnTo>
                    <a:pt x="5088" y="2130"/>
                  </a:lnTo>
                  <a:lnTo>
                    <a:pt x="5094" y="2136"/>
                  </a:lnTo>
                  <a:lnTo>
                    <a:pt x="5094" y="2142"/>
                  </a:lnTo>
                  <a:lnTo>
                    <a:pt x="5118" y="2136"/>
                  </a:lnTo>
                  <a:lnTo>
                    <a:pt x="5118" y="2142"/>
                  </a:lnTo>
                  <a:lnTo>
                    <a:pt x="5136" y="2160"/>
                  </a:lnTo>
                  <a:lnTo>
                    <a:pt x="5166" y="2160"/>
                  </a:lnTo>
                  <a:lnTo>
                    <a:pt x="5172" y="2166"/>
                  </a:lnTo>
                  <a:lnTo>
                    <a:pt x="5184" y="2166"/>
                  </a:lnTo>
                  <a:lnTo>
                    <a:pt x="5196" y="2172"/>
                  </a:lnTo>
                  <a:lnTo>
                    <a:pt x="5208" y="2172"/>
                  </a:lnTo>
                  <a:lnTo>
                    <a:pt x="5220" y="2166"/>
                  </a:lnTo>
                  <a:lnTo>
                    <a:pt x="5274" y="2148"/>
                  </a:lnTo>
                  <a:lnTo>
                    <a:pt x="5322" y="2148"/>
                  </a:lnTo>
                  <a:lnTo>
                    <a:pt x="5334" y="2154"/>
                  </a:lnTo>
                  <a:lnTo>
                    <a:pt x="5340" y="2154"/>
                  </a:lnTo>
                  <a:lnTo>
                    <a:pt x="5346" y="2160"/>
                  </a:lnTo>
                  <a:lnTo>
                    <a:pt x="5382" y="2160"/>
                  </a:lnTo>
                  <a:lnTo>
                    <a:pt x="5406" y="2184"/>
                  </a:lnTo>
                  <a:lnTo>
                    <a:pt x="5466" y="2184"/>
                  </a:lnTo>
                  <a:lnTo>
                    <a:pt x="5472" y="2190"/>
                  </a:lnTo>
                  <a:lnTo>
                    <a:pt x="5472" y="2196"/>
                  </a:lnTo>
                  <a:lnTo>
                    <a:pt x="5484" y="2208"/>
                  </a:lnTo>
                  <a:lnTo>
                    <a:pt x="5484" y="2214"/>
                  </a:lnTo>
                  <a:lnTo>
                    <a:pt x="5502" y="2214"/>
                  </a:lnTo>
                  <a:lnTo>
                    <a:pt x="5514" y="2220"/>
                  </a:lnTo>
                  <a:lnTo>
                    <a:pt x="5514" y="2232"/>
                  </a:lnTo>
                  <a:lnTo>
                    <a:pt x="5520" y="2238"/>
                  </a:lnTo>
                  <a:lnTo>
                    <a:pt x="5586" y="2238"/>
                  </a:lnTo>
                  <a:lnTo>
                    <a:pt x="5592" y="2244"/>
                  </a:lnTo>
                  <a:lnTo>
                    <a:pt x="5598" y="2244"/>
                  </a:lnTo>
                  <a:lnTo>
                    <a:pt x="5610" y="2250"/>
                  </a:lnTo>
                  <a:lnTo>
                    <a:pt x="5634" y="2250"/>
                  </a:lnTo>
                  <a:lnTo>
                    <a:pt x="5646" y="2244"/>
                  </a:lnTo>
                  <a:lnTo>
                    <a:pt x="5664" y="2244"/>
                  </a:lnTo>
                  <a:lnTo>
                    <a:pt x="5670" y="2250"/>
                  </a:lnTo>
                  <a:lnTo>
                    <a:pt x="5670" y="2256"/>
                  </a:lnTo>
                  <a:lnTo>
                    <a:pt x="5676" y="2256"/>
                  </a:lnTo>
                  <a:lnTo>
                    <a:pt x="5694" y="2238"/>
                  </a:lnTo>
                  <a:lnTo>
                    <a:pt x="5694" y="2232"/>
                  </a:lnTo>
                  <a:lnTo>
                    <a:pt x="5742" y="2232"/>
                  </a:lnTo>
                  <a:lnTo>
                    <a:pt x="5754" y="2220"/>
                  </a:lnTo>
                  <a:lnTo>
                    <a:pt x="5790" y="2220"/>
                  </a:lnTo>
                  <a:lnTo>
                    <a:pt x="5802" y="2208"/>
                  </a:lnTo>
                  <a:lnTo>
                    <a:pt x="5802" y="2196"/>
                  </a:lnTo>
                  <a:lnTo>
                    <a:pt x="5832" y="2166"/>
                  </a:lnTo>
                  <a:lnTo>
                    <a:pt x="5850" y="2166"/>
                  </a:lnTo>
                  <a:lnTo>
                    <a:pt x="5862" y="2172"/>
                  </a:lnTo>
                  <a:lnTo>
                    <a:pt x="5898" y="2172"/>
                  </a:lnTo>
                  <a:lnTo>
                    <a:pt x="5916" y="2190"/>
                  </a:lnTo>
                  <a:lnTo>
                    <a:pt x="5928" y="2196"/>
                  </a:lnTo>
                  <a:lnTo>
                    <a:pt x="5952" y="2196"/>
                  </a:lnTo>
                  <a:lnTo>
                    <a:pt x="5964" y="2190"/>
                  </a:lnTo>
                  <a:lnTo>
                    <a:pt x="5970" y="2184"/>
                  </a:lnTo>
                  <a:lnTo>
                    <a:pt x="5994" y="2190"/>
                  </a:lnTo>
                  <a:lnTo>
                    <a:pt x="6012" y="2190"/>
                  </a:lnTo>
                  <a:lnTo>
                    <a:pt x="6048" y="2214"/>
                  </a:lnTo>
                  <a:lnTo>
                    <a:pt x="6084" y="2214"/>
                  </a:lnTo>
                  <a:lnTo>
                    <a:pt x="6090" y="2220"/>
                  </a:lnTo>
                  <a:lnTo>
                    <a:pt x="6102" y="2220"/>
                  </a:lnTo>
                  <a:lnTo>
                    <a:pt x="6120" y="2202"/>
                  </a:lnTo>
                  <a:lnTo>
                    <a:pt x="6120" y="2190"/>
                  </a:lnTo>
                  <a:lnTo>
                    <a:pt x="6144" y="2190"/>
                  </a:lnTo>
                  <a:lnTo>
                    <a:pt x="6156" y="2184"/>
                  </a:lnTo>
                  <a:lnTo>
                    <a:pt x="6162" y="2178"/>
                  </a:lnTo>
                  <a:lnTo>
                    <a:pt x="6162" y="2166"/>
                  </a:lnTo>
                  <a:lnTo>
                    <a:pt x="6150" y="2166"/>
                  </a:lnTo>
                  <a:lnTo>
                    <a:pt x="6144" y="2160"/>
                  </a:lnTo>
                  <a:lnTo>
                    <a:pt x="6138" y="2118"/>
                  </a:lnTo>
                  <a:lnTo>
                    <a:pt x="6138" y="2046"/>
                  </a:lnTo>
                  <a:lnTo>
                    <a:pt x="6156" y="2028"/>
                  </a:lnTo>
                  <a:lnTo>
                    <a:pt x="6156" y="2016"/>
                  </a:lnTo>
                  <a:lnTo>
                    <a:pt x="6150" y="2010"/>
                  </a:lnTo>
                  <a:lnTo>
                    <a:pt x="6138" y="2004"/>
                  </a:lnTo>
                  <a:lnTo>
                    <a:pt x="6126" y="1992"/>
                  </a:lnTo>
                  <a:lnTo>
                    <a:pt x="6114" y="1992"/>
                  </a:lnTo>
                  <a:lnTo>
                    <a:pt x="6108" y="1986"/>
                  </a:lnTo>
                  <a:lnTo>
                    <a:pt x="6096" y="1986"/>
                  </a:lnTo>
                  <a:lnTo>
                    <a:pt x="6078" y="1980"/>
                  </a:lnTo>
                  <a:lnTo>
                    <a:pt x="6072" y="1980"/>
                  </a:lnTo>
                  <a:lnTo>
                    <a:pt x="6072" y="1968"/>
                  </a:lnTo>
                  <a:lnTo>
                    <a:pt x="6078" y="1968"/>
                  </a:lnTo>
                  <a:lnTo>
                    <a:pt x="6120" y="1926"/>
                  </a:lnTo>
                  <a:lnTo>
                    <a:pt x="6156" y="1920"/>
                  </a:lnTo>
                  <a:lnTo>
                    <a:pt x="6162" y="1908"/>
                  </a:lnTo>
                  <a:lnTo>
                    <a:pt x="6204" y="1914"/>
                  </a:lnTo>
                  <a:lnTo>
                    <a:pt x="6258" y="1902"/>
                  </a:lnTo>
                  <a:lnTo>
                    <a:pt x="6294" y="1920"/>
                  </a:lnTo>
                  <a:lnTo>
                    <a:pt x="6330" y="1944"/>
                  </a:lnTo>
                  <a:lnTo>
                    <a:pt x="6402" y="1944"/>
                  </a:lnTo>
                  <a:lnTo>
                    <a:pt x="6408" y="1950"/>
                  </a:lnTo>
                  <a:lnTo>
                    <a:pt x="6420" y="1956"/>
                  </a:lnTo>
                  <a:lnTo>
                    <a:pt x="6426" y="1962"/>
                  </a:lnTo>
                  <a:lnTo>
                    <a:pt x="6438" y="1968"/>
                  </a:lnTo>
                  <a:lnTo>
                    <a:pt x="6438" y="1980"/>
                  </a:lnTo>
                  <a:lnTo>
                    <a:pt x="6444" y="1980"/>
                  </a:lnTo>
                  <a:lnTo>
                    <a:pt x="6456" y="1992"/>
                  </a:lnTo>
                  <a:lnTo>
                    <a:pt x="6468" y="1998"/>
                  </a:lnTo>
                  <a:lnTo>
                    <a:pt x="6480" y="2010"/>
                  </a:lnTo>
                  <a:lnTo>
                    <a:pt x="6492" y="2010"/>
                  </a:lnTo>
                  <a:lnTo>
                    <a:pt x="6498" y="2016"/>
                  </a:lnTo>
                  <a:lnTo>
                    <a:pt x="6504" y="2016"/>
                  </a:lnTo>
                  <a:lnTo>
                    <a:pt x="6510" y="2046"/>
                  </a:lnTo>
                  <a:lnTo>
                    <a:pt x="6558" y="2070"/>
                  </a:lnTo>
                  <a:lnTo>
                    <a:pt x="6570" y="2100"/>
                  </a:lnTo>
                  <a:lnTo>
                    <a:pt x="6582" y="2100"/>
                  </a:lnTo>
                  <a:lnTo>
                    <a:pt x="6630" y="2124"/>
                  </a:lnTo>
                  <a:lnTo>
                    <a:pt x="6636" y="2136"/>
                  </a:lnTo>
                  <a:lnTo>
                    <a:pt x="6654" y="2154"/>
                  </a:lnTo>
                  <a:lnTo>
                    <a:pt x="6660" y="2166"/>
                  </a:lnTo>
                  <a:lnTo>
                    <a:pt x="6672" y="2166"/>
                  </a:lnTo>
                  <a:lnTo>
                    <a:pt x="6678" y="2190"/>
                  </a:lnTo>
                  <a:lnTo>
                    <a:pt x="6684" y="2190"/>
                  </a:lnTo>
                  <a:lnTo>
                    <a:pt x="6690" y="2196"/>
                  </a:lnTo>
                  <a:lnTo>
                    <a:pt x="6714" y="2208"/>
                  </a:lnTo>
                  <a:lnTo>
                    <a:pt x="6720" y="2214"/>
                  </a:lnTo>
                  <a:lnTo>
                    <a:pt x="6732" y="2220"/>
                  </a:lnTo>
                  <a:lnTo>
                    <a:pt x="6780" y="2220"/>
                  </a:lnTo>
                  <a:lnTo>
                    <a:pt x="6792" y="2226"/>
                  </a:lnTo>
                  <a:lnTo>
                    <a:pt x="6798" y="2232"/>
                  </a:lnTo>
                  <a:lnTo>
                    <a:pt x="6810" y="2238"/>
                  </a:lnTo>
                  <a:lnTo>
                    <a:pt x="6822" y="2226"/>
                  </a:lnTo>
                  <a:lnTo>
                    <a:pt x="6834" y="2226"/>
                  </a:lnTo>
                  <a:lnTo>
                    <a:pt x="6852" y="2244"/>
                  </a:lnTo>
                  <a:lnTo>
                    <a:pt x="6864" y="2250"/>
                  </a:lnTo>
                  <a:lnTo>
                    <a:pt x="6882" y="2268"/>
                  </a:lnTo>
                  <a:lnTo>
                    <a:pt x="6924" y="2268"/>
                  </a:lnTo>
                  <a:lnTo>
                    <a:pt x="6942" y="2298"/>
                  </a:lnTo>
                  <a:lnTo>
                    <a:pt x="6960" y="2298"/>
                  </a:lnTo>
                  <a:lnTo>
                    <a:pt x="6966" y="2304"/>
                  </a:lnTo>
                  <a:lnTo>
                    <a:pt x="6966" y="2310"/>
                  </a:lnTo>
                  <a:lnTo>
                    <a:pt x="6972" y="2322"/>
                  </a:lnTo>
                  <a:lnTo>
                    <a:pt x="6972" y="2334"/>
                  </a:lnTo>
                  <a:lnTo>
                    <a:pt x="7014" y="2364"/>
                  </a:lnTo>
                  <a:lnTo>
                    <a:pt x="7038" y="2358"/>
                  </a:lnTo>
                  <a:lnTo>
                    <a:pt x="7050" y="2370"/>
                  </a:lnTo>
                  <a:lnTo>
                    <a:pt x="7068" y="2370"/>
                  </a:lnTo>
                  <a:lnTo>
                    <a:pt x="7068" y="2358"/>
                  </a:lnTo>
                  <a:lnTo>
                    <a:pt x="7098" y="2364"/>
                  </a:lnTo>
                  <a:lnTo>
                    <a:pt x="7098" y="2346"/>
                  </a:lnTo>
                  <a:lnTo>
                    <a:pt x="7104" y="2340"/>
                  </a:lnTo>
                  <a:lnTo>
                    <a:pt x="7110" y="2340"/>
                  </a:lnTo>
                  <a:lnTo>
                    <a:pt x="7122" y="2334"/>
                  </a:lnTo>
                  <a:lnTo>
                    <a:pt x="7152" y="2334"/>
                  </a:lnTo>
                  <a:lnTo>
                    <a:pt x="7158" y="2310"/>
                  </a:lnTo>
                  <a:lnTo>
                    <a:pt x="7200" y="2310"/>
                  </a:lnTo>
                  <a:lnTo>
                    <a:pt x="7212" y="2316"/>
                  </a:lnTo>
                  <a:lnTo>
                    <a:pt x="7218" y="2328"/>
                  </a:lnTo>
                  <a:lnTo>
                    <a:pt x="7218" y="2346"/>
                  </a:lnTo>
                  <a:lnTo>
                    <a:pt x="7242" y="2358"/>
                  </a:lnTo>
                  <a:lnTo>
                    <a:pt x="7242" y="2388"/>
                  </a:lnTo>
                  <a:lnTo>
                    <a:pt x="7224" y="2394"/>
                  </a:lnTo>
                  <a:lnTo>
                    <a:pt x="7236" y="2412"/>
                  </a:lnTo>
                  <a:lnTo>
                    <a:pt x="7236" y="2430"/>
                  </a:lnTo>
                  <a:lnTo>
                    <a:pt x="7248" y="2442"/>
                  </a:lnTo>
                  <a:lnTo>
                    <a:pt x="7248" y="2466"/>
                  </a:lnTo>
                  <a:lnTo>
                    <a:pt x="7266" y="2472"/>
                  </a:lnTo>
                  <a:lnTo>
                    <a:pt x="7260" y="2502"/>
                  </a:lnTo>
                  <a:lnTo>
                    <a:pt x="7266" y="2526"/>
                  </a:lnTo>
                  <a:lnTo>
                    <a:pt x="7260" y="2532"/>
                  </a:lnTo>
                  <a:lnTo>
                    <a:pt x="7254" y="2532"/>
                  </a:lnTo>
                  <a:lnTo>
                    <a:pt x="7254" y="2550"/>
                  </a:lnTo>
                  <a:lnTo>
                    <a:pt x="7260" y="2562"/>
                  </a:lnTo>
                  <a:lnTo>
                    <a:pt x="7260" y="2574"/>
                  </a:lnTo>
                  <a:lnTo>
                    <a:pt x="7254" y="2580"/>
                  </a:lnTo>
                  <a:lnTo>
                    <a:pt x="7248" y="2580"/>
                  </a:lnTo>
                  <a:lnTo>
                    <a:pt x="7236" y="2574"/>
                  </a:lnTo>
                  <a:lnTo>
                    <a:pt x="7224" y="2574"/>
                  </a:lnTo>
                  <a:lnTo>
                    <a:pt x="7206" y="2568"/>
                  </a:lnTo>
                  <a:lnTo>
                    <a:pt x="7194" y="2562"/>
                  </a:lnTo>
                  <a:lnTo>
                    <a:pt x="7170" y="2562"/>
                  </a:lnTo>
                  <a:lnTo>
                    <a:pt x="7164" y="2568"/>
                  </a:lnTo>
                  <a:lnTo>
                    <a:pt x="7170" y="2574"/>
                  </a:lnTo>
                  <a:lnTo>
                    <a:pt x="7170" y="2586"/>
                  </a:lnTo>
                  <a:lnTo>
                    <a:pt x="7146" y="2586"/>
                  </a:lnTo>
                  <a:lnTo>
                    <a:pt x="7146" y="2598"/>
                  </a:lnTo>
                  <a:lnTo>
                    <a:pt x="7152" y="2610"/>
                  </a:lnTo>
                  <a:lnTo>
                    <a:pt x="7158" y="2610"/>
                  </a:lnTo>
                  <a:lnTo>
                    <a:pt x="7170" y="2622"/>
                  </a:lnTo>
                  <a:lnTo>
                    <a:pt x="7182" y="2628"/>
                  </a:lnTo>
                  <a:lnTo>
                    <a:pt x="7194" y="2646"/>
                  </a:lnTo>
                  <a:lnTo>
                    <a:pt x="7206" y="2658"/>
                  </a:lnTo>
                  <a:lnTo>
                    <a:pt x="7212" y="2676"/>
                  </a:lnTo>
                  <a:lnTo>
                    <a:pt x="7212" y="2688"/>
                  </a:lnTo>
                  <a:lnTo>
                    <a:pt x="7224" y="2700"/>
                  </a:lnTo>
                  <a:lnTo>
                    <a:pt x="7230" y="2712"/>
                  </a:lnTo>
                  <a:lnTo>
                    <a:pt x="7236" y="2748"/>
                  </a:lnTo>
                  <a:lnTo>
                    <a:pt x="7206" y="2742"/>
                  </a:lnTo>
                  <a:lnTo>
                    <a:pt x="7200" y="2766"/>
                  </a:lnTo>
                  <a:lnTo>
                    <a:pt x="7224" y="2778"/>
                  </a:lnTo>
                  <a:lnTo>
                    <a:pt x="7260" y="2778"/>
                  </a:lnTo>
                  <a:lnTo>
                    <a:pt x="7260" y="2718"/>
                  </a:lnTo>
                  <a:lnTo>
                    <a:pt x="7266" y="2712"/>
                  </a:lnTo>
                  <a:lnTo>
                    <a:pt x="7272" y="2712"/>
                  </a:lnTo>
                  <a:lnTo>
                    <a:pt x="7284" y="2718"/>
                  </a:lnTo>
                  <a:lnTo>
                    <a:pt x="7290" y="2724"/>
                  </a:lnTo>
                  <a:lnTo>
                    <a:pt x="7302" y="2712"/>
                  </a:lnTo>
                  <a:lnTo>
                    <a:pt x="7308" y="2724"/>
                  </a:lnTo>
                  <a:lnTo>
                    <a:pt x="7314" y="2730"/>
                  </a:lnTo>
                  <a:lnTo>
                    <a:pt x="7320" y="2742"/>
                  </a:lnTo>
                  <a:lnTo>
                    <a:pt x="7332" y="2754"/>
                  </a:lnTo>
                  <a:lnTo>
                    <a:pt x="7344" y="2754"/>
                  </a:lnTo>
                  <a:lnTo>
                    <a:pt x="7356" y="2748"/>
                  </a:lnTo>
                  <a:lnTo>
                    <a:pt x="7368" y="2748"/>
                  </a:lnTo>
                  <a:lnTo>
                    <a:pt x="7374" y="2742"/>
                  </a:lnTo>
                  <a:lnTo>
                    <a:pt x="7380" y="2742"/>
                  </a:lnTo>
                  <a:lnTo>
                    <a:pt x="7380" y="2760"/>
                  </a:lnTo>
                  <a:lnTo>
                    <a:pt x="7386" y="2760"/>
                  </a:lnTo>
                  <a:lnTo>
                    <a:pt x="7392" y="2754"/>
                  </a:lnTo>
                  <a:lnTo>
                    <a:pt x="7404" y="2748"/>
                  </a:lnTo>
                  <a:lnTo>
                    <a:pt x="7422" y="2742"/>
                  </a:lnTo>
                  <a:lnTo>
                    <a:pt x="7440" y="2730"/>
                  </a:lnTo>
                  <a:lnTo>
                    <a:pt x="7452" y="2724"/>
                  </a:lnTo>
                  <a:lnTo>
                    <a:pt x="7464" y="2700"/>
                  </a:lnTo>
                  <a:lnTo>
                    <a:pt x="7464" y="2682"/>
                  </a:lnTo>
                  <a:lnTo>
                    <a:pt x="7470" y="2664"/>
                  </a:lnTo>
                  <a:lnTo>
                    <a:pt x="7470" y="2628"/>
                  </a:lnTo>
                  <a:lnTo>
                    <a:pt x="7494" y="2622"/>
                  </a:lnTo>
                  <a:lnTo>
                    <a:pt x="7494" y="2562"/>
                  </a:lnTo>
                  <a:lnTo>
                    <a:pt x="7500" y="2550"/>
                  </a:lnTo>
                  <a:lnTo>
                    <a:pt x="7506" y="2544"/>
                  </a:lnTo>
                  <a:lnTo>
                    <a:pt x="7518" y="2520"/>
                  </a:lnTo>
                  <a:lnTo>
                    <a:pt x="7518" y="2490"/>
                  </a:lnTo>
                  <a:lnTo>
                    <a:pt x="7524" y="2472"/>
                  </a:lnTo>
                  <a:lnTo>
                    <a:pt x="7524" y="2454"/>
                  </a:lnTo>
                  <a:lnTo>
                    <a:pt x="7518" y="2442"/>
                  </a:lnTo>
                  <a:lnTo>
                    <a:pt x="7518" y="2424"/>
                  </a:lnTo>
                  <a:lnTo>
                    <a:pt x="7512" y="2418"/>
                  </a:lnTo>
                  <a:lnTo>
                    <a:pt x="7512" y="2412"/>
                  </a:lnTo>
                  <a:lnTo>
                    <a:pt x="7518" y="2400"/>
                  </a:lnTo>
                  <a:lnTo>
                    <a:pt x="7524" y="2394"/>
                  </a:lnTo>
                  <a:lnTo>
                    <a:pt x="7524" y="2382"/>
                  </a:lnTo>
                  <a:lnTo>
                    <a:pt x="7530" y="2376"/>
                  </a:lnTo>
                  <a:lnTo>
                    <a:pt x="7530" y="2364"/>
                  </a:lnTo>
                  <a:lnTo>
                    <a:pt x="7524" y="2358"/>
                  </a:lnTo>
                  <a:lnTo>
                    <a:pt x="7518" y="2346"/>
                  </a:lnTo>
                  <a:lnTo>
                    <a:pt x="7524" y="2334"/>
                  </a:lnTo>
                  <a:lnTo>
                    <a:pt x="7530" y="2328"/>
                  </a:lnTo>
                  <a:lnTo>
                    <a:pt x="7536" y="2316"/>
                  </a:lnTo>
                  <a:lnTo>
                    <a:pt x="7536" y="2298"/>
                  </a:lnTo>
                  <a:lnTo>
                    <a:pt x="7530" y="2292"/>
                  </a:lnTo>
                  <a:lnTo>
                    <a:pt x="7530" y="2280"/>
                  </a:lnTo>
                  <a:lnTo>
                    <a:pt x="7518" y="2256"/>
                  </a:lnTo>
                  <a:lnTo>
                    <a:pt x="7512" y="2250"/>
                  </a:lnTo>
                  <a:lnTo>
                    <a:pt x="7512" y="2238"/>
                  </a:lnTo>
                  <a:lnTo>
                    <a:pt x="7506" y="2232"/>
                  </a:lnTo>
                  <a:lnTo>
                    <a:pt x="7506" y="2220"/>
                  </a:lnTo>
                  <a:lnTo>
                    <a:pt x="7500" y="2214"/>
                  </a:lnTo>
                  <a:lnTo>
                    <a:pt x="7500" y="2202"/>
                  </a:lnTo>
                  <a:lnTo>
                    <a:pt x="7494" y="2196"/>
                  </a:lnTo>
                  <a:lnTo>
                    <a:pt x="7482" y="2190"/>
                  </a:lnTo>
                  <a:lnTo>
                    <a:pt x="7476" y="2184"/>
                  </a:lnTo>
                  <a:lnTo>
                    <a:pt x="7482" y="2178"/>
                  </a:lnTo>
                  <a:lnTo>
                    <a:pt x="7476" y="2178"/>
                  </a:lnTo>
                  <a:lnTo>
                    <a:pt x="7470" y="2172"/>
                  </a:lnTo>
                  <a:lnTo>
                    <a:pt x="7458" y="2166"/>
                  </a:lnTo>
                  <a:lnTo>
                    <a:pt x="7446" y="2154"/>
                  </a:lnTo>
                  <a:lnTo>
                    <a:pt x="7440" y="2142"/>
                  </a:lnTo>
                  <a:lnTo>
                    <a:pt x="7434" y="2124"/>
                  </a:lnTo>
                  <a:lnTo>
                    <a:pt x="7434" y="2112"/>
                  </a:lnTo>
                  <a:lnTo>
                    <a:pt x="7428" y="2106"/>
                  </a:lnTo>
                  <a:lnTo>
                    <a:pt x="7428" y="2100"/>
                  </a:lnTo>
                  <a:lnTo>
                    <a:pt x="7416" y="2094"/>
                  </a:lnTo>
                  <a:lnTo>
                    <a:pt x="7416" y="2082"/>
                  </a:lnTo>
                  <a:lnTo>
                    <a:pt x="7422" y="2070"/>
                  </a:lnTo>
                  <a:lnTo>
                    <a:pt x="7422" y="2040"/>
                  </a:lnTo>
                  <a:lnTo>
                    <a:pt x="7410" y="2028"/>
                  </a:lnTo>
                  <a:lnTo>
                    <a:pt x="7404" y="2016"/>
                  </a:lnTo>
                  <a:lnTo>
                    <a:pt x="7398" y="2010"/>
                  </a:lnTo>
                  <a:lnTo>
                    <a:pt x="7380" y="2004"/>
                  </a:lnTo>
                  <a:lnTo>
                    <a:pt x="7380" y="1998"/>
                  </a:lnTo>
                  <a:lnTo>
                    <a:pt x="7374" y="1992"/>
                  </a:lnTo>
                  <a:lnTo>
                    <a:pt x="7368" y="1980"/>
                  </a:lnTo>
                  <a:lnTo>
                    <a:pt x="7356" y="1968"/>
                  </a:lnTo>
                  <a:lnTo>
                    <a:pt x="7344" y="1968"/>
                  </a:lnTo>
                  <a:lnTo>
                    <a:pt x="7332" y="1956"/>
                  </a:lnTo>
                  <a:lnTo>
                    <a:pt x="7326" y="1956"/>
                  </a:lnTo>
                  <a:lnTo>
                    <a:pt x="7308" y="1950"/>
                  </a:lnTo>
                  <a:lnTo>
                    <a:pt x="7302" y="1938"/>
                  </a:lnTo>
                  <a:lnTo>
                    <a:pt x="7308" y="1938"/>
                  </a:lnTo>
                  <a:lnTo>
                    <a:pt x="7314" y="1944"/>
                  </a:lnTo>
                  <a:lnTo>
                    <a:pt x="7326" y="1944"/>
                  </a:lnTo>
                  <a:lnTo>
                    <a:pt x="7332" y="1950"/>
                  </a:lnTo>
                  <a:lnTo>
                    <a:pt x="7344" y="1950"/>
                  </a:lnTo>
                  <a:lnTo>
                    <a:pt x="7350" y="1944"/>
                  </a:lnTo>
                  <a:lnTo>
                    <a:pt x="7350" y="1938"/>
                  </a:lnTo>
                  <a:lnTo>
                    <a:pt x="7344" y="1938"/>
                  </a:lnTo>
                  <a:lnTo>
                    <a:pt x="7332" y="1932"/>
                  </a:lnTo>
                  <a:lnTo>
                    <a:pt x="7326" y="1926"/>
                  </a:lnTo>
                  <a:lnTo>
                    <a:pt x="7320" y="1926"/>
                  </a:lnTo>
                  <a:lnTo>
                    <a:pt x="7242" y="1890"/>
                  </a:lnTo>
                  <a:lnTo>
                    <a:pt x="7236" y="1890"/>
                  </a:lnTo>
                  <a:lnTo>
                    <a:pt x="7230" y="1884"/>
                  </a:lnTo>
                  <a:lnTo>
                    <a:pt x="7218" y="1878"/>
                  </a:lnTo>
                  <a:lnTo>
                    <a:pt x="7206" y="1866"/>
                  </a:lnTo>
                  <a:lnTo>
                    <a:pt x="7194" y="1860"/>
                  </a:lnTo>
                  <a:lnTo>
                    <a:pt x="7188" y="1854"/>
                  </a:lnTo>
                  <a:lnTo>
                    <a:pt x="7170" y="1854"/>
                  </a:lnTo>
                  <a:lnTo>
                    <a:pt x="7164" y="1860"/>
                  </a:lnTo>
                  <a:lnTo>
                    <a:pt x="7152" y="1866"/>
                  </a:lnTo>
                  <a:lnTo>
                    <a:pt x="7116" y="1854"/>
                  </a:lnTo>
                  <a:lnTo>
                    <a:pt x="7152" y="1896"/>
                  </a:lnTo>
                  <a:lnTo>
                    <a:pt x="7146" y="1920"/>
                  </a:lnTo>
                  <a:lnTo>
                    <a:pt x="7134" y="1920"/>
                  </a:lnTo>
                  <a:lnTo>
                    <a:pt x="7134" y="1890"/>
                  </a:lnTo>
                  <a:lnTo>
                    <a:pt x="7116" y="1878"/>
                  </a:lnTo>
                  <a:lnTo>
                    <a:pt x="7116" y="1908"/>
                  </a:lnTo>
                  <a:lnTo>
                    <a:pt x="7068" y="1908"/>
                  </a:lnTo>
                  <a:lnTo>
                    <a:pt x="7074" y="1902"/>
                  </a:lnTo>
                  <a:lnTo>
                    <a:pt x="7074" y="1884"/>
                  </a:lnTo>
                  <a:lnTo>
                    <a:pt x="7068" y="1878"/>
                  </a:lnTo>
                  <a:lnTo>
                    <a:pt x="7044" y="1878"/>
                  </a:lnTo>
                  <a:lnTo>
                    <a:pt x="7038" y="1890"/>
                  </a:lnTo>
                  <a:lnTo>
                    <a:pt x="7014" y="1890"/>
                  </a:lnTo>
                  <a:lnTo>
                    <a:pt x="7002" y="1854"/>
                  </a:lnTo>
                  <a:lnTo>
                    <a:pt x="6996" y="1854"/>
                  </a:lnTo>
                  <a:lnTo>
                    <a:pt x="6984" y="1830"/>
                  </a:lnTo>
                  <a:lnTo>
                    <a:pt x="6912" y="1836"/>
                  </a:lnTo>
                  <a:lnTo>
                    <a:pt x="6906" y="1824"/>
                  </a:lnTo>
                  <a:lnTo>
                    <a:pt x="6882" y="1824"/>
                  </a:lnTo>
                  <a:lnTo>
                    <a:pt x="6870" y="1818"/>
                  </a:lnTo>
                  <a:lnTo>
                    <a:pt x="6864" y="1812"/>
                  </a:lnTo>
                  <a:lnTo>
                    <a:pt x="6864" y="1794"/>
                  </a:lnTo>
                  <a:lnTo>
                    <a:pt x="6876" y="1788"/>
                  </a:lnTo>
                  <a:lnTo>
                    <a:pt x="6888" y="1776"/>
                  </a:lnTo>
                  <a:lnTo>
                    <a:pt x="6900" y="1776"/>
                  </a:lnTo>
                  <a:lnTo>
                    <a:pt x="6900" y="1752"/>
                  </a:lnTo>
                  <a:lnTo>
                    <a:pt x="6906" y="1752"/>
                  </a:lnTo>
                  <a:lnTo>
                    <a:pt x="6918" y="1746"/>
                  </a:lnTo>
                  <a:lnTo>
                    <a:pt x="6930" y="1734"/>
                  </a:lnTo>
                  <a:lnTo>
                    <a:pt x="6930" y="1728"/>
                  </a:lnTo>
                  <a:lnTo>
                    <a:pt x="6936" y="1716"/>
                  </a:lnTo>
                  <a:lnTo>
                    <a:pt x="6936" y="1710"/>
                  </a:lnTo>
                  <a:lnTo>
                    <a:pt x="6942" y="1698"/>
                  </a:lnTo>
                  <a:lnTo>
                    <a:pt x="6930" y="1686"/>
                  </a:lnTo>
                  <a:lnTo>
                    <a:pt x="6942" y="1662"/>
                  </a:lnTo>
                  <a:lnTo>
                    <a:pt x="6930" y="1650"/>
                  </a:lnTo>
                  <a:lnTo>
                    <a:pt x="6948" y="1632"/>
                  </a:lnTo>
                  <a:lnTo>
                    <a:pt x="6972" y="1626"/>
                  </a:lnTo>
                  <a:lnTo>
                    <a:pt x="6960" y="1596"/>
                  </a:lnTo>
                  <a:lnTo>
                    <a:pt x="6984" y="1590"/>
                  </a:lnTo>
                  <a:lnTo>
                    <a:pt x="6960" y="1554"/>
                  </a:lnTo>
                  <a:lnTo>
                    <a:pt x="6990" y="1542"/>
                  </a:lnTo>
                  <a:lnTo>
                    <a:pt x="6990" y="1500"/>
                  </a:lnTo>
                  <a:lnTo>
                    <a:pt x="6996" y="1488"/>
                  </a:lnTo>
                  <a:lnTo>
                    <a:pt x="7002" y="1482"/>
                  </a:lnTo>
                  <a:lnTo>
                    <a:pt x="7020" y="1470"/>
                  </a:lnTo>
                  <a:lnTo>
                    <a:pt x="7032" y="1464"/>
                  </a:lnTo>
                  <a:lnTo>
                    <a:pt x="7050" y="1464"/>
                  </a:lnTo>
                  <a:lnTo>
                    <a:pt x="7068" y="1470"/>
                  </a:lnTo>
                  <a:lnTo>
                    <a:pt x="7188" y="1470"/>
                  </a:lnTo>
                  <a:lnTo>
                    <a:pt x="7206" y="1488"/>
                  </a:lnTo>
                  <a:lnTo>
                    <a:pt x="7224" y="1482"/>
                  </a:lnTo>
                  <a:lnTo>
                    <a:pt x="7218" y="1464"/>
                  </a:lnTo>
                  <a:lnTo>
                    <a:pt x="7290" y="1482"/>
                  </a:lnTo>
                  <a:lnTo>
                    <a:pt x="7320" y="1464"/>
                  </a:lnTo>
                  <a:lnTo>
                    <a:pt x="7350" y="1488"/>
                  </a:lnTo>
                  <a:lnTo>
                    <a:pt x="7356" y="1452"/>
                  </a:lnTo>
                  <a:lnTo>
                    <a:pt x="7434" y="1452"/>
                  </a:lnTo>
                  <a:lnTo>
                    <a:pt x="7446" y="1458"/>
                  </a:lnTo>
                  <a:lnTo>
                    <a:pt x="7452" y="1470"/>
                  </a:lnTo>
                  <a:lnTo>
                    <a:pt x="7458" y="1470"/>
                  </a:lnTo>
                  <a:lnTo>
                    <a:pt x="7464" y="1464"/>
                  </a:lnTo>
                  <a:lnTo>
                    <a:pt x="7476" y="1464"/>
                  </a:lnTo>
                  <a:lnTo>
                    <a:pt x="7482" y="1458"/>
                  </a:lnTo>
                  <a:lnTo>
                    <a:pt x="7494" y="1452"/>
                  </a:lnTo>
                  <a:lnTo>
                    <a:pt x="7518" y="1470"/>
                  </a:lnTo>
                  <a:lnTo>
                    <a:pt x="7560" y="1476"/>
                  </a:lnTo>
                  <a:lnTo>
                    <a:pt x="7506" y="1488"/>
                  </a:lnTo>
                  <a:lnTo>
                    <a:pt x="7506" y="1494"/>
                  </a:lnTo>
                  <a:lnTo>
                    <a:pt x="7512" y="1500"/>
                  </a:lnTo>
                  <a:lnTo>
                    <a:pt x="7524" y="1506"/>
                  </a:lnTo>
                  <a:lnTo>
                    <a:pt x="7530" y="1512"/>
                  </a:lnTo>
                  <a:lnTo>
                    <a:pt x="7542" y="1512"/>
                  </a:lnTo>
                  <a:lnTo>
                    <a:pt x="7548" y="1506"/>
                  </a:lnTo>
                  <a:lnTo>
                    <a:pt x="7560" y="1506"/>
                  </a:lnTo>
                  <a:lnTo>
                    <a:pt x="7572" y="1500"/>
                  </a:lnTo>
                  <a:lnTo>
                    <a:pt x="7578" y="1494"/>
                  </a:lnTo>
                  <a:lnTo>
                    <a:pt x="7584" y="1494"/>
                  </a:lnTo>
                  <a:lnTo>
                    <a:pt x="7614" y="1506"/>
                  </a:lnTo>
                  <a:lnTo>
                    <a:pt x="7638" y="1488"/>
                  </a:lnTo>
                  <a:lnTo>
                    <a:pt x="7644" y="1488"/>
                  </a:lnTo>
                  <a:lnTo>
                    <a:pt x="7650" y="1494"/>
                  </a:lnTo>
                  <a:lnTo>
                    <a:pt x="7686" y="1494"/>
                  </a:lnTo>
                  <a:lnTo>
                    <a:pt x="7692" y="1488"/>
                  </a:lnTo>
                  <a:lnTo>
                    <a:pt x="7692" y="1476"/>
                  </a:lnTo>
                  <a:lnTo>
                    <a:pt x="7728" y="1482"/>
                  </a:lnTo>
                  <a:lnTo>
                    <a:pt x="7680" y="1452"/>
                  </a:lnTo>
                  <a:lnTo>
                    <a:pt x="7650" y="1464"/>
                  </a:lnTo>
                  <a:lnTo>
                    <a:pt x="7644" y="1446"/>
                  </a:lnTo>
                  <a:lnTo>
                    <a:pt x="7638" y="1434"/>
                  </a:lnTo>
                  <a:lnTo>
                    <a:pt x="7632" y="1428"/>
                  </a:lnTo>
                  <a:lnTo>
                    <a:pt x="7626" y="1416"/>
                  </a:lnTo>
                  <a:lnTo>
                    <a:pt x="7626" y="1398"/>
                  </a:lnTo>
                  <a:lnTo>
                    <a:pt x="7650" y="1374"/>
                  </a:lnTo>
                  <a:lnTo>
                    <a:pt x="7644" y="1344"/>
                  </a:lnTo>
                  <a:lnTo>
                    <a:pt x="7662" y="1332"/>
                  </a:lnTo>
                  <a:lnTo>
                    <a:pt x="7650" y="1326"/>
                  </a:lnTo>
                  <a:lnTo>
                    <a:pt x="7638" y="1314"/>
                  </a:lnTo>
                  <a:lnTo>
                    <a:pt x="7638" y="1302"/>
                  </a:lnTo>
                  <a:lnTo>
                    <a:pt x="7644" y="1296"/>
                  </a:lnTo>
                  <a:lnTo>
                    <a:pt x="7662" y="1290"/>
                  </a:lnTo>
                  <a:lnTo>
                    <a:pt x="7698" y="1290"/>
                  </a:lnTo>
                  <a:lnTo>
                    <a:pt x="7710" y="1296"/>
                  </a:lnTo>
                  <a:lnTo>
                    <a:pt x="7728" y="1296"/>
                  </a:lnTo>
                  <a:lnTo>
                    <a:pt x="7746" y="1278"/>
                  </a:lnTo>
                  <a:lnTo>
                    <a:pt x="7782" y="1308"/>
                  </a:lnTo>
                  <a:lnTo>
                    <a:pt x="7806" y="1290"/>
                  </a:lnTo>
                  <a:lnTo>
                    <a:pt x="7812" y="1302"/>
                  </a:lnTo>
                  <a:lnTo>
                    <a:pt x="7818" y="1308"/>
                  </a:lnTo>
                  <a:lnTo>
                    <a:pt x="7830" y="1332"/>
                  </a:lnTo>
                  <a:lnTo>
                    <a:pt x="7830" y="1338"/>
                  </a:lnTo>
                  <a:lnTo>
                    <a:pt x="7836" y="1344"/>
                  </a:lnTo>
                  <a:lnTo>
                    <a:pt x="7878" y="1344"/>
                  </a:lnTo>
                  <a:lnTo>
                    <a:pt x="7878" y="1362"/>
                  </a:lnTo>
                  <a:lnTo>
                    <a:pt x="7884" y="1374"/>
                  </a:lnTo>
                  <a:lnTo>
                    <a:pt x="7890" y="1380"/>
                  </a:lnTo>
                  <a:lnTo>
                    <a:pt x="7896" y="1380"/>
                  </a:lnTo>
                  <a:lnTo>
                    <a:pt x="7914" y="1362"/>
                  </a:lnTo>
                  <a:lnTo>
                    <a:pt x="7932" y="1326"/>
                  </a:lnTo>
                  <a:lnTo>
                    <a:pt x="7938" y="1320"/>
                  </a:lnTo>
                  <a:lnTo>
                    <a:pt x="7938" y="1314"/>
                  </a:lnTo>
                  <a:lnTo>
                    <a:pt x="7962" y="1302"/>
                  </a:lnTo>
                  <a:lnTo>
                    <a:pt x="7992" y="1314"/>
                  </a:lnTo>
                  <a:lnTo>
                    <a:pt x="7986" y="1302"/>
                  </a:lnTo>
                  <a:lnTo>
                    <a:pt x="7962" y="1284"/>
                  </a:lnTo>
                  <a:lnTo>
                    <a:pt x="7956" y="1278"/>
                  </a:lnTo>
                  <a:lnTo>
                    <a:pt x="7932" y="1266"/>
                  </a:lnTo>
                  <a:lnTo>
                    <a:pt x="7926" y="1254"/>
                  </a:lnTo>
                  <a:lnTo>
                    <a:pt x="7914" y="1248"/>
                  </a:lnTo>
                  <a:lnTo>
                    <a:pt x="7908" y="1242"/>
                  </a:lnTo>
                  <a:lnTo>
                    <a:pt x="7908" y="1230"/>
                  </a:lnTo>
                  <a:lnTo>
                    <a:pt x="7962" y="1230"/>
                  </a:lnTo>
                  <a:lnTo>
                    <a:pt x="7992" y="1236"/>
                  </a:lnTo>
                  <a:lnTo>
                    <a:pt x="8052" y="1236"/>
                  </a:lnTo>
                  <a:lnTo>
                    <a:pt x="8052" y="1254"/>
                  </a:lnTo>
                  <a:lnTo>
                    <a:pt x="8040" y="1254"/>
                  </a:lnTo>
                  <a:lnTo>
                    <a:pt x="8028" y="1248"/>
                  </a:lnTo>
                  <a:lnTo>
                    <a:pt x="7992" y="1248"/>
                  </a:lnTo>
                  <a:lnTo>
                    <a:pt x="7992" y="1266"/>
                  </a:lnTo>
                  <a:lnTo>
                    <a:pt x="8016" y="1290"/>
                  </a:lnTo>
                  <a:lnTo>
                    <a:pt x="8028" y="1296"/>
                  </a:lnTo>
                  <a:lnTo>
                    <a:pt x="8034" y="1320"/>
                  </a:lnTo>
                  <a:lnTo>
                    <a:pt x="8064" y="1326"/>
                  </a:lnTo>
                  <a:lnTo>
                    <a:pt x="8058" y="1344"/>
                  </a:lnTo>
                  <a:lnTo>
                    <a:pt x="8076" y="1362"/>
                  </a:lnTo>
                  <a:lnTo>
                    <a:pt x="8046" y="1368"/>
                  </a:lnTo>
                  <a:lnTo>
                    <a:pt x="8040" y="1380"/>
                  </a:lnTo>
                  <a:lnTo>
                    <a:pt x="8022" y="1386"/>
                  </a:lnTo>
                  <a:lnTo>
                    <a:pt x="8028" y="1398"/>
                  </a:lnTo>
                  <a:lnTo>
                    <a:pt x="8028" y="1404"/>
                  </a:lnTo>
                  <a:lnTo>
                    <a:pt x="8034" y="1416"/>
                  </a:lnTo>
                  <a:lnTo>
                    <a:pt x="8034" y="1440"/>
                  </a:lnTo>
                  <a:lnTo>
                    <a:pt x="8028" y="1452"/>
                  </a:lnTo>
                  <a:lnTo>
                    <a:pt x="8016" y="1464"/>
                  </a:lnTo>
                  <a:lnTo>
                    <a:pt x="8004" y="1488"/>
                  </a:lnTo>
                  <a:lnTo>
                    <a:pt x="8004" y="1506"/>
                  </a:lnTo>
                  <a:lnTo>
                    <a:pt x="8010" y="1506"/>
                  </a:lnTo>
                  <a:lnTo>
                    <a:pt x="8016" y="1512"/>
                  </a:lnTo>
                  <a:lnTo>
                    <a:pt x="8022" y="1524"/>
                  </a:lnTo>
                  <a:lnTo>
                    <a:pt x="8016" y="1530"/>
                  </a:lnTo>
                  <a:lnTo>
                    <a:pt x="8010" y="1542"/>
                  </a:lnTo>
                  <a:lnTo>
                    <a:pt x="7986" y="1566"/>
                  </a:lnTo>
                  <a:lnTo>
                    <a:pt x="7974" y="1572"/>
                  </a:lnTo>
                  <a:lnTo>
                    <a:pt x="7968" y="1578"/>
                  </a:lnTo>
                  <a:lnTo>
                    <a:pt x="7962" y="1578"/>
                  </a:lnTo>
                  <a:lnTo>
                    <a:pt x="7962" y="1596"/>
                  </a:lnTo>
                  <a:lnTo>
                    <a:pt x="7944" y="1596"/>
                  </a:lnTo>
                  <a:lnTo>
                    <a:pt x="7950" y="1596"/>
                  </a:lnTo>
                  <a:lnTo>
                    <a:pt x="7956" y="1602"/>
                  </a:lnTo>
                  <a:lnTo>
                    <a:pt x="7968" y="1608"/>
                  </a:lnTo>
                  <a:lnTo>
                    <a:pt x="7980" y="1632"/>
                  </a:lnTo>
                  <a:lnTo>
                    <a:pt x="7974" y="1650"/>
                  </a:lnTo>
                  <a:lnTo>
                    <a:pt x="7974" y="1662"/>
                  </a:lnTo>
                  <a:lnTo>
                    <a:pt x="7968" y="1674"/>
                  </a:lnTo>
                  <a:lnTo>
                    <a:pt x="7968" y="1686"/>
                  </a:lnTo>
                  <a:lnTo>
                    <a:pt x="7974" y="1704"/>
                  </a:lnTo>
                  <a:lnTo>
                    <a:pt x="7992" y="1722"/>
                  </a:lnTo>
                  <a:lnTo>
                    <a:pt x="8016" y="1752"/>
                  </a:lnTo>
                  <a:lnTo>
                    <a:pt x="8046" y="1776"/>
                  </a:lnTo>
                  <a:lnTo>
                    <a:pt x="8070" y="1800"/>
                  </a:lnTo>
                  <a:lnTo>
                    <a:pt x="8082" y="1806"/>
                  </a:lnTo>
                  <a:lnTo>
                    <a:pt x="8142" y="1872"/>
                  </a:lnTo>
                  <a:lnTo>
                    <a:pt x="8154" y="1866"/>
                  </a:lnTo>
                  <a:lnTo>
                    <a:pt x="8238" y="1962"/>
                  </a:lnTo>
                  <a:lnTo>
                    <a:pt x="8286" y="1980"/>
                  </a:lnTo>
                  <a:lnTo>
                    <a:pt x="8310" y="2004"/>
                  </a:lnTo>
                  <a:lnTo>
                    <a:pt x="8316" y="2016"/>
                  </a:lnTo>
                  <a:lnTo>
                    <a:pt x="8328" y="2022"/>
                  </a:lnTo>
                  <a:lnTo>
                    <a:pt x="8334" y="2034"/>
                  </a:lnTo>
                  <a:lnTo>
                    <a:pt x="8388" y="2088"/>
                  </a:lnTo>
                  <a:lnTo>
                    <a:pt x="8406" y="2088"/>
                  </a:lnTo>
                  <a:lnTo>
                    <a:pt x="8406" y="2106"/>
                  </a:lnTo>
                  <a:lnTo>
                    <a:pt x="8418" y="2106"/>
                  </a:lnTo>
                  <a:lnTo>
                    <a:pt x="8430" y="2100"/>
                  </a:lnTo>
                  <a:lnTo>
                    <a:pt x="8436" y="2094"/>
                  </a:lnTo>
                  <a:lnTo>
                    <a:pt x="8442" y="2082"/>
                  </a:lnTo>
                  <a:lnTo>
                    <a:pt x="8442" y="2076"/>
                  </a:lnTo>
                  <a:lnTo>
                    <a:pt x="8430" y="2064"/>
                  </a:lnTo>
                  <a:lnTo>
                    <a:pt x="8436" y="2058"/>
                  </a:lnTo>
                  <a:lnTo>
                    <a:pt x="8442" y="2046"/>
                  </a:lnTo>
                  <a:lnTo>
                    <a:pt x="8448" y="2040"/>
                  </a:lnTo>
                  <a:lnTo>
                    <a:pt x="8448" y="2022"/>
                  </a:lnTo>
                  <a:lnTo>
                    <a:pt x="8430" y="2004"/>
                  </a:lnTo>
                  <a:lnTo>
                    <a:pt x="8418" y="1998"/>
                  </a:lnTo>
                  <a:lnTo>
                    <a:pt x="8406" y="1974"/>
                  </a:lnTo>
                  <a:lnTo>
                    <a:pt x="8406" y="1962"/>
                  </a:lnTo>
                  <a:lnTo>
                    <a:pt x="8412" y="1950"/>
                  </a:lnTo>
                  <a:lnTo>
                    <a:pt x="8430" y="1932"/>
                  </a:lnTo>
                  <a:lnTo>
                    <a:pt x="8442" y="1932"/>
                  </a:lnTo>
                  <a:lnTo>
                    <a:pt x="8454" y="1938"/>
                  </a:lnTo>
                  <a:lnTo>
                    <a:pt x="8460" y="1938"/>
                  </a:lnTo>
                  <a:lnTo>
                    <a:pt x="8466" y="1944"/>
                  </a:lnTo>
                  <a:lnTo>
                    <a:pt x="8472" y="1944"/>
                  </a:lnTo>
                  <a:lnTo>
                    <a:pt x="8466" y="1938"/>
                  </a:lnTo>
                  <a:lnTo>
                    <a:pt x="8460" y="1926"/>
                  </a:lnTo>
                  <a:lnTo>
                    <a:pt x="8448" y="1920"/>
                  </a:lnTo>
                  <a:lnTo>
                    <a:pt x="8442" y="1908"/>
                  </a:lnTo>
                  <a:lnTo>
                    <a:pt x="8424" y="1890"/>
                  </a:lnTo>
                  <a:lnTo>
                    <a:pt x="8412" y="1890"/>
                  </a:lnTo>
                  <a:lnTo>
                    <a:pt x="8406" y="1884"/>
                  </a:lnTo>
                  <a:lnTo>
                    <a:pt x="8400" y="1872"/>
                  </a:lnTo>
                  <a:lnTo>
                    <a:pt x="8400" y="1860"/>
                  </a:lnTo>
                  <a:lnTo>
                    <a:pt x="8406" y="1848"/>
                  </a:lnTo>
                  <a:lnTo>
                    <a:pt x="8412" y="1842"/>
                  </a:lnTo>
                  <a:lnTo>
                    <a:pt x="8424" y="1836"/>
                  </a:lnTo>
                  <a:lnTo>
                    <a:pt x="8430" y="1830"/>
                  </a:lnTo>
                  <a:lnTo>
                    <a:pt x="8442" y="1836"/>
                  </a:lnTo>
                  <a:lnTo>
                    <a:pt x="8466" y="1836"/>
                  </a:lnTo>
                  <a:lnTo>
                    <a:pt x="8472" y="1830"/>
                  </a:lnTo>
                  <a:lnTo>
                    <a:pt x="8472" y="1812"/>
                  </a:lnTo>
                  <a:lnTo>
                    <a:pt x="8454" y="1794"/>
                  </a:lnTo>
                  <a:lnTo>
                    <a:pt x="8436" y="1788"/>
                  </a:lnTo>
                  <a:lnTo>
                    <a:pt x="8424" y="1782"/>
                  </a:lnTo>
                  <a:lnTo>
                    <a:pt x="8406" y="1770"/>
                  </a:lnTo>
                  <a:lnTo>
                    <a:pt x="8394" y="1758"/>
                  </a:lnTo>
                  <a:lnTo>
                    <a:pt x="8388" y="1740"/>
                  </a:lnTo>
                  <a:lnTo>
                    <a:pt x="8376" y="1716"/>
                  </a:lnTo>
                  <a:lnTo>
                    <a:pt x="8376" y="1704"/>
                  </a:lnTo>
                  <a:lnTo>
                    <a:pt x="8370" y="1698"/>
                  </a:lnTo>
                  <a:lnTo>
                    <a:pt x="8370" y="1692"/>
                  </a:lnTo>
                  <a:lnTo>
                    <a:pt x="8382" y="1686"/>
                  </a:lnTo>
                  <a:lnTo>
                    <a:pt x="8406" y="1710"/>
                  </a:lnTo>
                  <a:lnTo>
                    <a:pt x="8418" y="1716"/>
                  </a:lnTo>
                  <a:lnTo>
                    <a:pt x="8430" y="1716"/>
                  </a:lnTo>
                  <a:lnTo>
                    <a:pt x="8430" y="1710"/>
                  </a:lnTo>
                  <a:lnTo>
                    <a:pt x="8424" y="1704"/>
                  </a:lnTo>
                  <a:lnTo>
                    <a:pt x="8418" y="1692"/>
                  </a:lnTo>
                  <a:lnTo>
                    <a:pt x="8412" y="1686"/>
                  </a:lnTo>
                  <a:lnTo>
                    <a:pt x="8406" y="1674"/>
                  </a:lnTo>
                  <a:lnTo>
                    <a:pt x="8400" y="1668"/>
                  </a:lnTo>
                  <a:lnTo>
                    <a:pt x="8364" y="1668"/>
                  </a:lnTo>
                  <a:lnTo>
                    <a:pt x="8316" y="1626"/>
                  </a:lnTo>
                  <a:lnTo>
                    <a:pt x="8316" y="1596"/>
                  </a:lnTo>
                  <a:lnTo>
                    <a:pt x="8310" y="1590"/>
                  </a:lnTo>
                  <a:lnTo>
                    <a:pt x="8298" y="1584"/>
                  </a:lnTo>
                  <a:lnTo>
                    <a:pt x="8280" y="1578"/>
                  </a:lnTo>
                  <a:lnTo>
                    <a:pt x="8268" y="1572"/>
                  </a:lnTo>
                  <a:lnTo>
                    <a:pt x="8256" y="1572"/>
                  </a:lnTo>
                  <a:lnTo>
                    <a:pt x="8256" y="1590"/>
                  </a:lnTo>
                  <a:lnTo>
                    <a:pt x="8250" y="1590"/>
                  </a:lnTo>
                  <a:lnTo>
                    <a:pt x="8244" y="1584"/>
                  </a:lnTo>
                  <a:lnTo>
                    <a:pt x="8232" y="1584"/>
                  </a:lnTo>
                  <a:lnTo>
                    <a:pt x="8214" y="1572"/>
                  </a:lnTo>
                  <a:lnTo>
                    <a:pt x="8202" y="1566"/>
                  </a:lnTo>
                  <a:lnTo>
                    <a:pt x="8196" y="1560"/>
                  </a:lnTo>
                  <a:lnTo>
                    <a:pt x="8190" y="1548"/>
                  </a:lnTo>
                  <a:lnTo>
                    <a:pt x="8190" y="1536"/>
                  </a:lnTo>
                  <a:lnTo>
                    <a:pt x="8196" y="1524"/>
                  </a:lnTo>
                  <a:lnTo>
                    <a:pt x="8196" y="1500"/>
                  </a:lnTo>
                  <a:lnTo>
                    <a:pt x="8184" y="1476"/>
                  </a:lnTo>
                  <a:lnTo>
                    <a:pt x="8166" y="1458"/>
                  </a:lnTo>
                  <a:lnTo>
                    <a:pt x="8154" y="1452"/>
                  </a:lnTo>
                  <a:lnTo>
                    <a:pt x="8154" y="1434"/>
                  </a:lnTo>
                  <a:lnTo>
                    <a:pt x="8160" y="1428"/>
                  </a:lnTo>
                  <a:lnTo>
                    <a:pt x="8172" y="1428"/>
                  </a:lnTo>
                  <a:lnTo>
                    <a:pt x="8184" y="1434"/>
                  </a:lnTo>
                  <a:lnTo>
                    <a:pt x="8196" y="1416"/>
                  </a:lnTo>
                  <a:lnTo>
                    <a:pt x="8232" y="1446"/>
                  </a:lnTo>
                  <a:lnTo>
                    <a:pt x="8238" y="1440"/>
                  </a:lnTo>
                  <a:lnTo>
                    <a:pt x="8226" y="1428"/>
                  </a:lnTo>
                  <a:lnTo>
                    <a:pt x="8226" y="1422"/>
                  </a:lnTo>
                  <a:lnTo>
                    <a:pt x="8232" y="1416"/>
                  </a:lnTo>
                  <a:lnTo>
                    <a:pt x="8232" y="1404"/>
                  </a:lnTo>
                  <a:lnTo>
                    <a:pt x="8238" y="1392"/>
                  </a:lnTo>
                  <a:lnTo>
                    <a:pt x="8250" y="1386"/>
                  </a:lnTo>
                  <a:lnTo>
                    <a:pt x="8256" y="1386"/>
                  </a:lnTo>
                  <a:lnTo>
                    <a:pt x="8274" y="1404"/>
                  </a:lnTo>
                  <a:lnTo>
                    <a:pt x="8280" y="1416"/>
                  </a:lnTo>
                  <a:lnTo>
                    <a:pt x="8292" y="1428"/>
                  </a:lnTo>
                  <a:lnTo>
                    <a:pt x="8304" y="1434"/>
                  </a:lnTo>
                  <a:lnTo>
                    <a:pt x="8310" y="1446"/>
                  </a:lnTo>
                  <a:lnTo>
                    <a:pt x="8322" y="1398"/>
                  </a:lnTo>
                  <a:lnTo>
                    <a:pt x="8334" y="1398"/>
                  </a:lnTo>
                  <a:lnTo>
                    <a:pt x="8364" y="1392"/>
                  </a:lnTo>
                  <a:lnTo>
                    <a:pt x="8400" y="1386"/>
                  </a:lnTo>
                  <a:lnTo>
                    <a:pt x="8430" y="1386"/>
                  </a:lnTo>
                  <a:lnTo>
                    <a:pt x="8478" y="1410"/>
                  </a:lnTo>
                  <a:lnTo>
                    <a:pt x="8484" y="1416"/>
                  </a:lnTo>
                  <a:lnTo>
                    <a:pt x="8490" y="1416"/>
                  </a:lnTo>
                  <a:lnTo>
                    <a:pt x="8532" y="1434"/>
                  </a:lnTo>
                  <a:lnTo>
                    <a:pt x="8502" y="1374"/>
                  </a:lnTo>
                  <a:lnTo>
                    <a:pt x="8526" y="1374"/>
                  </a:lnTo>
                  <a:lnTo>
                    <a:pt x="8538" y="1368"/>
                  </a:lnTo>
                  <a:lnTo>
                    <a:pt x="8550" y="1356"/>
                  </a:lnTo>
                  <a:lnTo>
                    <a:pt x="8550" y="1332"/>
                  </a:lnTo>
                  <a:lnTo>
                    <a:pt x="8544" y="1326"/>
                  </a:lnTo>
                  <a:lnTo>
                    <a:pt x="8538" y="1314"/>
                  </a:lnTo>
                  <a:lnTo>
                    <a:pt x="8562" y="1314"/>
                  </a:lnTo>
                  <a:lnTo>
                    <a:pt x="8562" y="1290"/>
                  </a:lnTo>
                  <a:lnTo>
                    <a:pt x="8574" y="1290"/>
                  </a:lnTo>
                  <a:lnTo>
                    <a:pt x="8586" y="1296"/>
                  </a:lnTo>
                  <a:lnTo>
                    <a:pt x="8616" y="1296"/>
                  </a:lnTo>
                  <a:lnTo>
                    <a:pt x="8628" y="1290"/>
                  </a:lnTo>
                  <a:lnTo>
                    <a:pt x="8634" y="1284"/>
                  </a:lnTo>
                  <a:lnTo>
                    <a:pt x="8640" y="1272"/>
                  </a:lnTo>
                  <a:lnTo>
                    <a:pt x="8652" y="1260"/>
                  </a:lnTo>
                  <a:lnTo>
                    <a:pt x="8658" y="1248"/>
                  </a:lnTo>
                  <a:lnTo>
                    <a:pt x="8664" y="1242"/>
                  </a:lnTo>
                  <a:lnTo>
                    <a:pt x="8670" y="1242"/>
                  </a:lnTo>
                  <a:lnTo>
                    <a:pt x="8652" y="1218"/>
                  </a:lnTo>
                  <a:lnTo>
                    <a:pt x="8682" y="1218"/>
                  </a:lnTo>
                  <a:lnTo>
                    <a:pt x="8688" y="1236"/>
                  </a:lnTo>
                  <a:lnTo>
                    <a:pt x="8748" y="1242"/>
                  </a:lnTo>
                  <a:lnTo>
                    <a:pt x="8760" y="1242"/>
                  </a:lnTo>
                  <a:lnTo>
                    <a:pt x="8772" y="1248"/>
                  </a:lnTo>
                  <a:lnTo>
                    <a:pt x="8808" y="1248"/>
                  </a:lnTo>
                  <a:lnTo>
                    <a:pt x="8808" y="1230"/>
                  </a:lnTo>
                  <a:lnTo>
                    <a:pt x="8802" y="1218"/>
                  </a:lnTo>
                  <a:lnTo>
                    <a:pt x="8766" y="1218"/>
                  </a:lnTo>
                  <a:lnTo>
                    <a:pt x="8760" y="1194"/>
                  </a:lnTo>
                  <a:lnTo>
                    <a:pt x="8754" y="1194"/>
                  </a:lnTo>
                  <a:lnTo>
                    <a:pt x="8748" y="1188"/>
                  </a:lnTo>
                  <a:lnTo>
                    <a:pt x="8736" y="1188"/>
                  </a:lnTo>
                  <a:lnTo>
                    <a:pt x="8712" y="1176"/>
                  </a:lnTo>
                  <a:lnTo>
                    <a:pt x="8700" y="1176"/>
                  </a:lnTo>
                  <a:lnTo>
                    <a:pt x="8688" y="1170"/>
                  </a:lnTo>
                  <a:lnTo>
                    <a:pt x="8658" y="1170"/>
                  </a:lnTo>
                  <a:lnTo>
                    <a:pt x="8664" y="1152"/>
                  </a:lnTo>
                  <a:lnTo>
                    <a:pt x="8592" y="1104"/>
                  </a:lnTo>
                  <a:lnTo>
                    <a:pt x="8574" y="1122"/>
                  </a:lnTo>
                  <a:lnTo>
                    <a:pt x="8568" y="1122"/>
                  </a:lnTo>
                  <a:lnTo>
                    <a:pt x="8562" y="1116"/>
                  </a:lnTo>
                  <a:lnTo>
                    <a:pt x="8550" y="1116"/>
                  </a:lnTo>
                  <a:lnTo>
                    <a:pt x="8538" y="1110"/>
                  </a:lnTo>
                  <a:lnTo>
                    <a:pt x="8532" y="1110"/>
                  </a:lnTo>
                  <a:lnTo>
                    <a:pt x="8520" y="1104"/>
                  </a:lnTo>
                  <a:lnTo>
                    <a:pt x="8508" y="1092"/>
                  </a:lnTo>
                  <a:lnTo>
                    <a:pt x="8502" y="1092"/>
                  </a:lnTo>
                  <a:lnTo>
                    <a:pt x="8466" y="1098"/>
                  </a:lnTo>
                  <a:lnTo>
                    <a:pt x="8442" y="1092"/>
                  </a:lnTo>
                  <a:lnTo>
                    <a:pt x="8430" y="1086"/>
                  </a:lnTo>
                  <a:lnTo>
                    <a:pt x="8412" y="1068"/>
                  </a:lnTo>
                  <a:lnTo>
                    <a:pt x="8406" y="1068"/>
                  </a:lnTo>
                  <a:lnTo>
                    <a:pt x="8412" y="1062"/>
                  </a:lnTo>
                  <a:lnTo>
                    <a:pt x="8436" y="1062"/>
                  </a:lnTo>
                  <a:lnTo>
                    <a:pt x="8460" y="1074"/>
                  </a:lnTo>
                  <a:lnTo>
                    <a:pt x="8478" y="1074"/>
                  </a:lnTo>
                  <a:lnTo>
                    <a:pt x="8496" y="1080"/>
                  </a:lnTo>
                  <a:lnTo>
                    <a:pt x="8514" y="1080"/>
                  </a:lnTo>
                  <a:lnTo>
                    <a:pt x="8526" y="1086"/>
                  </a:lnTo>
                  <a:lnTo>
                    <a:pt x="8544" y="1086"/>
                  </a:lnTo>
                  <a:lnTo>
                    <a:pt x="8550" y="1080"/>
                  </a:lnTo>
                  <a:lnTo>
                    <a:pt x="8562" y="1080"/>
                  </a:lnTo>
                  <a:lnTo>
                    <a:pt x="8580" y="1074"/>
                  </a:lnTo>
                  <a:lnTo>
                    <a:pt x="8604" y="1062"/>
                  </a:lnTo>
                  <a:lnTo>
                    <a:pt x="8616" y="1050"/>
                  </a:lnTo>
                  <a:lnTo>
                    <a:pt x="8604" y="1038"/>
                  </a:lnTo>
                  <a:lnTo>
                    <a:pt x="8592" y="1032"/>
                  </a:lnTo>
                  <a:lnTo>
                    <a:pt x="8586" y="1026"/>
                  </a:lnTo>
                  <a:lnTo>
                    <a:pt x="8574" y="1020"/>
                  </a:lnTo>
                  <a:lnTo>
                    <a:pt x="8568" y="1014"/>
                  </a:lnTo>
                  <a:lnTo>
                    <a:pt x="8562" y="1014"/>
                  </a:lnTo>
                  <a:lnTo>
                    <a:pt x="8556" y="1008"/>
                  </a:lnTo>
                  <a:lnTo>
                    <a:pt x="8520" y="990"/>
                  </a:lnTo>
                  <a:lnTo>
                    <a:pt x="8508" y="978"/>
                  </a:lnTo>
                  <a:lnTo>
                    <a:pt x="8514" y="972"/>
                  </a:lnTo>
                  <a:lnTo>
                    <a:pt x="8538" y="972"/>
                  </a:lnTo>
                  <a:lnTo>
                    <a:pt x="8556" y="978"/>
                  </a:lnTo>
                  <a:lnTo>
                    <a:pt x="8562" y="984"/>
                  </a:lnTo>
                  <a:lnTo>
                    <a:pt x="8574" y="990"/>
                  </a:lnTo>
                  <a:lnTo>
                    <a:pt x="8580" y="990"/>
                  </a:lnTo>
                  <a:lnTo>
                    <a:pt x="8586" y="996"/>
                  </a:lnTo>
                  <a:lnTo>
                    <a:pt x="8610" y="1008"/>
                  </a:lnTo>
                  <a:lnTo>
                    <a:pt x="8628" y="1020"/>
                  </a:lnTo>
                  <a:lnTo>
                    <a:pt x="8652" y="1032"/>
                  </a:lnTo>
                  <a:lnTo>
                    <a:pt x="8664" y="1032"/>
                  </a:lnTo>
                  <a:lnTo>
                    <a:pt x="8676" y="1026"/>
                  </a:lnTo>
                  <a:lnTo>
                    <a:pt x="8682" y="1026"/>
                  </a:lnTo>
                  <a:lnTo>
                    <a:pt x="8688" y="1020"/>
                  </a:lnTo>
                  <a:lnTo>
                    <a:pt x="8730" y="1020"/>
                  </a:lnTo>
                  <a:lnTo>
                    <a:pt x="8754" y="1026"/>
                  </a:lnTo>
                  <a:lnTo>
                    <a:pt x="8808" y="1044"/>
                  </a:lnTo>
                  <a:lnTo>
                    <a:pt x="8850" y="1062"/>
                  </a:lnTo>
                  <a:lnTo>
                    <a:pt x="8880" y="1068"/>
                  </a:lnTo>
                  <a:lnTo>
                    <a:pt x="8886" y="1074"/>
                  </a:lnTo>
                  <a:lnTo>
                    <a:pt x="8898" y="1074"/>
                  </a:lnTo>
                  <a:lnTo>
                    <a:pt x="8934" y="1086"/>
                  </a:lnTo>
                  <a:lnTo>
                    <a:pt x="8946" y="1086"/>
                  </a:lnTo>
                  <a:lnTo>
                    <a:pt x="8952" y="1092"/>
                  </a:lnTo>
                  <a:lnTo>
                    <a:pt x="8958" y="1092"/>
                  </a:lnTo>
                  <a:lnTo>
                    <a:pt x="8970" y="1098"/>
                  </a:lnTo>
                  <a:lnTo>
                    <a:pt x="8976" y="1104"/>
                  </a:lnTo>
                  <a:lnTo>
                    <a:pt x="8988" y="1110"/>
                  </a:lnTo>
                  <a:lnTo>
                    <a:pt x="9000" y="1110"/>
                  </a:lnTo>
                  <a:lnTo>
                    <a:pt x="9018" y="1116"/>
                  </a:lnTo>
                  <a:lnTo>
                    <a:pt x="9024" y="1122"/>
                  </a:lnTo>
                  <a:lnTo>
                    <a:pt x="9042" y="1122"/>
                  </a:lnTo>
                  <a:lnTo>
                    <a:pt x="9042" y="1116"/>
                  </a:lnTo>
                  <a:lnTo>
                    <a:pt x="9036" y="1098"/>
                  </a:lnTo>
                  <a:lnTo>
                    <a:pt x="9012" y="1074"/>
                  </a:lnTo>
                  <a:lnTo>
                    <a:pt x="9006" y="1074"/>
                  </a:lnTo>
                  <a:lnTo>
                    <a:pt x="9024" y="1056"/>
                  </a:lnTo>
                  <a:lnTo>
                    <a:pt x="8976" y="1038"/>
                  </a:lnTo>
                  <a:lnTo>
                    <a:pt x="8988" y="1032"/>
                  </a:lnTo>
                  <a:lnTo>
                    <a:pt x="8940" y="1008"/>
                  </a:lnTo>
                  <a:lnTo>
                    <a:pt x="8994" y="1020"/>
                  </a:lnTo>
                  <a:lnTo>
                    <a:pt x="8988" y="996"/>
                  </a:lnTo>
                  <a:lnTo>
                    <a:pt x="9000" y="996"/>
                  </a:lnTo>
                  <a:lnTo>
                    <a:pt x="9012" y="1002"/>
                  </a:lnTo>
                  <a:lnTo>
                    <a:pt x="9048" y="1002"/>
                  </a:lnTo>
                  <a:lnTo>
                    <a:pt x="9048" y="99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0" name="Romania" descr="© INSCALE GmbH, 05.05.2010&#10;http://www.presentationload.com/">
              <a:extLst>
                <a:ext uri="{FF2B5EF4-FFF2-40B4-BE49-F238E27FC236}">
                  <a16:creationId xmlns:a16="http://schemas.microsoft.com/office/drawing/2014/main" id="{7ACBCE38-7888-43A7-85E1-B1BC62309BA0}"/>
                </a:ext>
              </a:extLst>
            </p:cNvPr>
            <p:cNvSpPr>
              <a:spLocks/>
            </p:cNvSpPr>
            <p:nvPr/>
          </p:nvSpPr>
          <p:spPr bwMode="gray">
            <a:xfrm>
              <a:off x="4749775" y="1747960"/>
              <a:ext cx="232733" cy="139343"/>
            </a:xfrm>
            <a:custGeom>
              <a:avLst/>
              <a:gdLst>
                <a:gd name="T0" fmla="*/ 2147483647 w 612"/>
                <a:gd name="T1" fmla="*/ 2147483647 h 366"/>
                <a:gd name="T2" fmla="*/ 2147483647 w 612"/>
                <a:gd name="T3" fmla="*/ 2147483647 h 366"/>
                <a:gd name="T4" fmla="*/ 2147483647 w 612"/>
                <a:gd name="T5" fmla="*/ 2147483647 h 366"/>
                <a:gd name="T6" fmla="*/ 2147483647 w 612"/>
                <a:gd name="T7" fmla="*/ 2147483647 h 366"/>
                <a:gd name="T8" fmla="*/ 2147483647 w 612"/>
                <a:gd name="T9" fmla="*/ 2147483647 h 366"/>
                <a:gd name="T10" fmla="*/ 2147483647 w 612"/>
                <a:gd name="T11" fmla="*/ 2147483647 h 366"/>
                <a:gd name="T12" fmla="*/ 2147483647 w 612"/>
                <a:gd name="T13" fmla="*/ 2147483647 h 366"/>
                <a:gd name="T14" fmla="*/ 2147483647 w 612"/>
                <a:gd name="T15" fmla="*/ 2147483647 h 366"/>
                <a:gd name="T16" fmla="*/ 2147483647 w 612"/>
                <a:gd name="T17" fmla="*/ 2147483647 h 366"/>
                <a:gd name="T18" fmla="*/ 2147483647 w 612"/>
                <a:gd name="T19" fmla="*/ 2147483647 h 366"/>
                <a:gd name="T20" fmla="*/ 2147483647 w 612"/>
                <a:gd name="T21" fmla="*/ 2147483647 h 366"/>
                <a:gd name="T22" fmla="*/ 2147483647 w 612"/>
                <a:gd name="T23" fmla="*/ 2147483647 h 366"/>
                <a:gd name="T24" fmla="*/ 2147483647 w 612"/>
                <a:gd name="T25" fmla="*/ 2147483647 h 366"/>
                <a:gd name="T26" fmla="*/ 2147483647 w 612"/>
                <a:gd name="T27" fmla="*/ 0 h 366"/>
                <a:gd name="T28" fmla="*/ 2147483647 w 612"/>
                <a:gd name="T29" fmla="*/ 2147483647 h 366"/>
                <a:gd name="T30" fmla="*/ 2147483647 w 612"/>
                <a:gd name="T31" fmla="*/ 2147483647 h 366"/>
                <a:gd name="T32" fmla="*/ 2147483647 w 612"/>
                <a:gd name="T33" fmla="*/ 2147483647 h 366"/>
                <a:gd name="T34" fmla="*/ 2147483647 w 612"/>
                <a:gd name="T35" fmla="*/ 2147483647 h 366"/>
                <a:gd name="T36" fmla="*/ 2147483647 w 612"/>
                <a:gd name="T37" fmla="*/ 2147483647 h 366"/>
                <a:gd name="T38" fmla="*/ 2147483647 w 612"/>
                <a:gd name="T39" fmla="*/ 2147483647 h 366"/>
                <a:gd name="T40" fmla="*/ 2147483647 w 612"/>
                <a:gd name="T41" fmla="*/ 2147483647 h 366"/>
                <a:gd name="T42" fmla="*/ 2147483647 w 612"/>
                <a:gd name="T43" fmla="*/ 2147483647 h 366"/>
                <a:gd name="T44" fmla="*/ 2147483647 w 612"/>
                <a:gd name="T45" fmla="*/ 2147483647 h 366"/>
                <a:gd name="T46" fmla="*/ 2147483647 w 612"/>
                <a:gd name="T47" fmla="*/ 2147483647 h 366"/>
                <a:gd name="T48" fmla="*/ 0 w 612"/>
                <a:gd name="T49" fmla="*/ 2147483647 h 366"/>
                <a:gd name="T50" fmla="*/ 2147483647 w 612"/>
                <a:gd name="T51" fmla="*/ 2147483647 h 366"/>
                <a:gd name="T52" fmla="*/ 2147483647 w 612"/>
                <a:gd name="T53" fmla="*/ 2147483647 h 366"/>
                <a:gd name="T54" fmla="*/ 2147483647 w 612"/>
                <a:gd name="T55" fmla="*/ 2147483647 h 366"/>
                <a:gd name="T56" fmla="*/ 2147483647 w 612"/>
                <a:gd name="T57" fmla="*/ 2147483647 h 366"/>
                <a:gd name="T58" fmla="*/ 2147483647 w 612"/>
                <a:gd name="T59" fmla="*/ 2147483647 h 366"/>
                <a:gd name="T60" fmla="*/ 2147483647 w 612"/>
                <a:gd name="T61" fmla="*/ 2147483647 h 366"/>
                <a:gd name="T62" fmla="*/ 2147483647 w 612"/>
                <a:gd name="T63" fmla="*/ 2147483647 h 366"/>
                <a:gd name="T64" fmla="*/ 2147483647 w 612"/>
                <a:gd name="T65" fmla="*/ 2147483647 h 366"/>
                <a:gd name="T66" fmla="*/ 2147483647 w 612"/>
                <a:gd name="T67" fmla="*/ 2147483647 h 366"/>
                <a:gd name="T68" fmla="*/ 2147483647 w 612"/>
                <a:gd name="T69" fmla="*/ 2147483647 h 366"/>
                <a:gd name="T70" fmla="*/ 2147483647 w 612"/>
                <a:gd name="T71" fmla="*/ 2147483647 h 366"/>
                <a:gd name="T72" fmla="*/ 2147483647 w 612"/>
                <a:gd name="T73" fmla="*/ 2147483647 h 366"/>
                <a:gd name="T74" fmla="*/ 2147483647 w 612"/>
                <a:gd name="T75" fmla="*/ 2147483647 h 366"/>
                <a:gd name="T76" fmla="*/ 2147483647 w 612"/>
                <a:gd name="T77" fmla="*/ 2147483647 h 366"/>
                <a:gd name="T78" fmla="*/ 2147483647 w 612"/>
                <a:gd name="T79" fmla="*/ 2147483647 h 366"/>
                <a:gd name="T80" fmla="*/ 2147483647 w 612"/>
                <a:gd name="T81" fmla="*/ 2147483647 h 366"/>
                <a:gd name="T82" fmla="*/ 2147483647 w 612"/>
                <a:gd name="T83" fmla="*/ 2147483647 h 366"/>
                <a:gd name="T84" fmla="*/ 2147483647 w 612"/>
                <a:gd name="T85" fmla="*/ 2147483647 h 3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12"/>
                <a:gd name="T130" fmla="*/ 0 h 366"/>
                <a:gd name="T131" fmla="*/ 612 w 612"/>
                <a:gd name="T132" fmla="*/ 366 h 3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12" h="366">
                  <a:moveTo>
                    <a:pt x="516" y="354"/>
                  </a:moveTo>
                  <a:lnTo>
                    <a:pt x="522" y="360"/>
                  </a:lnTo>
                  <a:lnTo>
                    <a:pt x="540" y="360"/>
                  </a:lnTo>
                  <a:lnTo>
                    <a:pt x="540" y="318"/>
                  </a:lnTo>
                  <a:lnTo>
                    <a:pt x="546" y="312"/>
                  </a:lnTo>
                  <a:lnTo>
                    <a:pt x="558" y="294"/>
                  </a:lnTo>
                  <a:lnTo>
                    <a:pt x="564" y="282"/>
                  </a:lnTo>
                  <a:lnTo>
                    <a:pt x="570" y="276"/>
                  </a:lnTo>
                  <a:lnTo>
                    <a:pt x="606" y="276"/>
                  </a:lnTo>
                  <a:lnTo>
                    <a:pt x="612" y="270"/>
                  </a:lnTo>
                  <a:lnTo>
                    <a:pt x="612" y="258"/>
                  </a:lnTo>
                  <a:lnTo>
                    <a:pt x="600" y="222"/>
                  </a:lnTo>
                  <a:lnTo>
                    <a:pt x="600" y="216"/>
                  </a:lnTo>
                  <a:lnTo>
                    <a:pt x="594" y="216"/>
                  </a:lnTo>
                  <a:lnTo>
                    <a:pt x="588" y="222"/>
                  </a:lnTo>
                  <a:lnTo>
                    <a:pt x="570" y="222"/>
                  </a:lnTo>
                  <a:lnTo>
                    <a:pt x="564" y="228"/>
                  </a:lnTo>
                  <a:lnTo>
                    <a:pt x="558" y="228"/>
                  </a:lnTo>
                  <a:lnTo>
                    <a:pt x="552" y="234"/>
                  </a:lnTo>
                  <a:lnTo>
                    <a:pt x="522" y="234"/>
                  </a:lnTo>
                  <a:lnTo>
                    <a:pt x="510" y="222"/>
                  </a:lnTo>
                  <a:lnTo>
                    <a:pt x="510" y="198"/>
                  </a:lnTo>
                  <a:lnTo>
                    <a:pt x="504" y="192"/>
                  </a:lnTo>
                  <a:lnTo>
                    <a:pt x="498" y="180"/>
                  </a:lnTo>
                  <a:lnTo>
                    <a:pt x="498" y="168"/>
                  </a:lnTo>
                  <a:lnTo>
                    <a:pt x="504" y="162"/>
                  </a:lnTo>
                  <a:lnTo>
                    <a:pt x="504" y="150"/>
                  </a:lnTo>
                  <a:lnTo>
                    <a:pt x="510" y="144"/>
                  </a:lnTo>
                  <a:lnTo>
                    <a:pt x="504" y="144"/>
                  </a:lnTo>
                  <a:lnTo>
                    <a:pt x="504" y="102"/>
                  </a:lnTo>
                  <a:lnTo>
                    <a:pt x="498" y="96"/>
                  </a:lnTo>
                  <a:lnTo>
                    <a:pt x="480" y="96"/>
                  </a:lnTo>
                  <a:lnTo>
                    <a:pt x="474" y="78"/>
                  </a:lnTo>
                  <a:lnTo>
                    <a:pt x="462" y="78"/>
                  </a:lnTo>
                  <a:lnTo>
                    <a:pt x="456" y="54"/>
                  </a:lnTo>
                  <a:lnTo>
                    <a:pt x="432" y="42"/>
                  </a:lnTo>
                  <a:lnTo>
                    <a:pt x="432" y="30"/>
                  </a:lnTo>
                  <a:lnTo>
                    <a:pt x="426" y="24"/>
                  </a:lnTo>
                  <a:lnTo>
                    <a:pt x="420" y="12"/>
                  </a:lnTo>
                  <a:lnTo>
                    <a:pt x="414" y="6"/>
                  </a:lnTo>
                  <a:lnTo>
                    <a:pt x="396" y="0"/>
                  </a:lnTo>
                  <a:lnTo>
                    <a:pt x="384" y="0"/>
                  </a:lnTo>
                  <a:lnTo>
                    <a:pt x="378" y="6"/>
                  </a:lnTo>
                  <a:lnTo>
                    <a:pt x="378" y="12"/>
                  </a:lnTo>
                  <a:lnTo>
                    <a:pt x="366" y="24"/>
                  </a:lnTo>
                  <a:lnTo>
                    <a:pt x="348" y="24"/>
                  </a:lnTo>
                  <a:lnTo>
                    <a:pt x="342" y="18"/>
                  </a:lnTo>
                  <a:lnTo>
                    <a:pt x="336" y="30"/>
                  </a:lnTo>
                  <a:lnTo>
                    <a:pt x="312" y="24"/>
                  </a:lnTo>
                  <a:lnTo>
                    <a:pt x="312" y="30"/>
                  </a:lnTo>
                  <a:lnTo>
                    <a:pt x="300" y="42"/>
                  </a:lnTo>
                  <a:lnTo>
                    <a:pt x="288" y="42"/>
                  </a:lnTo>
                  <a:lnTo>
                    <a:pt x="264" y="18"/>
                  </a:lnTo>
                  <a:lnTo>
                    <a:pt x="258" y="18"/>
                  </a:lnTo>
                  <a:lnTo>
                    <a:pt x="246" y="24"/>
                  </a:lnTo>
                  <a:lnTo>
                    <a:pt x="240" y="2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198" y="24"/>
                  </a:lnTo>
                  <a:lnTo>
                    <a:pt x="192" y="18"/>
                  </a:lnTo>
                  <a:lnTo>
                    <a:pt x="168" y="18"/>
                  </a:lnTo>
                  <a:lnTo>
                    <a:pt x="150" y="36"/>
                  </a:lnTo>
                  <a:lnTo>
                    <a:pt x="120" y="36"/>
                  </a:lnTo>
                  <a:lnTo>
                    <a:pt x="108" y="48"/>
                  </a:lnTo>
                  <a:lnTo>
                    <a:pt x="108" y="90"/>
                  </a:lnTo>
                  <a:lnTo>
                    <a:pt x="90" y="108"/>
                  </a:lnTo>
                  <a:lnTo>
                    <a:pt x="78" y="114"/>
                  </a:lnTo>
                  <a:lnTo>
                    <a:pt x="72" y="120"/>
                  </a:lnTo>
                  <a:lnTo>
                    <a:pt x="72" y="138"/>
                  </a:lnTo>
                  <a:lnTo>
                    <a:pt x="66" y="144"/>
                  </a:lnTo>
                  <a:lnTo>
                    <a:pt x="54" y="150"/>
                  </a:lnTo>
                  <a:lnTo>
                    <a:pt x="48" y="156"/>
                  </a:lnTo>
                  <a:lnTo>
                    <a:pt x="30" y="150"/>
                  </a:lnTo>
                  <a:lnTo>
                    <a:pt x="30" y="168"/>
                  </a:lnTo>
                  <a:lnTo>
                    <a:pt x="0" y="174"/>
                  </a:lnTo>
                  <a:lnTo>
                    <a:pt x="6" y="174"/>
                  </a:lnTo>
                  <a:lnTo>
                    <a:pt x="30" y="192"/>
                  </a:lnTo>
                  <a:lnTo>
                    <a:pt x="36" y="192"/>
                  </a:lnTo>
                  <a:lnTo>
                    <a:pt x="48" y="228"/>
                  </a:lnTo>
                  <a:lnTo>
                    <a:pt x="54" y="234"/>
                  </a:lnTo>
                  <a:lnTo>
                    <a:pt x="60" y="234"/>
                  </a:lnTo>
                  <a:lnTo>
                    <a:pt x="66" y="228"/>
                  </a:lnTo>
                  <a:lnTo>
                    <a:pt x="72" y="228"/>
                  </a:lnTo>
                  <a:lnTo>
                    <a:pt x="84" y="234"/>
                  </a:lnTo>
                  <a:lnTo>
                    <a:pt x="84" y="252"/>
                  </a:lnTo>
                  <a:lnTo>
                    <a:pt x="78" y="258"/>
                  </a:lnTo>
                  <a:lnTo>
                    <a:pt x="90" y="276"/>
                  </a:lnTo>
                  <a:lnTo>
                    <a:pt x="114" y="282"/>
                  </a:lnTo>
                  <a:lnTo>
                    <a:pt x="120" y="288"/>
                  </a:lnTo>
                  <a:lnTo>
                    <a:pt x="144" y="282"/>
                  </a:lnTo>
                  <a:lnTo>
                    <a:pt x="168" y="288"/>
                  </a:lnTo>
                  <a:lnTo>
                    <a:pt x="162" y="294"/>
                  </a:lnTo>
                  <a:lnTo>
                    <a:pt x="156" y="306"/>
                  </a:lnTo>
                  <a:lnTo>
                    <a:pt x="162" y="312"/>
                  </a:lnTo>
                  <a:lnTo>
                    <a:pt x="162" y="324"/>
                  </a:lnTo>
                  <a:lnTo>
                    <a:pt x="186" y="324"/>
                  </a:lnTo>
                  <a:lnTo>
                    <a:pt x="192" y="330"/>
                  </a:lnTo>
                  <a:lnTo>
                    <a:pt x="186" y="336"/>
                  </a:lnTo>
                  <a:lnTo>
                    <a:pt x="186" y="342"/>
                  </a:lnTo>
                  <a:lnTo>
                    <a:pt x="180" y="348"/>
                  </a:lnTo>
                  <a:lnTo>
                    <a:pt x="186" y="354"/>
                  </a:lnTo>
                  <a:lnTo>
                    <a:pt x="204" y="354"/>
                  </a:lnTo>
                  <a:lnTo>
                    <a:pt x="216" y="342"/>
                  </a:lnTo>
                  <a:lnTo>
                    <a:pt x="240" y="354"/>
                  </a:lnTo>
                  <a:lnTo>
                    <a:pt x="252" y="354"/>
                  </a:lnTo>
                  <a:lnTo>
                    <a:pt x="258" y="360"/>
                  </a:lnTo>
                  <a:lnTo>
                    <a:pt x="282" y="360"/>
                  </a:lnTo>
                  <a:lnTo>
                    <a:pt x="288" y="354"/>
                  </a:lnTo>
                  <a:lnTo>
                    <a:pt x="288" y="348"/>
                  </a:lnTo>
                  <a:lnTo>
                    <a:pt x="306" y="354"/>
                  </a:lnTo>
                  <a:lnTo>
                    <a:pt x="330" y="354"/>
                  </a:lnTo>
                  <a:lnTo>
                    <a:pt x="336" y="360"/>
                  </a:lnTo>
                  <a:lnTo>
                    <a:pt x="348" y="366"/>
                  </a:lnTo>
                  <a:lnTo>
                    <a:pt x="366" y="366"/>
                  </a:lnTo>
                  <a:lnTo>
                    <a:pt x="372" y="360"/>
                  </a:lnTo>
                  <a:lnTo>
                    <a:pt x="372" y="348"/>
                  </a:lnTo>
                  <a:lnTo>
                    <a:pt x="378" y="342"/>
                  </a:lnTo>
                  <a:lnTo>
                    <a:pt x="384" y="342"/>
                  </a:lnTo>
                  <a:lnTo>
                    <a:pt x="396" y="336"/>
                  </a:lnTo>
                  <a:lnTo>
                    <a:pt x="402" y="336"/>
                  </a:lnTo>
                  <a:lnTo>
                    <a:pt x="402" y="330"/>
                  </a:lnTo>
                  <a:lnTo>
                    <a:pt x="432" y="336"/>
                  </a:lnTo>
                  <a:lnTo>
                    <a:pt x="432" y="324"/>
                  </a:lnTo>
                  <a:lnTo>
                    <a:pt x="438" y="324"/>
                  </a:lnTo>
                  <a:lnTo>
                    <a:pt x="450" y="330"/>
                  </a:lnTo>
                  <a:lnTo>
                    <a:pt x="462" y="330"/>
                  </a:lnTo>
                  <a:lnTo>
                    <a:pt x="474" y="336"/>
                  </a:lnTo>
                  <a:lnTo>
                    <a:pt x="498" y="336"/>
                  </a:lnTo>
                  <a:lnTo>
                    <a:pt x="516" y="35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1" name="Qatar" descr="© INSCALE GmbH, 05.05.2010&#10;http://www.presentationload.com/">
              <a:extLst>
                <a:ext uri="{FF2B5EF4-FFF2-40B4-BE49-F238E27FC236}">
                  <a16:creationId xmlns:a16="http://schemas.microsoft.com/office/drawing/2014/main" id="{76321A90-C9CB-4F7C-9E91-A72F0EC6AE23}"/>
                </a:ext>
              </a:extLst>
            </p:cNvPr>
            <p:cNvSpPr>
              <a:spLocks/>
            </p:cNvSpPr>
            <p:nvPr/>
          </p:nvSpPr>
          <p:spPr bwMode="gray">
            <a:xfrm>
              <a:off x="5579903" y="2416512"/>
              <a:ext cx="25201" cy="54848"/>
            </a:xfrm>
            <a:custGeom>
              <a:avLst/>
              <a:gdLst>
                <a:gd name="T0" fmla="*/ 2147483647 w 66"/>
                <a:gd name="T1" fmla="*/ 2147483647 h 144"/>
                <a:gd name="T2" fmla="*/ 2147483647 w 66"/>
                <a:gd name="T3" fmla="*/ 2147483647 h 144"/>
                <a:gd name="T4" fmla="*/ 2147483647 w 66"/>
                <a:gd name="T5" fmla="*/ 2147483647 h 144"/>
                <a:gd name="T6" fmla="*/ 2147483647 w 66"/>
                <a:gd name="T7" fmla="*/ 2147483647 h 144"/>
                <a:gd name="T8" fmla="*/ 2147483647 w 66"/>
                <a:gd name="T9" fmla="*/ 2147483647 h 144"/>
                <a:gd name="T10" fmla="*/ 2147483647 w 66"/>
                <a:gd name="T11" fmla="*/ 2147483647 h 144"/>
                <a:gd name="T12" fmla="*/ 2147483647 w 66"/>
                <a:gd name="T13" fmla="*/ 2147483647 h 144"/>
                <a:gd name="T14" fmla="*/ 2147483647 w 66"/>
                <a:gd name="T15" fmla="*/ 2147483647 h 144"/>
                <a:gd name="T16" fmla="*/ 2147483647 w 66"/>
                <a:gd name="T17" fmla="*/ 2147483647 h 144"/>
                <a:gd name="T18" fmla="*/ 2147483647 w 66"/>
                <a:gd name="T19" fmla="*/ 0 h 144"/>
                <a:gd name="T20" fmla="*/ 2147483647 w 66"/>
                <a:gd name="T21" fmla="*/ 0 h 144"/>
                <a:gd name="T22" fmla="*/ 2147483647 w 66"/>
                <a:gd name="T23" fmla="*/ 2147483647 h 144"/>
                <a:gd name="T24" fmla="*/ 2147483647 w 66"/>
                <a:gd name="T25" fmla="*/ 2147483647 h 144"/>
                <a:gd name="T26" fmla="*/ 2147483647 w 66"/>
                <a:gd name="T27" fmla="*/ 2147483647 h 144"/>
                <a:gd name="T28" fmla="*/ 2147483647 w 66"/>
                <a:gd name="T29" fmla="*/ 2147483647 h 144"/>
                <a:gd name="T30" fmla="*/ 0 w 66"/>
                <a:gd name="T31" fmla="*/ 2147483647 h 144"/>
                <a:gd name="T32" fmla="*/ 2147483647 w 66"/>
                <a:gd name="T33" fmla="*/ 2147483647 h 144"/>
                <a:gd name="T34" fmla="*/ 2147483647 w 66"/>
                <a:gd name="T35" fmla="*/ 2147483647 h 1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6"/>
                <a:gd name="T55" fmla="*/ 0 h 144"/>
                <a:gd name="T56" fmla="*/ 66 w 66"/>
                <a:gd name="T57" fmla="*/ 144 h 1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6" h="144">
                  <a:moveTo>
                    <a:pt x="24" y="132"/>
                  </a:moveTo>
                  <a:lnTo>
                    <a:pt x="36" y="144"/>
                  </a:lnTo>
                  <a:lnTo>
                    <a:pt x="48" y="132"/>
                  </a:lnTo>
                  <a:lnTo>
                    <a:pt x="54" y="114"/>
                  </a:lnTo>
                  <a:lnTo>
                    <a:pt x="60" y="102"/>
                  </a:lnTo>
                  <a:lnTo>
                    <a:pt x="66" y="84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48" y="6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18" y="18"/>
                  </a:lnTo>
                  <a:lnTo>
                    <a:pt x="12" y="36"/>
                  </a:lnTo>
                  <a:lnTo>
                    <a:pt x="12" y="108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24" y="13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2" name="Puerto Rico" descr="© INSCALE GmbH, 05.05.2010&#10;http://www.presentationload.com/">
              <a:extLst>
                <a:ext uri="{FF2B5EF4-FFF2-40B4-BE49-F238E27FC236}">
                  <a16:creationId xmlns:a16="http://schemas.microsoft.com/office/drawing/2014/main" id="{0BE50408-F3E6-4B27-8EC8-DBE9D6D62AA3}"/>
                </a:ext>
              </a:extLst>
            </p:cNvPr>
            <p:cNvSpPr>
              <a:spLocks/>
            </p:cNvSpPr>
            <p:nvPr/>
          </p:nvSpPr>
          <p:spPr bwMode="gray">
            <a:xfrm>
              <a:off x="2453580" y="2656657"/>
              <a:ext cx="51884" cy="22236"/>
            </a:xfrm>
            <a:custGeom>
              <a:avLst/>
              <a:gdLst>
                <a:gd name="T0" fmla="*/ 2147483647 w 138"/>
                <a:gd name="T1" fmla="*/ 2147483647 h 60"/>
                <a:gd name="T2" fmla="*/ 2147483647 w 138"/>
                <a:gd name="T3" fmla="*/ 2147483647 h 60"/>
                <a:gd name="T4" fmla="*/ 2147483647 w 138"/>
                <a:gd name="T5" fmla="*/ 0 h 60"/>
                <a:gd name="T6" fmla="*/ 2147483647 w 138"/>
                <a:gd name="T7" fmla="*/ 0 h 60"/>
                <a:gd name="T8" fmla="*/ 2147483647 w 138"/>
                <a:gd name="T9" fmla="*/ 2147483647 h 60"/>
                <a:gd name="T10" fmla="*/ 0 w 138"/>
                <a:gd name="T11" fmla="*/ 2147483647 h 60"/>
                <a:gd name="T12" fmla="*/ 0 w 138"/>
                <a:gd name="T13" fmla="*/ 2147483647 h 60"/>
                <a:gd name="T14" fmla="*/ 2147483647 w 138"/>
                <a:gd name="T15" fmla="*/ 2147483647 h 60"/>
                <a:gd name="T16" fmla="*/ 2147483647 w 138"/>
                <a:gd name="T17" fmla="*/ 2147483647 h 60"/>
                <a:gd name="T18" fmla="*/ 2147483647 w 138"/>
                <a:gd name="T19" fmla="*/ 2147483647 h 60"/>
                <a:gd name="T20" fmla="*/ 2147483647 w 138"/>
                <a:gd name="T21" fmla="*/ 2147483647 h 60"/>
                <a:gd name="T22" fmla="*/ 2147483647 w 138"/>
                <a:gd name="T23" fmla="*/ 2147483647 h 60"/>
                <a:gd name="T24" fmla="*/ 2147483647 w 138"/>
                <a:gd name="T25" fmla="*/ 2147483647 h 60"/>
                <a:gd name="T26" fmla="*/ 2147483647 w 138"/>
                <a:gd name="T27" fmla="*/ 2147483647 h 60"/>
                <a:gd name="T28" fmla="*/ 2147483647 w 138"/>
                <a:gd name="T29" fmla="*/ 2147483647 h 60"/>
                <a:gd name="T30" fmla="*/ 2147483647 w 138"/>
                <a:gd name="T31" fmla="*/ 2147483647 h 60"/>
                <a:gd name="T32" fmla="*/ 2147483647 w 138"/>
                <a:gd name="T33" fmla="*/ 2147483647 h 60"/>
                <a:gd name="T34" fmla="*/ 2147483647 w 138"/>
                <a:gd name="T35" fmla="*/ 2147483647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8"/>
                <a:gd name="T55" fmla="*/ 0 h 60"/>
                <a:gd name="T56" fmla="*/ 138 w 138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8" h="60">
                  <a:moveTo>
                    <a:pt x="84" y="12"/>
                  </a:moveTo>
                  <a:lnTo>
                    <a:pt x="72" y="12"/>
                  </a:lnTo>
                  <a:lnTo>
                    <a:pt x="36" y="0"/>
                  </a:lnTo>
                  <a:lnTo>
                    <a:pt x="12" y="0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36" y="60"/>
                  </a:lnTo>
                  <a:lnTo>
                    <a:pt x="48" y="48"/>
                  </a:lnTo>
                  <a:lnTo>
                    <a:pt x="102" y="48"/>
                  </a:lnTo>
                  <a:lnTo>
                    <a:pt x="120" y="36"/>
                  </a:lnTo>
                  <a:lnTo>
                    <a:pt x="132" y="30"/>
                  </a:lnTo>
                  <a:lnTo>
                    <a:pt x="138" y="18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114" y="6"/>
                  </a:lnTo>
                  <a:lnTo>
                    <a:pt x="102" y="12"/>
                  </a:lnTo>
                  <a:lnTo>
                    <a:pt x="84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3" name="Portugal" descr="© INSCALE GmbH, 05.05.2010&#10;http://www.presentationload.com/">
              <a:extLst>
                <a:ext uri="{FF2B5EF4-FFF2-40B4-BE49-F238E27FC236}">
                  <a16:creationId xmlns:a16="http://schemas.microsoft.com/office/drawing/2014/main" id="{01BE96BA-8EE1-4AF1-8BF3-050AB5FBFB17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7483" y="1933256"/>
              <a:ext cx="85978" cy="155651"/>
            </a:xfrm>
            <a:custGeom>
              <a:avLst/>
              <a:gdLst>
                <a:gd name="T0" fmla="*/ 2147483647 w 228"/>
                <a:gd name="T1" fmla="*/ 2147483647 h 414"/>
                <a:gd name="T2" fmla="*/ 2147483647 w 228"/>
                <a:gd name="T3" fmla="*/ 2147483647 h 414"/>
                <a:gd name="T4" fmla="*/ 2147483647 w 228"/>
                <a:gd name="T5" fmla="*/ 2147483647 h 414"/>
                <a:gd name="T6" fmla="*/ 2147483647 w 228"/>
                <a:gd name="T7" fmla="*/ 2147483647 h 414"/>
                <a:gd name="T8" fmla="*/ 2147483647 w 228"/>
                <a:gd name="T9" fmla="*/ 2147483647 h 414"/>
                <a:gd name="T10" fmla="*/ 2147483647 w 228"/>
                <a:gd name="T11" fmla="*/ 2147483647 h 414"/>
                <a:gd name="T12" fmla="*/ 2147483647 w 228"/>
                <a:gd name="T13" fmla="*/ 0 h 414"/>
                <a:gd name="T14" fmla="*/ 2147483647 w 228"/>
                <a:gd name="T15" fmla="*/ 2147483647 h 414"/>
                <a:gd name="T16" fmla="*/ 2147483647 w 228"/>
                <a:gd name="T17" fmla="*/ 2147483647 h 414"/>
                <a:gd name="T18" fmla="*/ 2147483647 w 228"/>
                <a:gd name="T19" fmla="*/ 2147483647 h 414"/>
                <a:gd name="T20" fmla="*/ 2147483647 w 228"/>
                <a:gd name="T21" fmla="*/ 2147483647 h 414"/>
                <a:gd name="T22" fmla="*/ 2147483647 w 228"/>
                <a:gd name="T23" fmla="*/ 2147483647 h 414"/>
                <a:gd name="T24" fmla="*/ 2147483647 w 228"/>
                <a:gd name="T25" fmla="*/ 2147483647 h 414"/>
                <a:gd name="T26" fmla="*/ 0 w 228"/>
                <a:gd name="T27" fmla="*/ 2147483647 h 414"/>
                <a:gd name="T28" fmla="*/ 2147483647 w 228"/>
                <a:gd name="T29" fmla="*/ 2147483647 h 414"/>
                <a:gd name="T30" fmla="*/ 2147483647 w 228"/>
                <a:gd name="T31" fmla="*/ 2147483647 h 414"/>
                <a:gd name="T32" fmla="*/ 2147483647 w 228"/>
                <a:gd name="T33" fmla="*/ 2147483647 h 414"/>
                <a:gd name="T34" fmla="*/ 2147483647 w 228"/>
                <a:gd name="T35" fmla="*/ 2147483647 h 414"/>
                <a:gd name="T36" fmla="*/ 2147483647 w 228"/>
                <a:gd name="T37" fmla="*/ 2147483647 h 414"/>
                <a:gd name="T38" fmla="*/ 2147483647 w 228"/>
                <a:gd name="T39" fmla="*/ 2147483647 h 414"/>
                <a:gd name="T40" fmla="*/ 2147483647 w 228"/>
                <a:gd name="T41" fmla="*/ 2147483647 h 414"/>
                <a:gd name="T42" fmla="*/ 2147483647 w 228"/>
                <a:gd name="T43" fmla="*/ 2147483647 h 414"/>
                <a:gd name="T44" fmla="*/ 2147483647 w 228"/>
                <a:gd name="T45" fmla="*/ 2147483647 h 414"/>
                <a:gd name="T46" fmla="*/ 2147483647 w 228"/>
                <a:gd name="T47" fmla="*/ 2147483647 h 414"/>
                <a:gd name="T48" fmla="*/ 2147483647 w 228"/>
                <a:gd name="T49" fmla="*/ 2147483647 h 414"/>
                <a:gd name="T50" fmla="*/ 2147483647 w 228"/>
                <a:gd name="T51" fmla="*/ 2147483647 h 414"/>
                <a:gd name="T52" fmla="*/ 2147483647 w 228"/>
                <a:gd name="T53" fmla="*/ 2147483647 h 414"/>
                <a:gd name="T54" fmla="*/ 2147483647 w 228"/>
                <a:gd name="T55" fmla="*/ 2147483647 h 414"/>
                <a:gd name="T56" fmla="*/ 2147483647 w 228"/>
                <a:gd name="T57" fmla="*/ 2147483647 h 414"/>
                <a:gd name="T58" fmla="*/ 2147483647 w 228"/>
                <a:gd name="T59" fmla="*/ 2147483647 h 414"/>
                <a:gd name="T60" fmla="*/ 2147483647 w 228"/>
                <a:gd name="T61" fmla="*/ 2147483647 h 414"/>
                <a:gd name="T62" fmla="*/ 2147483647 w 228"/>
                <a:gd name="T63" fmla="*/ 2147483647 h 414"/>
                <a:gd name="T64" fmla="*/ 2147483647 w 228"/>
                <a:gd name="T65" fmla="*/ 2147483647 h 414"/>
                <a:gd name="T66" fmla="*/ 2147483647 w 228"/>
                <a:gd name="T67" fmla="*/ 2147483647 h 414"/>
                <a:gd name="T68" fmla="*/ 2147483647 w 228"/>
                <a:gd name="T69" fmla="*/ 2147483647 h 414"/>
                <a:gd name="T70" fmla="*/ 2147483647 w 228"/>
                <a:gd name="T71" fmla="*/ 2147483647 h 414"/>
                <a:gd name="T72" fmla="*/ 2147483647 w 228"/>
                <a:gd name="T73" fmla="*/ 2147483647 h 414"/>
                <a:gd name="T74" fmla="*/ 2147483647 w 228"/>
                <a:gd name="T75" fmla="*/ 2147483647 h 414"/>
                <a:gd name="T76" fmla="*/ 2147483647 w 228"/>
                <a:gd name="T77" fmla="*/ 2147483647 h 414"/>
                <a:gd name="T78" fmla="*/ 2147483647 w 228"/>
                <a:gd name="T79" fmla="*/ 2147483647 h 414"/>
                <a:gd name="T80" fmla="*/ 2147483647 w 228"/>
                <a:gd name="T81" fmla="*/ 2147483647 h 414"/>
                <a:gd name="T82" fmla="*/ 2147483647 w 228"/>
                <a:gd name="T83" fmla="*/ 2147483647 h 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8"/>
                <a:gd name="T127" fmla="*/ 0 h 414"/>
                <a:gd name="T128" fmla="*/ 228 w 228"/>
                <a:gd name="T129" fmla="*/ 414 h 4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8" h="414">
                  <a:moveTo>
                    <a:pt x="210" y="30"/>
                  </a:moveTo>
                  <a:lnTo>
                    <a:pt x="210" y="12"/>
                  </a:lnTo>
                  <a:lnTo>
                    <a:pt x="156" y="12"/>
                  </a:lnTo>
                  <a:lnTo>
                    <a:pt x="156" y="18"/>
                  </a:lnTo>
                  <a:lnTo>
                    <a:pt x="150" y="24"/>
                  </a:lnTo>
                  <a:lnTo>
                    <a:pt x="138" y="24"/>
                  </a:lnTo>
                  <a:lnTo>
                    <a:pt x="132" y="18"/>
                  </a:lnTo>
                  <a:lnTo>
                    <a:pt x="114" y="18"/>
                  </a:lnTo>
                  <a:lnTo>
                    <a:pt x="108" y="24"/>
                  </a:lnTo>
                  <a:lnTo>
                    <a:pt x="96" y="24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14" y="6"/>
                  </a:lnTo>
                  <a:lnTo>
                    <a:pt x="114" y="0"/>
                  </a:lnTo>
                  <a:lnTo>
                    <a:pt x="90" y="0"/>
                  </a:lnTo>
                  <a:lnTo>
                    <a:pt x="66" y="12"/>
                  </a:lnTo>
                  <a:lnTo>
                    <a:pt x="60" y="18"/>
                  </a:lnTo>
                  <a:lnTo>
                    <a:pt x="60" y="36"/>
                  </a:lnTo>
                  <a:lnTo>
                    <a:pt x="66" y="60"/>
                  </a:lnTo>
                  <a:lnTo>
                    <a:pt x="66" y="78"/>
                  </a:lnTo>
                  <a:lnTo>
                    <a:pt x="60" y="108"/>
                  </a:lnTo>
                  <a:lnTo>
                    <a:pt x="48" y="138"/>
                  </a:lnTo>
                  <a:lnTo>
                    <a:pt x="30" y="174"/>
                  </a:lnTo>
                  <a:lnTo>
                    <a:pt x="12" y="222"/>
                  </a:lnTo>
                  <a:lnTo>
                    <a:pt x="6" y="234"/>
                  </a:lnTo>
                  <a:lnTo>
                    <a:pt x="6" y="240"/>
                  </a:lnTo>
                  <a:lnTo>
                    <a:pt x="0" y="252"/>
                  </a:lnTo>
                  <a:lnTo>
                    <a:pt x="0" y="264"/>
                  </a:lnTo>
                  <a:lnTo>
                    <a:pt x="18" y="282"/>
                  </a:lnTo>
                  <a:lnTo>
                    <a:pt x="30" y="288"/>
                  </a:lnTo>
                  <a:lnTo>
                    <a:pt x="42" y="342"/>
                  </a:lnTo>
                  <a:lnTo>
                    <a:pt x="42" y="348"/>
                  </a:lnTo>
                  <a:lnTo>
                    <a:pt x="36" y="354"/>
                  </a:lnTo>
                  <a:lnTo>
                    <a:pt x="36" y="366"/>
                  </a:lnTo>
                  <a:lnTo>
                    <a:pt x="30" y="384"/>
                  </a:lnTo>
                  <a:lnTo>
                    <a:pt x="24" y="396"/>
                  </a:lnTo>
                  <a:lnTo>
                    <a:pt x="24" y="408"/>
                  </a:lnTo>
                  <a:lnTo>
                    <a:pt x="48" y="408"/>
                  </a:lnTo>
                  <a:lnTo>
                    <a:pt x="60" y="402"/>
                  </a:lnTo>
                  <a:lnTo>
                    <a:pt x="72" y="402"/>
                  </a:lnTo>
                  <a:lnTo>
                    <a:pt x="84" y="414"/>
                  </a:lnTo>
                  <a:lnTo>
                    <a:pt x="96" y="414"/>
                  </a:lnTo>
                  <a:lnTo>
                    <a:pt x="108" y="408"/>
                  </a:lnTo>
                  <a:lnTo>
                    <a:pt x="114" y="402"/>
                  </a:lnTo>
                  <a:lnTo>
                    <a:pt x="120" y="402"/>
                  </a:lnTo>
                  <a:lnTo>
                    <a:pt x="126" y="396"/>
                  </a:lnTo>
                  <a:lnTo>
                    <a:pt x="126" y="348"/>
                  </a:lnTo>
                  <a:lnTo>
                    <a:pt x="132" y="342"/>
                  </a:lnTo>
                  <a:lnTo>
                    <a:pt x="138" y="330"/>
                  </a:lnTo>
                  <a:lnTo>
                    <a:pt x="150" y="330"/>
                  </a:lnTo>
                  <a:lnTo>
                    <a:pt x="162" y="318"/>
                  </a:lnTo>
                  <a:lnTo>
                    <a:pt x="162" y="312"/>
                  </a:lnTo>
                  <a:lnTo>
                    <a:pt x="150" y="312"/>
                  </a:lnTo>
                  <a:lnTo>
                    <a:pt x="144" y="306"/>
                  </a:lnTo>
                  <a:lnTo>
                    <a:pt x="138" y="294"/>
                  </a:lnTo>
                  <a:lnTo>
                    <a:pt x="138" y="288"/>
                  </a:lnTo>
                  <a:lnTo>
                    <a:pt x="132" y="282"/>
                  </a:lnTo>
                  <a:lnTo>
                    <a:pt x="132" y="276"/>
                  </a:lnTo>
                  <a:lnTo>
                    <a:pt x="144" y="264"/>
                  </a:lnTo>
                  <a:lnTo>
                    <a:pt x="156" y="258"/>
                  </a:lnTo>
                  <a:lnTo>
                    <a:pt x="168" y="246"/>
                  </a:lnTo>
                  <a:lnTo>
                    <a:pt x="168" y="240"/>
                  </a:lnTo>
                  <a:lnTo>
                    <a:pt x="156" y="234"/>
                  </a:lnTo>
                  <a:lnTo>
                    <a:pt x="150" y="228"/>
                  </a:lnTo>
                  <a:lnTo>
                    <a:pt x="150" y="216"/>
                  </a:lnTo>
                  <a:lnTo>
                    <a:pt x="126" y="192"/>
                  </a:lnTo>
                  <a:lnTo>
                    <a:pt x="162" y="192"/>
                  </a:lnTo>
                  <a:lnTo>
                    <a:pt x="174" y="180"/>
                  </a:lnTo>
                  <a:lnTo>
                    <a:pt x="174" y="168"/>
                  </a:lnTo>
                  <a:lnTo>
                    <a:pt x="168" y="162"/>
                  </a:lnTo>
                  <a:lnTo>
                    <a:pt x="168" y="150"/>
                  </a:lnTo>
                  <a:lnTo>
                    <a:pt x="174" y="144"/>
                  </a:lnTo>
                  <a:lnTo>
                    <a:pt x="180" y="144"/>
                  </a:lnTo>
                  <a:lnTo>
                    <a:pt x="180" y="126"/>
                  </a:lnTo>
                  <a:lnTo>
                    <a:pt x="186" y="108"/>
                  </a:lnTo>
                  <a:lnTo>
                    <a:pt x="186" y="96"/>
                  </a:lnTo>
                  <a:lnTo>
                    <a:pt x="180" y="90"/>
                  </a:lnTo>
                  <a:lnTo>
                    <a:pt x="174" y="90"/>
                  </a:lnTo>
                  <a:lnTo>
                    <a:pt x="174" y="84"/>
                  </a:lnTo>
                  <a:lnTo>
                    <a:pt x="180" y="78"/>
                  </a:lnTo>
                  <a:lnTo>
                    <a:pt x="204" y="66"/>
                  </a:lnTo>
                  <a:lnTo>
                    <a:pt x="228" y="42"/>
                  </a:lnTo>
                  <a:lnTo>
                    <a:pt x="228" y="36"/>
                  </a:lnTo>
                  <a:lnTo>
                    <a:pt x="216" y="30"/>
                  </a:lnTo>
                  <a:lnTo>
                    <a:pt x="210" y="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4" name="Poland" descr="© INSCALE GmbH, 05.05.2010&#10;http://www.presentationload.com/">
              <a:extLst>
                <a:ext uri="{FF2B5EF4-FFF2-40B4-BE49-F238E27FC236}">
                  <a16:creationId xmlns:a16="http://schemas.microsoft.com/office/drawing/2014/main" id="{5D8BC3C3-E636-4254-884B-3C49694180F1}"/>
                </a:ext>
              </a:extLst>
            </p:cNvPr>
            <p:cNvSpPr>
              <a:spLocks/>
            </p:cNvSpPr>
            <p:nvPr/>
          </p:nvSpPr>
          <p:spPr bwMode="gray">
            <a:xfrm>
              <a:off x="4600055" y="1555250"/>
              <a:ext cx="237180" cy="170474"/>
            </a:xfrm>
            <a:custGeom>
              <a:avLst/>
              <a:gdLst>
                <a:gd name="T0" fmla="*/ 2147483647 w 624"/>
                <a:gd name="T1" fmla="*/ 2147483647 h 450"/>
                <a:gd name="T2" fmla="*/ 2147483647 w 624"/>
                <a:gd name="T3" fmla="*/ 2147483647 h 450"/>
                <a:gd name="T4" fmla="*/ 2147483647 w 624"/>
                <a:gd name="T5" fmla="*/ 2147483647 h 450"/>
                <a:gd name="T6" fmla="*/ 2147483647 w 624"/>
                <a:gd name="T7" fmla="*/ 2147483647 h 450"/>
                <a:gd name="T8" fmla="*/ 2147483647 w 624"/>
                <a:gd name="T9" fmla="*/ 2147483647 h 450"/>
                <a:gd name="T10" fmla="*/ 2147483647 w 624"/>
                <a:gd name="T11" fmla="*/ 2147483647 h 450"/>
                <a:gd name="T12" fmla="*/ 2147483647 w 624"/>
                <a:gd name="T13" fmla="*/ 2147483647 h 450"/>
                <a:gd name="T14" fmla="*/ 2147483647 w 624"/>
                <a:gd name="T15" fmla="*/ 2147483647 h 450"/>
                <a:gd name="T16" fmla="*/ 2147483647 w 624"/>
                <a:gd name="T17" fmla="*/ 2147483647 h 450"/>
                <a:gd name="T18" fmla="*/ 2147483647 w 624"/>
                <a:gd name="T19" fmla="*/ 2147483647 h 450"/>
                <a:gd name="T20" fmla="*/ 2147483647 w 624"/>
                <a:gd name="T21" fmla="*/ 2147483647 h 450"/>
                <a:gd name="T22" fmla="*/ 2147483647 w 624"/>
                <a:gd name="T23" fmla="*/ 2147483647 h 450"/>
                <a:gd name="T24" fmla="*/ 2147483647 w 624"/>
                <a:gd name="T25" fmla="*/ 2147483647 h 450"/>
                <a:gd name="T26" fmla="*/ 2147483647 w 624"/>
                <a:gd name="T27" fmla="*/ 2147483647 h 450"/>
                <a:gd name="T28" fmla="*/ 2147483647 w 624"/>
                <a:gd name="T29" fmla="*/ 2147483647 h 450"/>
                <a:gd name="T30" fmla="*/ 2147483647 w 624"/>
                <a:gd name="T31" fmla="*/ 2147483647 h 450"/>
                <a:gd name="T32" fmla="*/ 2147483647 w 624"/>
                <a:gd name="T33" fmla="*/ 2147483647 h 450"/>
                <a:gd name="T34" fmla="*/ 2147483647 w 624"/>
                <a:gd name="T35" fmla="*/ 2147483647 h 450"/>
                <a:gd name="T36" fmla="*/ 2147483647 w 624"/>
                <a:gd name="T37" fmla="*/ 2147483647 h 450"/>
                <a:gd name="T38" fmla="*/ 2147483647 w 624"/>
                <a:gd name="T39" fmla="*/ 2147483647 h 450"/>
                <a:gd name="T40" fmla="*/ 2147483647 w 624"/>
                <a:gd name="T41" fmla="*/ 2147483647 h 450"/>
                <a:gd name="T42" fmla="*/ 2147483647 w 624"/>
                <a:gd name="T43" fmla="*/ 2147483647 h 450"/>
                <a:gd name="T44" fmla="*/ 2147483647 w 624"/>
                <a:gd name="T45" fmla="*/ 2147483647 h 450"/>
                <a:gd name="T46" fmla="*/ 2147483647 w 624"/>
                <a:gd name="T47" fmla="*/ 2147483647 h 450"/>
                <a:gd name="T48" fmla="*/ 2147483647 w 624"/>
                <a:gd name="T49" fmla="*/ 2147483647 h 450"/>
                <a:gd name="T50" fmla="*/ 2147483647 w 624"/>
                <a:gd name="T51" fmla="*/ 2147483647 h 450"/>
                <a:gd name="T52" fmla="*/ 2147483647 w 624"/>
                <a:gd name="T53" fmla="*/ 2147483647 h 450"/>
                <a:gd name="T54" fmla="*/ 2147483647 w 624"/>
                <a:gd name="T55" fmla="*/ 2147483647 h 450"/>
                <a:gd name="T56" fmla="*/ 2147483647 w 624"/>
                <a:gd name="T57" fmla="*/ 2147483647 h 450"/>
                <a:gd name="T58" fmla="*/ 0 w 624"/>
                <a:gd name="T59" fmla="*/ 2147483647 h 450"/>
                <a:gd name="T60" fmla="*/ 2147483647 w 624"/>
                <a:gd name="T61" fmla="*/ 2147483647 h 450"/>
                <a:gd name="T62" fmla="*/ 2147483647 w 624"/>
                <a:gd name="T63" fmla="*/ 2147483647 h 450"/>
                <a:gd name="T64" fmla="*/ 2147483647 w 624"/>
                <a:gd name="T65" fmla="*/ 2147483647 h 450"/>
                <a:gd name="T66" fmla="*/ 2147483647 w 624"/>
                <a:gd name="T67" fmla="*/ 2147483647 h 450"/>
                <a:gd name="T68" fmla="*/ 2147483647 w 624"/>
                <a:gd name="T69" fmla="*/ 2147483647 h 450"/>
                <a:gd name="T70" fmla="*/ 2147483647 w 624"/>
                <a:gd name="T71" fmla="*/ 2147483647 h 450"/>
                <a:gd name="T72" fmla="*/ 2147483647 w 624"/>
                <a:gd name="T73" fmla="*/ 2147483647 h 450"/>
                <a:gd name="T74" fmla="*/ 2147483647 w 624"/>
                <a:gd name="T75" fmla="*/ 2147483647 h 450"/>
                <a:gd name="T76" fmla="*/ 2147483647 w 624"/>
                <a:gd name="T77" fmla="*/ 2147483647 h 450"/>
                <a:gd name="T78" fmla="*/ 2147483647 w 624"/>
                <a:gd name="T79" fmla="*/ 2147483647 h 450"/>
                <a:gd name="T80" fmla="*/ 2147483647 w 624"/>
                <a:gd name="T81" fmla="*/ 2147483647 h 450"/>
                <a:gd name="T82" fmla="*/ 2147483647 w 624"/>
                <a:gd name="T83" fmla="*/ 2147483647 h 450"/>
                <a:gd name="T84" fmla="*/ 2147483647 w 624"/>
                <a:gd name="T85" fmla="*/ 2147483647 h 450"/>
                <a:gd name="T86" fmla="*/ 2147483647 w 624"/>
                <a:gd name="T87" fmla="*/ 2147483647 h 450"/>
                <a:gd name="T88" fmla="*/ 2147483647 w 624"/>
                <a:gd name="T89" fmla="*/ 2147483647 h 450"/>
                <a:gd name="T90" fmla="*/ 2147483647 w 624"/>
                <a:gd name="T91" fmla="*/ 2147483647 h 450"/>
                <a:gd name="T92" fmla="*/ 2147483647 w 624"/>
                <a:gd name="T93" fmla="*/ 2147483647 h 450"/>
                <a:gd name="T94" fmla="*/ 2147483647 w 624"/>
                <a:gd name="T95" fmla="*/ 2147483647 h 450"/>
                <a:gd name="T96" fmla="*/ 2147483647 w 624"/>
                <a:gd name="T97" fmla="*/ 2147483647 h 450"/>
                <a:gd name="T98" fmla="*/ 2147483647 w 624"/>
                <a:gd name="T99" fmla="*/ 2147483647 h 450"/>
                <a:gd name="T100" fmla="*/ 2147483647 w 624"/>
                <a:gd name="T101" fmla="*/ 2147483647 h 450"/>
                <a:gd name="T102" fmla="*/ 2147483647 w 624"/>
                <a:gd name="T103" fmla="*/ 2147483647 h 450"/>
                <a:gd name="T104" fmla="*/ 2147483647 w 624"/>
                <a:gd name="T105" fmla="*/ 2147483647 h 450"/>
                <a:gd name="T106" fmla="*/ 2147483647 w 624"/>
                <a:gd name="T107" fmla="*/ 2147483647 h 4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24"/>
                <a:gd name="T163" fmla="*/ 0 h 450"/>
                <a:gd name="T164" fmla="*/ 624 w 624"/>
                <a:gd name="T165" fmla="*/ 450 h 4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24" h="450">
                  <a:moveTo>
                    <a:pt x="426" y="426"/>
                  </a:moveTo>
                  <a:lnTo>
                    <a:pt x="432" y="426"/>
                  </a:lnTo>
                  <a:lnTo>
                    <a:pt x="444" y="420"/>
                  </a:lnTo>
                  <a:lnTo>
                    <a:pt x="450" y="414"/>
                  </a:lnTo>
                  <a:lnTo>
                    <a:pt x="474" y="414"/>
                  </a:lnTo>
                  <a:lnTo>
                    <a:pt x="498" y="438"/>
                  </a:lnTo>
                  <a:lnTo>
                    <a:pt x="528" y="438"/>
                  </a:lnTo>
                  <a:lnTo>
                    <a:pt x="528" y="450"/>
                  </a:lnTo>
                  <a:lnTo>
                    <a:pt x="552" y="450"/>
                  </a:lnTo>
                  <a:lnTo>
                    <a:pt x="540" y="438"/>
                  </a:lnTo>
                  <a:lnTo>
                    <a:pt x="540" y="396"/>
                  </a:lnTo>
                  <a:lnTo>
                    <a:pt x="594" y="348"/>
                  </a:lnTo>
                  <a:lnTo>
                    <a:pt x="606" y="348"/>
                  </a:lnTo>
                  <a:lnTo>
                    <a:pt x="612" y="342"/>
                  </a:lnTo>
                  <a:lnTo>
                    <a:pt x="618" y="342"/>
                  </a:lnTo>
                  <a:lnTo>
                    <a:pt x="624" y="336"/>
                  </a:lnTo>
                  <a:lnTo>
                    <a:pt x="618" y="330"/>
                  </a:lnTo>
                  <a:lnTo>
                    <a:pt x="618" y="324"/>
                  </a:lnTo>
                  <a:lnTo>
                    <a:pt x="612" y="318"/>
                  </a:lnTo>
                  <a:lnTo>
                    <a:pt x="618" y="306"/>
                  </a:lnTo>
                  <a:lnTo>
                    <a:pt x="612" y="300"/>
                  </a:lnTo>
                  <a:lnTo>
                    <a:pt x="600" y="294"/>
                  </a:lnTo>
                  <a:lnTo>
                    <a:pt x="600" y="288"/>
                  </a:lnTo>
                  <a:lnTo>
                    <a:pt x="582" y="270"/>
                  </a:lnTo>
                  <a:lnTo>
                    <a:pt x="576" y="252"/>
                  </a:lnTo>
                  <a:lnTo>
                    <a:pt x="582" y="252"/>
                  </a:lnTo>
                  <a:lnTo>
                    <a:pt x="576" y="240"/>
                  </a:lnTo>
                  <a:lnTo>
                    <a:pt x="576" y="210"/>
                  </a:lnTo>
                  <a:lnTo>
                    <a:pt x="564" y="198"/>
                  </a:lnTo>
                  <a:lnTo>
                    <a:pt x="558" y="198"/>
                  </a:lnTo>
                  <a:lnTo>
                    <a:pt x="552" y="192"/>
                  </a:lnTo>
                  <a:lnTo>
                    <a:pt x="552" y="186"/>
                  </a:lnTo>
                  <a:lnTo>
                    <a:pt x="564" y="186"/>
                  </a:lnTo>
                  <a:lnTo>
                    <a:pt x="564" y="168"/>
                  </a:lnTo>
                  <a:lnTo>
                    <a:pt x="588" y="162"/>
                  </a:lnTo>
                  <a:lnTo>
                    <a:pt x="588" y="150"/>
                  </a:lnTo>
                  <a:lnTo>
                    <a:pt x="594" y="144"/>
                  </a:lnTo>
                  <a:lnTo>
                    <a:pt x="594" y="138"/>
                  </a:lnTo>
                  <a:lnTo>
                    <a:pt x="588" y="132"/>
                  </a:lnTo>
                  <a:lnTo>
                    <a:pt x="576" y="108"/>
                  </a:lnTo>
                  <a:lnTo>
                    <a:pt x="570" y="102"/>
                  </a:lnTo>
                  <a:lnTo>
                    <a:pt x="570" y="90"/>
                  </a:lnTo>
                  <a:lnTo>
                    <a:pt x="564" y="84"/>
                  </a:lnTo>
                  <a:lnTo>
                    <a:pt x="558" y="72"/>
                  </a:lnTo>
                  <a:lnTo>
                    <a:pt x="558" y="48"/>
                  </a:lnTo>
                  <a:lnTo>
                    <a:pt x="546" y="42"/>
                  </a:lnTo>
                  <a:lnTo>
                    <a:pt x="540" y="42"/>
                  </a:lnTo>
                  <a:lnTo>
                    <a:pt x="522" y="36"/>
                  </a:lnTo>
                  <a:lnTo>
                    <a:pt x="498" y="36"/>
                  </a:lnTo>
                  <a:lnTo>
                    <a:pt x="498" y="42"/>
                  </a:lnTo>
                  <a:lnTo>
                    <a:pt x="408" y="42"/>
                  </a:lnTo>
                  <a:lnTo>
                    <a:pt x="402" y="36"/>
                  </a:lnTo>
                  <a:lnTo>
                    <a:pt x="390" y="36"/>
                  </a:lnTo>
                  <a:lnTo>
                    <a:pt x="384" y="30"/>
                  </a:lnTo>
                  <a:lnTo>
                    <a:pt x="360" y="30"/>
                  </a:lnTo>
                  <a:lnTo>
                    <a:pt x="354" y="36"/>
                  </a:lnTo>
                  <a:lnTo>
                    <a:pt x="348" y="36"/>
                  </a:lnTo>
                  <a:lnTo>
                    <a:pt x="342" y="30"/>
                  </a:lnTo>
                  <a:lnTo>
                    <a:pt x="312" y="30"/>
                  </a:lnTo>
                  <a:lnTo>
                    <a:pt x="300" y="36"/>
                  </a:lnTo>
                  <a:lnTo>
                    <a:pt x="282" y="36"/>
                  </a:lnTo>
                  <a:lnTo>
                    <a:pt x="276" y="30"/>
                  </a:lnTo>
                  <a:lnTo>
                    <a:pt x="270" y="18"/>
                  </a:lnTo>
                  <a:lnTo>
                    <a:pt x="264" y="12"/>
                  </a:lnTo>
                  <a:lnTo>
                    <a:pt x="264" y="6"/>
                  </a:lnTo>
                  <a:lnTo>
                    <a:pt x="258" y="6"/>
                  </a:lnTo>
                  <a:lnTo>
                    <a:pt x="252" y="0"/>
                  </a:lnTo>
                  <a:lnTo>
                    <a:pt x="210" y="0"/>
                  </a:lnTo>
                  <a:lnTo>
                    <a:pt x="192" y="6"/>
                  </a:lnTo>
                  <a:lnTo>
                    <a:pt x="180" y="12"/>
                  </a:lnTo>
                  <a:lnTo>
                    <a:pt x="162" y="12"/>
                  </a:lnTo>
                  <a:lnTo>
                    <a:pt x="150" y="18"/>
                  </a:lnTo>
                  <a:lnTo>
                    <a:pt x="144" y="24"/>
                  </a:lnTo>
                  <a:lnTo>
                    <a:pt x="138" y="24"/>
                  </a:lnTo>
                  <a:lnTo>
                    <a:pt x="120" y="42"/>
                  </a:lnTo>
                  <a:lnTo>
                    <a:pt x="60" y="48"/>
                  </a:lnTo>
                  <a:lnTo>
                    <a:pt x="54" y="48"/>
                  </a:lnTo>
                  <a:lnTo>
                    <a:pt x="48" y="54"/>
                  </a:lnTo>
                  <a:lnTo>
                    <a:pt x="24" y="66"/>
                  </a:lnTo>
                  <a:lnTo>
                    <a:pt x="18" y="66"/>
                  </a:lnTo>
                  <a:lnTo>
                    <a:pt x="12" y="72"/>
                  </a:lnTo>
                  <a:lnTo>
                    <a:pt x="18" y="78"/>
                  </a:lnTo>
                  <a:lnTo>
                    <a:pt x="18" y="96"/>
                  </a:lnTo>
                  <a:lnTo>
                    <a:pt x="6" y="90"/>
                  </a:lnTo>
                  <a:lnTo>
                    <a:pt x="6" y="108"/>
                  </a:lnTo>
                  <a:lnTo>
                    <a:pt x="12" y="108"/>
                  </a:lnTo>
                  <a:lnTo>
                    <a:pt x="18" y="114"/>
                  </a:lnTo>
                  <a:lnTo>
                    <a:pt x="18" y="132"/>
                  </a:lnTo>
                  <a:lnTo>
                    <a:pt x="6" y="144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6" y="162"/>
                  </a:lnTo>
                  <a:lnTo>
                    <a:pt x="12" y="162"/>
                  </a:lnTo>
                  <a:lnTo>
                    <a:pt x="18" y="168"/>
                  </a:lnTo>
                  <a:lnTo>
                    <a:pt x="30" y="168"/>
                  </a:lnTo>
                  <a:lnTo>
                    <a:pt x="30" y="186"/>
                  </a:lnTo>
                  <a:lnTo>
                    <a:pt x="24" y="186"/>
                  </a:lnTo>
                  <a:lnTo>
                    <a:pt x="24" y="198"/>
                  </a:lnTo>
                  <a:lnTo>
                    <a:pt x="36" y="198"/>
                  </a:lnTo>
                  <a:lnTo>
                    <a:pt x="36" y="204"/>
                  </a:lnTo>
                  <a:lnTo>
                    <a:pt x="30" y="210"/>
                  </a:lnTo>
                  <a:lnTo>
                    <a:pt x="36" y="210"/>
                  </a:lnTo>
                  <a:lnTo>
                    <a:pt x="42" y="216"/>
                  </a:lnTo>
                  <a:lnTo>
                    <a:pt x="36" y="222"/>
                  </a:lnTo>
                  <a:lnTo>
                    <a:pt x="24" y="228"/>
                  </a:lnTo>
                  <a:lnTo>
                    <a:pt x="24" y="234"/>
                  </a:lnTo>
                  <a:lnTo>
                    <a:pt x="30" y="240"/>
                  </a:lnTo>
                  <a:lnTo>
                    <a:pt x="36" y="240"/>
                  </a:lnTo>
                  <a:lnTo>
                    <a:pt x="42" y="246"/>
                  </a:lnTo>
                  <a:lnTo>
                    <a:pt x="42" y="264"/>
                  </a:lnTo>
                  <a:lnTo>
                    <a:pt x="48" y="258"/>
                  </a:lnTo>
                  <a:lnTo>
                    <a:pt x="54" y="258"/>
                  </a:lnTo>
                  <a:lnTo>
                    <a:pt x="54" y="270"/>
                  </a:lnTo>
                  <a:lnTo>
                    <a:pt x="48" y="276"/>
                  </a:lnTo>
                  <a:lnTo>
                    <a:pt x="60" y="276"/>
                  </a:lnTo>
                  <a:lnTo>
                    <a:pt x="60" y="282"/>
                  </a:lnTo>
                  <a:lnTo>
                    <a:pt x="54" y="282"/>
                  </a:lnTo>
                  <a:lnTo>
                    <a:pt x="54" y="294"/>
                  </a:lnTo>
                  <a:lnTo>
                    <a:pt x="72" y="294"/>
                  </a:lnTo>
                  <a:lnTo>
                    <a:pt x="78" y="312"/>
                  </a:lnTo>
                  <a:lnTo>
                    <a:pt x="96" y="312"/>
                  </a:lnTo>
                  <a:lnTo>
                    <a:pt x="108" y="318"/>
                  </a:lnTo>
                  <a:lnTo>
                    <a:pt x="114" y="318"/>
                  </a:lnTo>
                  <a:lnTo>
                    <a:pt x="114" y="324"/>
                  </a:lnTo>
                  <a:lnTo>
                    <a:pt x="138" y="324"/>
                  </a:lnTo>
                  <a:lnTo>
                    <a:pt x="144" y="330"/>
                  </a:lnTo>
                  <a:lnTo>
                    <a:pt x="132" y="336"/>
                  </a:lnTo>
                  <a:lnTo>
                    <a:pt x="144" y="342"/>
                  </a:lnTo>
                  <a:lnTo>
                    <a:pt x="144" y="354"/>
                  </a:lnTo>
                  <a:lnTo>
                    <a:pt x="150" y="354"/>
                  </a:lnTo>
                  <a:lnTo>
                    <a:pt x="156" y="360"/>
                  </a:lnTo>
                  <a:lnTo>
                    <a:pt x="174" y="360"/>
                  </a:lnTo>
                  <a:lnTo>
                    <a:pt x="174" y="354"/>
                  </a:lnTo>
                  <a:lnTo>
                    <a:pt x="180" y="354"/>
                  </a:lnTo>
                  <a:lnTo>
                    <a:pt x="192" y="348"/>
                  </a:lnTo>
                  <a:lnTo>
                    <a:pt x="210" y="348"/>
                  </a:lnTo>
                  <a:lnTo>
                    <a:pt x="204" y="354"/>
                  </a:lnTo>
                  <a:lnTo>
                    <a:pt x="222" y="354"/>
                  </a:lnTo>
                  <a:lnTo>
                    <a:pt x="228" y="360"/>
                  </a:lnTo>
                  <a:lnTo>
                    <a:pt x="234" y="372"/>
                  </a:lnTo>
                  <a:lnTo>
                    <a:pt x="240" y="378"/>
                  </a:lnTo>
                  <a:lnTo>
                    <a:pt x="246" y="366"/>
                  </a:lnTo>
                  <a:lnTo>
                    <a:pt x="252" y="372"/>
                  </a:lnTo>
                  <a:lnTo>
                    <a:pt x="252" y="378"/>
                  </a:lnTo>
                  <a:lnTo>
                    <a:pt x="270" y="378"/>
                  </a:lnTo>
                  <a:lnTo>
                    <a:pt x="282" y="384"/>
                  </a:lnTo>
                  <a:lnTo>
                    <a:pt x="282" y="390"/>
                  </a:lnTo>
                  <a:lnTo>
                    <a:pt x="288" y="402"/>
                  </a:lnTo>
                  <a:lnTo>
                    <a:pt x="306" y="420"/>
                  </a:lnTo>
                  <a:lnTo>
                    <a:pt x="318" y="420"/>
                  </a:lnTo>
                  <a:lnTo>
                    <a:pt x="330" y="408"/>
                  </a:lnTo>
                  <a:lnTo>
                    <a:pt x="342" y="408"/>
                  </a:lnTo>
                  <a:lnTo>
                    <a:pt x="354" y="420"/>
                  </a:lnTo>
                  <a:lnTo>
                    <a:pt x="360" y="420"/>
                  </a:lnTo>
                  <a:lnTo>
                    <a:pt x="360" y="426"/>
                  </a:lnTo>
                  <a:lnTo>
                    <a:pt x="366" y="432"/>
                  </a:lnTo>
                  <a:lnTo>
                    <a:pt x="378" y="432"/>
                  </a:lnTo>
                  <a:lnTo>
                    <a:pt x="384" y="426"/>
                  </a:lnTo>
                  <a:lnTo>
                    <a:pt x="384" y="420"/>
                  </a:lnTo>
                  <a:lnTo>
                    <a:pt x="414" y="420"/>
                  </a:lnTo>
                  <a:lnTo>
                    <a:pt x="420" y="426"/>
                  </a:lnTo>
                  <a:lnTo>
                    <a:pt x="426" y="42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5" name="Philippines" descr="© INSCALE GmbH, 05.05.2010&#10;http://www.presentationload.com/">
              <a:extLst>
                <a:ext uri="{FF2B5EF4-FFF2-40B4-BE49-F238E27FC236}">
                  <a16:creationId xmlns:a16="http://schemas.microsoft.com/office/drawing/2014/main" id="{8D5FE173-3C92-41B5-BEC4-631091C50BB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388398" y="2646281"/>
              <a:ext cx="271275" cy="455091"/>
            </a:xfrm>
            <a:custGeom>
              <a:avLst/>
              <a:gdLst>
                <a:gd name="T0" fmla="*/ 2147483647 w 714"/>
                <a:gd name="T1" fmla="*/ 2147483647 h 1200"/>
                <a:gd name="T2" fmla="*/ 2147483647 w 714"/>
                <a:gd name="T3" fmla="*/ 2147483647 h 1200"/>
                <a:gd name="T4" fmla="*/ 2147483647 w 714"/>
                <a:gd name="T5" fmla="*/ 2147483647 h 1200"/>
                <a:gd name="T6" fmla="*/ 2147483647 w 714"/>
                <a:gd name="T7" fmla="*/ 2147483647 h 1200"/>
                <a:gd name="T8" fmla="*/ 2147483647 w 714"/>
                <a:gd name="T9" fmla="*/ 2147483647 h 1200"/>
                <a:gd name="T10" fmla="*/ 2147483647 w 714"/>
                <a:gd name="T11" fmla="*/ 2147483647 h 1200"/>
                <a:gd name="T12" fmla="*/ 2147483647 w 714"/>
                <a:gd name="T13" fmla="*/ 2147483647 h 1200"/>
                <a:gd name="T14" fmla="*/ 2147483647 w 714"/>
                <a:gd name="T15" fmla="*/ 2147483647 h 1200"/>
                <a:gd name="T16" fmla="*/ 2147483647 w 714"/>
                <a:gd name="T17" fmla="*/ 2147483647 h 1200"/>
                <a:gd name="T18" fmla="*/ 2147483647 w 714"/>
                <a:gd name="T19" fmla="*/ 2147483647 h 1200"/>
                <a:gd name="T20" fmla="*/ 2147483647 w 714"/>
                <a:gd name="T21" fmla="*/ 2147483647 h 1200"/>
                <a:gd name="T22" fmla="*/ 2147483647 w 714"/>
                <a:gd name="T23" fmla="*/ 2147483647 h 1200"/>
                <a:gd name="T24" fmla="*/ 2147483647 w 714"/>
                <a:gd name="T25" fmla="*/ 2147483647 h 1200"/>
                <a:gd name="T26" fmla="*/ 2147483647 w 714"/>
                <a:gd name="T27" fmla="*/ 2147483647 h 1200"/>
                <a:gd name="T28" fmla="*/ 2147483647 w 714"/>
                <a:gd name="T29" fmla="*/ 2147483647 h 1200"/>
                <a:gd name="T30" fmla="*/ 2147483647 w 714"/>
                <a:gd name="T31" fmla="*/ 2147483647 h 1200"/>
                <a:gd name="T32" fmla="*/ 2147483647 w 714"/>
                <a:gd name="T33" fmla="*/ 2147483647 h 1200"/>
                <a:gd name="T34" fmla="*/ 2147483647 w 714"/>
                <a:gd name="T35" fmla="*/ 2147483647 h 1200"/>
                <a:gd name="T36" fmla="*/ 2147483647 w 714"/>
                <a:gd name="T37" fmla="*/ 2147483647 h 1200"/>
                <a:gd name="T38" fmla="*/ 2147483647 w 714"/>
                <a:gd name="T39" fmla="*/ 2147483647 h 1200"/>
                <a:gd name="T40" fmla="*/ 2147483647 w 714"/>
                <a:gd name="T41" fmla="*/ 2147483647 h 1200"/>
                <a:gd name="T42" fmla="*/ 2147483647 w 714"/>
                <a:gd name="T43" fmla="*/ 2147483647 h 1200"/>
                <a:gd name="T44" fmla="*/ 2147483647 w 714"/>
                <a:gd name="T45" fmla="*/ 2147483647 h 1200"/>
                <a:gd name="T46" fmla="*/ 2147483647 w 714"/>
                <a:gd name="T47" fmla="*/ 2147483647 h 1200"/>
                <a:gd name="T48" fmla="*/ 2147483647 w 714"/>
                <a:gd name="T49" fmla="*/ 2147483647 h 1200"/>
                <a:gd name="T50" fmla="*/ 2147483647 w 714"/>
                <a:gd name="T51" fmla="*/ 2147483647 h 1200"/>
                <a:gd name="T52" fmla="*/ 2147483647 w 714"/>
                <a:gd name="T53" fmla="*/ 2147483647 h 1200"/>
                <a:gd name="T54" fmla="*/ 2147483647 w 714"/>
                <a:gd name="T55" fmla="*/ 2147483647 h 1200"/>
                <a:gd name="T56" fmla="*/ 2147483647 w 714"/>
                <a:gd name="T57" fmla="*/ 2147483647 h 1200"/>
                <a:gd name="T58" fmla="*/ 2147483647 w 714"/>
                <a:gd name="T59" fmla="*/ 2147483647 h 1200"/>
                <a:gd name="T60" fmla="*/ 2147483647 w 714"/>
                <a:gd name="T61" fmla="*/ 2147483647 h 1200"/>
                <a:gd name="T62" fmla="*/ 2147483647 w 714"/>
                <a:gd name="T63" fmla="*/ 2147483647 h 1200"/>
                <a:gd name="T64" fmla="*/ 2147483647 w 714"/>
                <a:gd name="T65" fmla="*/ 2147483647 h 1200"/>
                <a:gd name="T66" fmla="*/ 2147483647 w 714"/>
                <a:gd name="T67" fmla="*/ 2147483647 h 1200"/>
                <a:gd name="T68" fmla="*/ 2147483647 w 714"/>
                <a:gd name="T69" fmla="*/ 2147483647 h 1200"/>
                <a:gd name="T70" fmla="*/ 2147483647 w 714"/>
                <a:gd name="T71" fmla="*/ 2147483647 h 1200"/>
                <a:gd name="T72" fmla="*/ 2147483647 w 714"/>
                <a:gd name="T73" fmla="*/ 2147483647 h 1200"/>
                <a:gd name="T74" fmla="*/ 2147483647 w 714"/>
                <a:gd name="T75" fmla="*/ 2147483647 h 1200"/>
                <a:gd name="T76" fmla="*/ 2147483647 w 714"/>
                <a:gd name="T77" fmla="*/ 2147483647 h 1200"/>
                <a:gd name="T78" fmla="*/ 2147483647 w 714"/>
                <a:gd name="T79" fmla="*/ 0 h 1200"/>
                <a:gd name="T80" fmla="*/ 2147483647 w 714"/>
                <a:gd name="T81" fmla="*/ 2147483647 h 1200"/>
                <a:gd name="T82" fmla="*/ 2147483647 w 714"/>
                <a:gd name="T83" fmla="*/ 2147483647 h 1200"/>
                <a:gd name="T84" fmla="*/ 2147483647 w 714"/>
                <a:gd name="T85" fmla="*/ 2147483647 h 1200"/>
                <a:gd name="T86" fmla="*/ 2147483647 w 714"/>
                <a:gd name="T87" fmla="*/ 2147483647 h 1200"/>
                <a:gd name="T88" fmla="*/ 2147483647 w 714"/>
                <a:gd name="T89" fmla="*/ 2147483647 h 1200"/>
                <a:gd name="T90" fmla="*/ 2147483647 w 714"/>
                <a:gd name="T91" fmla="*/ 2147483647 h 1200"/>
                <a:gd name="T92" fmla="*/ 2147483647 w 714"/>
                <a:gd name="T93" fmla="*/ 2147483647 h 1200"/>
                <a:gd name="T94" fmla="*/ 2147483647 w 714"/>
                <a:gd name="T95" fmla="*/ 2147483647 h 1200"/>
                <a:gd name="T96" fmla="*/ 2147483647 w 714"/>
                <a:gd name="T97" fmla="*/ 2147483647 h 1200"/>
                <a:gd name="T98" fmla="*/ 2147483647 w 714"/>
                <a:gd name="T99" fmla="*/ 2147483647 h 1200"/>
                <a:gd name="T100" fmla="*/ 2147483647 w 714"/>
                <a:gd name="T101" fmla="*/ 2147483647 h 1200"/>
                <a:gd name="T102" fmla="*/ 2147483647 w 714"/>
                <a:gd name="T103" fmla="*/ 2147483647 h 1200"/>
                <a:gd name="T104" fmla="*/ 2147483647 w 714"/>
                <a:gd name="T105" fmla="*/ 2147483647 h 1200"/>
                <a:gd name="T106" fmla="*/ 2147483647 w 714"/>
                <a:gd name="T107" fmla="*/ 2147483647 h 1200"/>
                <a:gd name="T108" fmla="*/ 2147483647 w 714"/>
                <a:gd name="T109" fmla="*/ 2147483647 h 1200"/>
                <a:gd name="T110" fmla="*/ 2147483647 w 714"/>
                <a:gd name="T111" fmla="*/ 2147483647 h 1200"/>
                <a:gd name="T112" fmla="*/ 2147483647 w 714"/>
                <a:gd name="T113" fmla="*/ 2147483647 h 1200"/>
                <a:gd name="T114" fmla="*/ 2147483647 w 714"/>
                <a:gd name="T115" fmla="*/ 2147483647 h 1200"/>
                <a:gd name="T116" fmla="*/ 2147483647 w 714"/>
                <a:gd name="T117" fmla="*/ 2147483647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14"/>
                <a:gd name="T178" fmla="*/ 0 h 1200"/>
                <a:gd name="T179" fmla="*/ 714 w 714"/>
                <a:gd name="T180" fmla="*/ 1200 h 1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14" h="1200">
                  <a:moveTo>
                    <a:pt x="702" y="1140"/>
                  </a:moveTo>
                  <a:lnTo>
                    <a:pt x="690" y="1170"/>
                  </a:lnTo>
                  <a:lnTo>
                    <a:pt x="696" y="1200"/>
                  </a:lnTo>
                  <a:lnTo>
                    <a:pt x="714" y="1182"/>
                  </a:lnTo>
                  <a:lnTo>
                    <a:pt x="714" y="1140"/>
                  </a:lnTo>
                  <a:lnTo>
                    <a:pt x="702" y="1140"/>
                  </a:lnTo>
                  <a:close/>
                  <a:moveTo>
                    <a:pt x="582" y="1176"/>
                  </a:moveTo>
                  <a:lnTo>
                    <a:pt x="600" y="1140"/>
                  </a:lnTo>
                  <a:lnTo>
                    <a:pt x="576" y="1134"/>
                  </a:lnTo>
                  <a:lnTo>
                    <a:pt x="582" y="1176"/>
                  </a:lnTo>
                  <a:close/>
                  <a:moveTo>
                    <a:pt x="246" y="1038"/>
                  </a:moveTo>
                  <a:lnTo>
                    <a:pt x="264" y="1050"/>
                  </a:lnTo>
                  <a:lnTo>
                    <a:pt x="282" y="1020"/>
                  </a:lnTo>
                  <a:lnTo>
                    <a:pt x="258" y="1008"/>
                  </a:lnTo>
                  <a:lnTo>
                    <a:pt x="246" y="1038"/>
                  </a:lnTo>
                  <a:close/>
                  <a:moveTo>
                    <a:pt x="504" y="558"/>
                  </a:moveTo>
                  <a:lnTo>
                    <a:pt x="540" y="576"/>
                  </a:lnTo>
                  <a:lnTo>
                    <a:pt x="540" y="582"/>
                  </a:lnTo>
                  <a:lnTo>
                    <a:pt x="534" y="588"/>
                  </a:lnTo>
                  <a:lnTo>
                    <a:pt x="504" y="588"/>
                  </a:lnTo>
                  <a:lnTo>
                    <a:pt x="570" y="642"/>
                  </a:lnTo>
                  <a:lnTo>
                    <a:pt x="570" y="618"/>
                  </a:lnTo>
                  <a:lnTo>
                    <a:pt x="600" y="624"/>
                  </a:lnTo>
                  <a:lnTo>
                    <a:pt x="576" y="588"/>
                  </a:lnTo>
                  <a:lnTo>
                    <a:pt x="576" y="582"/>
                  </a:lnTo>
                  <a:lnTo>
                    <a:pt x="570" y="576"/>
                  </a:lnTo>
                  <a:lnTo>
                    <a:pt x="570" y="558"/>
                  </a:lnTo>
                  <a:lnTo>
                    <a:pt x="564" y="546"/>
                  </a:lnTo>
                  <a:lnTo>
                    <a:pt x="534" y="516"/>
                  </a:lnTo>
                  <a:lnTo>
                    <a:pt x="522" y="510"/>
                  </a:lnTo>
                  <a:lnTo>
                    <a:pt x="504" y="504"/>
                  </a:lnTo>
                  <a:lnTo>
                    <a:pt x="492" y="498"/>
                  </a:lnTo>
                  <a:lnTo>
                    <a:pt x="474" y="498"/>
                  </a:lnTo>
                  <a:lnTo>
                    <a:pt x="468" y="504"/>
                  </a:lnTo>
                  <a:lnTo>
                    <a:pt x="468" y="528"/>
                  </a:lnTo>
                  <a:lnTo>
                    <a:pt x="492" y="552"/>
                  </a:lnTo>
                  <a:lnTo>
                    <a:pt x="504" y="558"/>
                  </a:lnTo>
                  <a:close/>
                  <a:moveTo>
                    <a:pt x="462" y="666"/>
                  </a:moveTo>
                  <a:lnTo>
                    <a:pt x="474" y="750"/>
                  </a:lnTo>
                  <a:lnTo>
                    <a:pt x="486" y="672"/>
                  </a:lnTo>
                  <a:lnTo>
                    <a:pt x="462" y="618"/>
                  </a:lnTo>
                  <a:lnTo>
                    <a:pt x="438" y="618"/>
                  </a:lnTo>
                  <a:lnTo>
                    <a:pt x="462" y="666"/>
                  </a:lnTo>
                  <a:close/>
                  <a:moveTo>
                    <a:pt x="492" y="738"/>
                  </a:moveTo>
                  <a:lnTo>
                    <a:pt x="522" y="738"/>
                  </a:lnTo>
                  <a:lnTo>
                    <a:pt x="528" y="708"/>
                  </a:lnTo>
                  <a:lnTo>
                    <a:pt x="498" y="702"/>
                  </a:lnTo>
                  <a:lnTo>
                    <a:pt x="492" y="738"/>
                  </a:lnTo>
                  <a:close/>
                  <a:moveTo>
                    <a:pt x="570" y="660"/>
                  </a:moveTo>
                  <a:lnTo>
                    <a:pt x="546" y="648"/>
                  </a:lnTo>
                  <a:lnTo>
                    <a:pt x="528" y="630"/>
                  </a:lnTo>
                  <a:lnTo>
                    <a:pt x="528" y="624"/>
                  </a:lnTo>
                  <a:lnTo>
                    <a:pt x="522" y="618"/>
                  </a:lnTo>
                  <a:lnTo>
                    <a:pt x="486" y="618"/>
                  </a:lnTo>
                  <a:lnTo>
                    <a:pt x="492" y="660"/>
                  </a:lnTo>
                  <a:lnTo>
                    <a:pt x="510" y="654"/>
                  </a:lnTo>
                  <a:lnTo>
                    <a:pt x="522" y="678"/>
                  </a:lnTo>
                  <a:lnTo>
                    <a:pt x="570" y="714"/>
                  </a:lnTo>
                  <a:lnTo>
                    <a:pt x="570" y="660"/>
                  </a:lnTo>
                  <a:close/>
                  <a:moveTo>
                    <a:pt x="162" y="600"/>
                  </a:moveTo>
                  <a:lnTo>
                    <a:pt x="144" y="582"/>
                  </a:lnTo>
                  <a:lnTo>
                    <a:pt x="138" y="606"/>
                  </a:lnTo>
                  <a:lnTo>
                    <a:pt x="132" y="618"/>
                  </a:lnTo>
                  <a:lnTo>
                    <a:pt x="126" y="624"/>
                  </a:lnTo>
                  <a:lnTo>
                    <a:pt x="120" y="642"/>
                  </a:lnTo>
                  <a:lnTo>
                    <a:pt x="120" y="654"/>
                  </a:lnTo>
                  <a:lnTo>
                    <a:pt x="126" y="660"/>
                  </a:lnTo>
                  <a:lnTo>
                    <a:pt x="138" y="666"/>
                  </a:lnTo>
                  <a:lnTo>
                    <a:pt x="150" y="678"/>
                  </a:lnTo>
                  <a:lnTo>
                    <a:pt x="144" y="684"/>
                  </a:lnTo>
                  <a:lnTo>
                    <a:pt x="120" y="696"/>
                  </a:lnTo>
                  <a:lnTo>
                    <a:pt x="114" y="702"/>
                  </a:lnTo>
                  <a:lnTo>
                    <a:pt x="102" y="708"/>
                  </a:lnTo>
                  <a:lnTo>
                    <a:pt x="96" y="732"/>
                  </a:lnTo>
                  <a:lnTo>
                    <a:pt x="72" y="750"/>
                  </a:lnTo>
                  <a:lnTo>
                    <a:pt x="72" y="762"/>
                  </a:lnTo>
                  <a:lnTo>
                    <a:pt x="60" y="774"/>
                  </a:lnTo>
                  <a:lnTo>
                    <a:pt x="48" y="780"/>
                  </a:lnTo>
                  <a:lnTo>
                    <a:pt x="42" y="786"/>
                  </a:lnTo>
                  <a:lnTo>
                    <a:pt x="30" y="792"/>
                  </a:lnTo>
                  <a:lnTo>
                    <a:pt x="24" y="798"/>
                  </a:lnTo>
                  <a:lnTo>
                    <a:pt x="18" y="798"/>
                  </a:lnTo>
                  <a:lnTo>
                    <a:pt x="18" y="804"/>
                  </a:lnTo>
                  <a:lnTo>
                    <a:pt x="12" y="810"/>
                  </a:lnTo>
                  <a:lnTo>
                    <a:pt x="0" y="834"/>
                  </a:lnTo>
                  <a:lnTo>
                    <a:pt x="0" y="864"/>
                  </a:lnTo>
                  <a:lnTo>
                    <a:pt x="30" y="834"/>
                  </a:lnTo>
                  <a:lnTo>
                    <a:pt x="30" y="816"/>
                  </a:lnTo>
                  <a:lnTo>
                    <a:pt x="36" y="810"/>
                  </a:lnTo>
                  <a:lnTo>
                    <a:pt x="42" y="810"/>
                  </a:lnTo>
                  <a:lnTo>
                    <a:pt x="78" y="798"/>
                  </a:lnTo>
                  <a:lnTo>
                    <a:pt x="84" y="792"/>
                  </a:lnTo>
                  <a:lnTo>
                    <a:pt x="84" y="762"/>
                  </a:lnTo>
                  <a:lnTo>
                    <a:pt x="90" y="750"/>
                  </a:lnTo>
                  <a:lnTo>
                    <a:pt x="96" y="744"/>
                  </a:lnTo>
                  <a:lnTo>
                    <a:pt x="114" y="738"/>
                  </a:lnTo>
                  <a:lnTo>
                    <a:pt x="126" y="732"/>
                  </a:lnTo>
                  <a:lnTo>
                    <a:pt x="144" y="720"/>
                  </a:lnTo>
                  <a:lnTo>
                    <a:pt x="162" y="714"/>
                  </a:lnTo>
                  <a:lnTo>
                    <a:pt x="168" y="702"/>
                  </a:lnTo>
                  <a:lnTo>
                    <a:pt x="174" y="696"/>
                  </a:lnTo>
                  <a:lnTo>
                    <a:pt x="174" y="684"/>
                  </a:lnTo>
                  <a:lnTo>
                    <a:pt x="156" y="648"/>
                  </a:lnTo>
                  <a:lnTo>
                    <a:pt x="156" y="624"/>
                  </a:lnTo>
                  <a:lnTo>
                    <a:pt x="162" y="612"/>
                  </a:lnTo>
                  <a:lnTo>
                    <a:pt x="162" y="600"/>
                  </a:lnTo>
                  <a:close/>
                  <a:moveTo>
                    <a:pt x="330" y="1026"/>
                  </a:moveTo>
                  <a:lnTo>
                    <a:pt x="372" y="1056"/>
                  </a:lnTo>
                  <a:lnTo>
                    <a:pt x="372" y="1020"/>
                  </a:lnTo>
                  <a:lnTo>
                    <a:pt x="348" y="1002"/>
                  </a:lnTo>
                  <a:lnTo>
                    <a:pt x="330" y="1026"/>
                  </a:lnTo>
                  <a:close/>
                  <a:moveTo>
                    <a:pt x="660" y="840"/>
                  </a:moveTo>
                  <a:lnTo>
                    <a:pt x="660" y="816"/>
                  </a:lnTo>
                  <a:lnTo>
                    <a:pt x="654" y="804"/>
                  </a:lnTo>
                  <a:lnTo>
                    <a:pt x="654" y="792"/>
                  </a:lnTo>
                  <a:lnTo>
                    <a:pt x="642" y="780"/>
                  </a:lnTo>
                  <a:lnTo>
                    <a:pt x="630" y="774"/>
                  </a:lnTo>
                  <a:lnTo>
                    <a:pt x="600" y="744"/>
                  </a:lnTo>
                  <a:lnTo>
                    <a:pt x="588" y="738"/>
                  </a:lnTo>
                  <a:lnTo>
                    <a:pt x="582" y="738"/>
                  </a:lnTo>
                  <a:lnTo>
                    <a:pt x="576" y="744"/>
                  </a:lnTo>
                  <a:lnTo>
                    <a:pt x="582" y="750"/>
                  </a:lnTo>
                  <a:lnTo>
                    <a:pt x="588" y="762"/>
                  </a:lnTo>
                  <a:lnTo>
                    <a:pt x="594" y="768"/>
                  </a:lnTo>
                  <a:lnTo>
                    <a:pt x="606" y="774"/>
                  </a:lnTo>
                  <a:lnTo>
                    <a:pt x="606" y="786"/>
                  </a:lnTo>
                  <a:lnTo>
                    <a:pt x="600" y="786"/>
                  </a:lnTo>
                  <a:lnTo>
                    <a:pt x="588" y="792"/>
                  </a:lnTo>
                  <a:lnTo>
                    <a:pt x="570" y="792"/>
                  </a:lnTo>
                  <a:lnTo>
                    <a:pt x="558" y="798"/>
                  </a:lnTo>
                  <a:lnTo>
                    <a:pt x="546" y="798"/>
                  </a:lnTo>
                  <a:lnTo>
                    <a:pt x="546" y="828"/>
                  </a:lnTo>
                  <a:lnTo>
                    <a:pt x="528" y="828"/>
                  </a:lnTo>
                  <a:lnTo>
                    <a:pt x="522" y="846"/>
                  </a:lnTo>
                  <a:lnTo>
                    <a:pt x="498" y="864"/>
                  </a:lnTo>
                  <a:lnTo>
                    <a:pt x="492" y="864"/>
                  </a:lnTo>
                  <a:lnTo>
                    <a:pt x="486" y="858"/>
                  </a:lnTo>
                  <a:lnTo>
                    <a:pt x="474" y="852"/>
                  </a:lnTo>
                  <a:lnTo>
                    <a:pt x="462" y="852"/>
                  </a:lnTo>
                  <a:lnTo>
                    <a:pt x="450" y="846"/>
                  </a:lnTo>
                  <a:lnTo>
                    <a:pt x="438" y="858"/>
                  </a:lnTo>
                  <a:lnTo>
                    <a:pt x="432" y="870"/>
                  </a:lnTo>
                  <a:lnTo>
                    <a:pt x="420" y="882"/>
                  </a:lnTo>
                  <a:lnTo>
                    <a:pt x="414" y="894"/>
                  </a:lnTo>
                  <a:lnTo>
                    <a:pt x="408" y="900"/>
                  </a:lnTo>
                  <a:lnTo>
                    <a:pt x="408" y="906"/>
                  </a:lnTo>
                  <a:lnTo>
                    <a:pt x="408" y="900"/>
                  </a:lnTo>
                  <a:lnTo>
                    <a:pt x="396" y="888"/>
                  </a:lnTo>
                  <a:lnTo>
                    <a:pt x="384" y="888"/>
                  </a:lnTo>
                  <a:lnTo>
                    <a:pt x="378" y="900"/>
                  </a:lnTo>
                  <a:lnTo>
                    <a:pt x="378" y="912"/>
                  </a:lnTo>
                  <a:lnTo>
                    <a:pt x="372" y="924"/>
                  </a:lnTo>
                  <a:lnTo>
                    <a:pt x="366" y="930"/>
                  </a:lnTo>
                  <a:lnTo>
                    <a:pt x="360" y="942"/>
                  </a:lnTo>
                  <a:lnTo>
                    <a:pt x="384" y="960"/>
                  </a:lnTo>
                  <a:lnTo>
                    <a:pt x="402" y="942"/>
                  </a:lnTo>
                  <a:lnTo>
                    <a:pt x="414" y="966"/>
                  </a:lnTo>
                  <a:lnTo>
                    <a:pt x="420" y="960"/>
                  </a:lnTo>
                  <a:lnTo>
                    <a:pt x="432" y="954"/>
                  </a:lnTo>
                  <a:lnTo>
                    <a:pt x="450" y="936"/>
                  </a:lnTo>
                  <a:lnTo>
                    <a:pt x="462" y="930"/>
                  </a:lnTo>
                  <a:lnTo>
                    <a:pt x="474" y="930"/>
                  </a:lnTo>
                  <a:lnTo>
                    <a:pt x="498" y="954"/>
                  </a:lnTo>
                  <a:lnTo>
                    <a:pt x="510" y="960"/>
                  </a:lnTo>
                  <a:lnTo>
                    <a:pt x="492" y="978"/>
                  </a:lnTo>
                  <a:lnTo>
                    <a:pt x="492" y="990"/>
                  </a:lnTo>
                  <a:lnTo>
                    <a:pt x="510" y="1026"/>
                  </a:lnTo>
                  <a:lnTo>
                    <a:pt x="522" y="1044"/>
                  </a:lnTo>
                  <a:lnTo>
                    <a:pt x="534" y="1056"/>
                  </a:lnTo>
                  <a:lnTo>
                    <a:pt x="546" y="1062"/>
                  </a:lnTo>
                  <a:lnTo>
                    <a:pt x="558" y="1062"/>
                  </a:lnTo>
                  <a:lnTo>
                    <a:pt x="570" y="1068"/>
                  </a:lnTo>
                  <a:lnTo>
                    <a:pt x="582" y="1068"/>
                  </a:lnTo>
                  <a:lnTo>
                    <a:pt x="606" y="1050"/>
                  </a:lnTo>
                  <a:lnTo>
                    <a:pt x="606" y="1074"/>
                  </a:lnTo>
                  <a:lnTo>
                    <a:pt x="630" y="1074"/>
                  </a:lnTo>
                  <a:lnTo>
                    <a:pt x="630" y="1038"/>
                  </a:lnTo>
                  <a:lnTo>
                    <a:pt x="624" y="1032"/>
                  </a:lnTo>
                  <a:lnTo>
                    <a:pt x="606" y="996"/>
                  </a:lnTo>
                  <a:lnTo>
                    <a:pt x="606" y="984"/>
                  </a:lnTo>
                  <a:lnTo>
                    <a:pt x="612" y="972"/>
                  </a:lnTo>
                  <a:lnTo>
                    <a:pt x="624" y="960"/>
                  </a:lnTo>
                  <a:lnTo>
                    <a:pt x="654" y="1014"/>
                  </a:lnTo>
                  <a:lnTo>
                    <a:pt x="654" y="1008"/>
                  </a:lnTo>
                  <a:lnTo>
                    <a:pt x="660" y="1002"/>
                  </a:lnTo>
                  <a:lnTo>
                    <a:pt x="672" y="978"/>
                  </a:lnTo>
                  <a:lnTo>
                    <a:pt x="678" y="960"/>
                  </a:lnTo>
                  <a:lnTo>
                    <a:pt x="678" y="936"/>
                  </a:lnTo>
                  <a:lnTo>
                    <a:pt x="672" y="918"/>
                  </a:lnTo>
                  <a:lnTo>
                    <a:pt x="666" y="912"/>
                  </a:lnTo>
                  <a:lnTo>
                    <a:pt x="660" y="900"/>
                  </a:lnTo>
                  <a:lnTo>
                    <a:pt x="660" y="840"/>
                  </a:lnTo>
                  <a:close/>
                  <a:moveTo>
                    <a:pt x="330" y="384"/>
                  </a:moveTo>
                  <a:lnTo>
                    <a:pt x="348" y="384"/>
                  </a:lnTo>
                  <a:lnTo>
                    <a:pt x="354" y="390"/>
                  </a:lnTo>
                  <a:lnTo>
                    <a:pt x="366" y="396"/>
                  </a:lnTo>
                  <a:lnTo>
                    <a:pt x="366" y="408"/>
                  </a:lnTo>
                  <a:lnTo>
                    <a:pt x="372" y="420"/>
                  </a:lnTo>
                  <a:lnTo>
                    <a:pt x="384" y="438"/>
                  </a:lnTo>
                  <a:lnTo>
                    <a:pt x="396" y="450"/>
                  </a:lnTo>
                  <a:lnTo>
                    <a:pt x="414" y="462"/>
                  </a:lnTo>
                  <a:lnTo>
                    <a:pt x="432" y="462"/>
                  </a:lnTo>
                  <a:lnTo>
                    <a:pt x="444" y="438"/>
                  </a:lnTo>
                  <a:lnTo>
                    <a:pt x="444" y="426"/>
                  </a:lnTo>
                  <a:lnTo>
                    <a:pt x="432" y="402"/>
                  </a:lnTo>
                  <a:lnTo>
                    <a:pt x="420" y="396"/>
                  </a:lnTo>
                  <a:lnTo>
                    <a:pt x="408" y="396"/>
                  </a:lnTo>
                  <a:lnTo>
                    <a:pt x="408" y="390"/>
                  </a:lnTo>
                  <a:lnTo>
                    <a:pt x="414" y="384"/>
                  </a:lnTo>
                  <a:lnTo>
                    <a:pt x="414" y="378"/>
                  </a:lnTo>
                  <a:lnTo>
                    <a:pt x="420" y="372"/>
                  </a:lnTo>
                  <a:lnTo>
                    <a:pt x="408" y="372"/>
                  </a:lnTo>
                  <a:lnTo>
                    <a:pt x="396" y="366"/>
                  </a:lnTo>
                  <a:lnTo>
                    <a:pt x="390" y="360"/>
                  </a:lnTo>
                  <a:lnTo>
                    <a:pt x="372" y="360"/>
                  </a:lnTo>
                  <a:lnTo>
                    <a:pt x="366" y="366"/>
                  </a:lnTo>
                  <a:lnTo>
                    <a:pt x="354" y="372"/>
                  </a:lnTo>
                  <a:lnTo>
                    <a:pt x="342" y="360"/>
                  </a:lnTo>
                  <a:lnTo>
                    <a:pt x="330" y="354"/>
                  </a:lnTo>
                  <a:lnTo>
                    <a:pt x="312" y="354"/>
                  </a:lnTo>
                  <a:lnTo>
                    <a:pt x="300" y="366"/>
                  </a:lnTo>
                  <a:lnTo>
                    <a:pt x="288" y="372"/>
                  </a:lnTo>
                  <a:lnTo>
                    <a:pt x="282" y="372"/>
                  </a:lnTo>
                  <a:lnTo>
                    <a:pt x="264" y="354"/>
                  </a:lnTo>
                  <a:lnTo>
                    <a:pt x="258" y="342"/>
                  </a:lnTo>
                  <a:lnTo>
                    <a:pt x="258" y="252"/>
                  </a:lnTo>
                  <a:lnTo>
                    <a:pt x="270" y="228"/>
                  </a:lnTo>
                  <a:lnTo>
                    <a:pt x="270" y="222"/>
                  </a:lnTo>
                  <a:lnTo>
                    <a:pt x="288" y="204"/>
                  </a:lnTo>
                  <a:lnTo>
                    <a:pt x="288" y="174"/>
                  </a:lnTo>
                  <a:lnTo>
                    <a:pt x="276" y="150"/>
                  </a:lnTo>
                  <a:lnTo>
                    <a:pt x="276" y="126"/>
                  </a:lnTo>
                  <a:lnTo>
                    <a:pt x="282" y="108"/>
                  </a:lnTo>
                  <a:lnTo>
                    <a:pt x="282" y="72"/>
                  </a:lnTo>
                  <a:lnTo>
                    <a:pt x="264" y="54"/>
                  </a:lnTo>
                  <a:lnTo>
                    <a:pt x="264" y="36"/>
                  </a:lnTo>
                  <a:lnTo>
                    <a:pt x="258" y="30"/>
                  </a:lnTo>
                  <a:lnTo>
                    <a:pt x="258" y="6"/>
                  </a:lnTo>
                  <a:lnTo>
                    <a:pt x="252" y="0"/>
                  </a:lnTo>
                  <a:lnTo>
                    <a:pt x="240" y="0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204" y="24"/>
                  </a:lnTo>
                  <a:lnTo>
                    <a:pt x="192" y="18"/>
                  </a:lnTo>
                  <a:lnTo>
                    <a:pt x="186" y="12"/>
                  </a:lnTo>
                  <a:lnTo>
                    <a:pt x="174" y="12"/>
                  </a:lnTo>
                  <a:lnTo>
                    <a:pt x="162" y="18"/>
                  </a:lnTo>
                  <a:lnTo>
                    <a:pt x="162" y="36"/>
                  </a:lnTo>
                  <a:lnTo>
                    <a:pt x="156" y="42"/>
                  </a:lnTo>
                  <a:lnTo>
                    <a:pt x="156" y="48"/>
                  </a:lnTo>
                  <a:lnTo>
                    <a:pt x="144" y="72"/>
                  </a:lnTo>
                  <a:lnTo>
                    <a:pt x="132" y="84"/>
                  </a:lnTo>
                  <a:lnTo>
                    <a:pt x="132" y="96"/>
                  </a:lnTo>
                  <a:lnTo>
                    <a:pt x="138" y="102"/>
                  </a:lnTo>
                  <a:lnTo>
                    <a:pt x="144" y="114"/>
                  </a:lnTo>
                  <a:lnTo>
                    <a:pt x="150" y="132"/>
                  </a:lnTo>
                  <a:lnTo>
                    <a:pt x="156" y="138"/>
                  </a:lnTo>
                  <a:lnTo>
                    <a:pt x="156" y="150"/>
                  </a:lnTo>
                  <a:lnTo>
                    <a:pt x="150" y="162"/>
                  </a:lnTo>
                  <a:lnTo>
                    <a:pt x="150" y="168"/>
                  </a:lnTo>
                  <a:lnTo>
                    <a:pt x="144" y="174"/>
                  </a:lnTo>
                  <a:lnTo>
                    <a:pt x="138" y="186"/>
                  </a:lnTo>
                  <a:lnTo>
                    <a:pt x="138" y="198"/>
                  </a:lnTo>
                  <a:lnTo>
                    <a:pt x="150" y="210"/>
                  </a:lnTo>
                  <a:lnTo>
                    <a:pt x="150" y="216"/>
                  </a:lnTo>
                  <a:lnTo>
                    <a:pt x="144" y="222"/>
                  </a:lnTo>
                  <a:lnTo>
                    <a:pt x="138" y="222"/>
                  </a:lnTo>
                  <a:lnTo>
                    <a:pt x="126" y="228"/>
                  </a:lnTo>
                  <a:lnTo>
                    <a:pt x="120" y="228"/>
                  </a:lnTo>
                  <a:lnTo>
                    <a:pt x="120" y="210"/>
                  </a:lnTo>
                  <a:lnTo>
                    <a:pt x="114" y="204"/>
                  </a:lnTo>
                  <a:lnTo>
                    <a:pt x="114" y="252"/>
                  </a:lnTo>
                  <a:lnTo>
                    <a:pt x="150" y="306"/>
                  </a:lnTo>
                  <a:lnTo>
                    <a:pt x="174" y="330"/>
                  </a:lnTo>
                  <a:lnTo>
                    <a:pt x="186" y="348"/>
                  </a:lnTo>
                  <a:lnTo>
                    <a:pt x="204" y="384"/>
                  </a:lnTo>
                  <a:lnTo>
                    <a:pt x="216" y="402"/>
                  </a:lnTo>
                  <a:lnTo>
                    <a:pt x="228" y="408"/>
                  </a:lnTo>
                  <a:lnTo>
                    <a:pt x="252" y="408"/>
                  </a:lnTo>
                  <a:lnTo>
                    <a:pt x="258" y="396"/>
                  </a:lnTo>
                  <a:lnTo>
                    <a:pt x="270" y="390"/>
                  </a:lnTo>
                  <a:lnTo>
                    <a:pt x="276" y="384"/>
                  </a:lnTo>
                  <a:lnTo>
                    <a:pt x="288" y="384"/>
                  </a:lnTo>
                  <a:lnTo>
                    <a:pt x="294" y="396"/>
                  </a:lnTo>
                  <a:lnTo>
                    <a:pt x="306" y="402"/>
                  </a:lnTo>
                  <a:lnTo>
                    <a:pt x="324" y="420"/>
                  </a:lnTo>
                  <a:lnTo>
                    <a:pt x="342" y="420"/>
                  </a:lnTo>
                  <a:lnTo>
                    <a:pt x="342" y="402"/>
                  </a:lnTo>
                  <a:lnTo>
                    <a:pt x="336" y="396"/>
                  </a:lnTo>
                  <a:lnTo>
                    <a:pt x="330" y="384"/>
                  </a:lnTo>
                  <a:close/>
                  <a:moveTo>
                    <a:pt x="258" y="432"/>
                  </a:moveTo>
                  <a:lnTo>
                    <a:pt x="246" y="426"/>
                  </a:lnTo>
                  <a:lnTo>
                    <a:pt x="204" y="426"/>
                  </a:lnTo>
                  <a:lnTo>
                    <a:pt x="234" y="468"/>
                  </a:lnTo>
                  <a:lnTo>
                    <a:pt x="258" y="534"/>
                  </a:lnTo>
                  <a:lnTo>
                    <a:pt x="270" y="528"/>
                  </a:lnTo>
                  <a:lnTo>
                    <a:pt x="276" y="516"/>
                  </a:lnTo>
                  <a:lnTo>
                    <a:pt x="282" y="510"/>
                  </a:lnTo>
                  <a:lnTo>
                    <a:pt x="282" y="486"/>
                  </a:lnTo>
                  <a:lnTo>
                    <a:pt x="276" y="480"/>
                  </a:lnTo>
                  <a:lnTo>
                    <a:pt x="270" y="468"/>
                  </a:lnTo>
                  <a:lnTo>
                    <a:pt x="270" y="450"/>
                  </a:lnTo>
                  <a:lnTo>
                    <a:pt x="264" y="438"/>
                  </a:lnTo>
                  <a:lnTo>
                    <a:pt x="258" y="432"/>
                  </a:lnTo>
                  <a:close/>
                  <a:moveTo>
                    <a:pt x="330" y="648"/>
                  </a:moveTo>
                  <a:lnTo>
                    <a:pt x="336" y="660"/>
                  </a:lnTo>
                  <a:lnTo>
                    <a:pt x="354" y="678"/>
                  </a:lnTo>
                  <a:lnTo>
                    <a:pt x="360" y="672"/>
                  </a:lnTo>
                  <a:lnTo>
                    <a:pt x="372" y="666"/>
                  </a:lnTo>
                  <a:lnTo>
                    <a:pt x="378" y="660"/>
                  </a:lnTo>
                  <a:lnTo>
                    <a:pt x="384" y="660"/>
                  </a:lnTo>
                  <a:lnTo>
                    <a:pt x="390" y="666"/>
                  </a:lnTo>
                  <a:lnTo>
                    <a:pt x="390" y="696"/>
                  </a:lnTo>
                  <a:lnTo>
                    <a:pt x="402" y="708"/>
                  </a:lnTo>
                  <a:lnTo>
                    <a:pt x="396" y="720"/>
                  </a:lnTo>
                  <a:lnTo>
                    <a:pt x="390" y="726"/>
                  </a:lnTo>
                  <a:lnTo>
                    <a:pt x="372" y="762"/>
                  </a:lnTo>
                  <a:lnTo>
                    <a:pt x="372" y="786"/>
                  </a:lnTo>
                  <a:lnTo>
                    <a:pt x="378" y="792"/>
                  </a:lnTo>
                  <a:lnTo>
                    <a:pt x="384" y="804"/>
                  </a:lnTo>
                  <a:lnTo>
                    <a:pt x="396" y="804"/>
                  </a:lnTo>
                  <a:lnTo>
                    <a:pt x="408" y="798"/>
                  </a:lnTo>
                  <a:lnTo>
                    <a:pt x="420" y="798"/>
                  </a:lnTo>
                  <a:lnTo>
                    <a:pt x="432" y="792"/>
                  </a:lnTo>
                  <a:lnTo>
                    <a:pt x="438" y="786"/>
                  </a:lnTo>
                  <a:lnTo>
                    <a:pt x="438" y="768"/>
                  </a:lnTo>
                  <a:lnTo>
                    <a:pt x="432" y="756"/>
                  </a:lnTo>
                  <a:lnTo>
                    <a:pt x="426" y="738"/>
                  </a:lnTo>
                  <a:lnTo>
                    <a:pt x="426" y="726"/>
                  </a:lnTo>
                  <a:lnTo>
                    <a:pt x="432" y="714"/>
                  </a:lnTo>
                  <a:lnTo>
                    <a:pt x="444" y="678"/>
                  </a:lnTo>
                  <a:lnTo>
                    <a:pt x="444" y="660"/>
                  </a:lnTo>
                  <a:lnTo>
                    <a:pt x="438" y="648"/>
                  </a:lnTo>
                  <a:lnTo>
                    <a:pt x="432" y="642"/>
                  </a:lnTo>
                  <a:lnTo>
                    <a:pt x="426" y="642"/>
                  </a:lnTo>
                  <a:lnTo>
                    <a:pt x="414" y="654"/>
                  </a:lnTo>
                  <a:lnTo>
                    <a:pt x="402" y="660"/>
                  </a:lnTo>
                  <a:lnTo>
                    <a:pt x="396" y="660"/>
                  </a:lnTo>
                  <a:lnTo>
                    <a:pt x="396" y="648"/>
                  </a:lnTo>
                  <a:lnTo>
                    <a:pt x="408" y="624"/>
                  </a:lnTo>
                  <a:lnTo>
                    <a:pt x="408" y="612"/>
                  </a:lnTo>
                  <a:lnTo>
                    <a:pt x="414" y="600"/>
                  </a:lnTo>
                  <a:lnTo>
                    <a:pt x="414" y="594"/>
                  </a:lnTo>
                  <a:lnTo>
                    <a:pt x="408" y="588"/>
                  </a:lnTo>
                  <a:lnTo>
                    <a:pt x="372" y="570"/>
                  </a:lnTo>
                  <a:lnTo>
                    <a:pt x="366" y="564"/>
                  </a:lnTo>
                  <a:lnTo>
                    <a:pt x="330" y="564"/>
                  </a:lnTo>
                  <a:lnTo>
                    <a:pt x="324" y="570"/>
                  </a:lnTo>
                  <a:lnTo>
                    <a:pt x="324" y="576"/>
                  </a:lnTo>
                  <a:lnTo>
                    <a:pt x="330" y="582"/>
                  </a:lnTo>
                  <a:lnTo>
                    <a:pt x="336" y="582"/>
                  </a:lnTo>
                  <a:lnTo>
                    <a:pt x="342" y="594"/>
                  </a:lnTo>
                  <a:lnTo>
                    <a:pt x="342" y="600"/>
                  </a:lnTo>
                  <a:lnTo>
                    <a:pt x="336" y="606"/>
                  </a:lnTo>
                  <a:lnTo>
                    <a:pt x="336" y="618"/>
                  </a:lnTo>
                  <a:lnTo>
                    <a:pt x="330" y="630"/>
                  </a:lnTo>
                  <a:lnTo>
                    <a:pt x="330" y="64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6" name="Peru" descr="© INSCALE GmbH, 05.05.2010&#10;http://www.presentationload.com/">
              <a:extLst>
                <a:ext uri="{FF2B5EF4-FFF2-40B4-BE49-F238E27FC236}">
                  <a16:creationId xmlns:a16="http://schemas.microsoft.com/office/drawing/2014/main" id="{02DA0529-536F-4447-BB9F-75467E58842E}"/>
                </a:ext>
              </a:extLst>
            </p:cNvPr>
            <p:cNvSpPr>
              <a:spLocks/>
            </p:cNvSpPr>
            <p:nvPr/>
          </p:nvSpPr>
          <p:spPr bwMode="gray">
            <a:xfrm>
              <a:off x="2041480" y="3216997"/>
              <a:ext cx="357252" cy="564787"/>
            </a:xfrm>
            <a:custGeom>
              <a:avLst/>
              <a:gdLst>
                <a:gd name="T0" fmla="*/ 2147483647 w 942"/>
                <a:gd name="T1" fmla="*/ 2147483647 h 1488"/>
                <a:gd name="T2" fmla="*/ 2147483647 w 942"/>
                <a:gd name="T3" fmla="*/ 2147483647 h 1488"/>
                <a:gd name="T4" fmla="*/ 2147483647 w 942"/>
                <a:gd name="T5" fmla="*/ 2147483647 h 1488"/>
                <a:gd name="T6" fmla="*/ 2147483647 w 942"/>
                <a:gd name="T7" fmla="*/ 2147483647 h 1488"/>
                <a:gd name="T8" fmla="*/ 2147483647 w 942"/>
                <a:gd name="T9" fmla="*/ 2147483647 h 1488"/>
                <a:gd name="T10" fmla="*/ 2147483647 w 942"/>
                <a:gd name="T11" fmla="*/ 2147483647 h 1488"/>
                <a:gd name="T12" fmla="*/ 2147483647 w 942"/>
                <a:gd name="T13" fmla="*/ 2147483647 h 1488"/>
                <a:gd name="T14" fmla="*/ 2147483647 w 942"/>
                <a:gd name="T15" fmla="*/ 2147483647 h 1488"/>
                <a:gd name="T16" fmla="*/ 2147483647 w 942"/>
                <a:gd name="T17" fmla="*/ 2147483647 h 1488"/>
                <a:gd name="T18" fmla="*/ 2147483647 w 942"/>
                <a:gd name="T19" fmla="*/ 2147483647 h 1488"/>
                <a:gd name="T20" fmla="*/ 2147483647 w 942"/>
                <a:gd name="T21" fmla="*/ 2147483647 h 1488"/>
                <a:gd name="T22" fmla="*/ 2147483647 w 942"/>
                <a:gd name="T23" fmla="*/ 2147483647 h 1488"/>
                <a:gd name="T24" fmla="*/ 2147483647 w 942"/>
                <a:gd name="T25" fmla="*/ 2147483647 h 1488"/>
                <a:gd name="T26" fmla="*/ 2147483647 w 942"/>
                <a:gd name="T27" fmla="*/ 2147483647 h 1488"/>
                <a:gd name="T28" fmla="*/ 2147483647 w 942"/>
                <a:gd name="T29" fmla="*/ 2147483647 h 1488"/>
                <a:gd name="T30" fmla="*/ 2147483647 w 942"/>
                <a:gd name="T31" fmla="*/ 2147483647 h 1488"/>
                <a:gd name="T32" fmla="*/ 2147483647 w 942"/>
                <a:gd name="T33" fmla="*/ 2147483647 h 1488"/>
                <a:gd name="T34" fmla="*/ 2147483647 w 942"/>
                <a:gd name="T35" fmla="*/ 2147483647 h 1488"/>
                <a:gd name="T36" fmla="*/ 2147483647 w 942"/>
                <a:gd name="T37" fmla="*/ 2147483647 h 1488"/>
                <a:gd name="T38" fmla="*/ 2147483647 w 942"/>
                <a:gd name="T39" fmla="*/ 2147483647 h 1488"/>
                <a:gd name="T40" fmla="*/ 2147483647 w 942"/>
                <a:gd name="T41" fmla="*/ 2147483647 h 1488"/>
                <a:gd name="T42" fmla="*/ 2147483647 w 942"/>
                <a:gd name="T43" fmla="*/ 2147483647 h 1488"/>
                <a:gd name="T44" fmla="*/ 2147483647 w 942"/>
                <a:gd name="T45" fmla="*/ 2147483647 h 1488"/>
                <a:gd name="T46" fmla="*/ 2147483647 w 942"/>
                <a:gd name="T47" fmla="*/ 2147483647 h 1488"/>
                <a:gd name="T48" fmla="*/ 2147483647 w 942"/>
                <a:gd name="T49" fmla="*/ 2147483647 h 1488"/>
                <a:gd name="T50" fmla="*/ 2147483647 w 942"/>
                <a:gd name="T51" fmla="*/ 2147483647 h 1488"/>
                <a:gd name="T52" fmla="*/ 2147483647 w 942"/>
                <a:gd name="T53" fmla="*/ 2147483647 h 1488"/>
                <a:gd name="T54" fmla="*/ 2147483647 w 942"/>
                <a:gd name="T55" fmla="*/ 2147483647 h 1488"/>
                <a:gd name="T56" fmla="*/ 2147483647 w 942"/>
                <a:gd name="T57" fmla="*/ 2147483647 h 1488"/>
                <a:gd name="T58" fmla="*/ 2147483647 w 942"/>
                <a:gd name="T59" fmla="*/ 2147483647 h 1488"/>
                <a:gd name="T60" fmla="*/ 2147483647 w 942"/>
                <a:gd name="T61" fmla="*/ 2147483647 h 1488"/>
                <a:gd name="T62" fmla="*/ 2147483647 w 942"/>
                <a:gd name="T63" fmla="*/ 0 h 1488"/>
                <a:gd name="T64" fmla="*/ 2147483647 w 942"/>
                <a:gd name="T65" fmla="*/ 2147483647 h 1488"/>
                <a:gd name="T66" fmla="*/ 2147483647 w 942"/>
                <a:gd name="T67" fmla="*/ 2147483647 h 1488"/>
                <a:gd name="T68" fmla="*/ 2147483647 w 942"/>
                <a:gd name="T69" fmla="*/ 2147483647 h 1488"/>
                <a:gd name="T70" fmla="*/ 2147483647 w 942"/>
                <a:gd name="T71" fmla="*/ 2147483647 h 1488"/>
                <a:gd name="T72" fmla="*/ 2147483647 w 942"/>
                <a:gd name="T73" fmla="*/ 2147483647 h 1488"/>
                <a:gd name="T74" fmla="*/ 2147483647 w 942"/>
                <a:gd name="T75" fmla="*/ 2147483647 h 1488"/>
                <a:gd name="T76" fmla="*/ 2147483647 w 942"/>
                <a:gd name="T77" fmla="*/ 2147483647 h 1488"/>
                <a:gd name="T78" fmla="*/ 2147483647 w 942"/>
                <a:gd name="T79" fmla="*/ 2147483647 h 1488"/>
                <a:gd name="T80" fmla="*/ 2147483647 w 942"/>
                <a:gd name="T81" fmla="*/ 2147483647 h 1488"/>
                <a:gd name="T82" fmla="*/ 2147483647 w 942"/>
                <a:gd name="T83" fmla="*/ 2147483647 h 1488"/>
                <a:gd name="T84" fmla="*/ 0 w 942"/>
                <a:gd name="T85" fmla="*/ 2147483647 h 1488"/>
                <a:gd name="T86" fmla="*/ 2147483647 w 942"/>
                <a:gd name="T87" fmla="*/ 2147483647 h 1488"/>
                <a:gd name="T88" fmla="*/ 2147483647 w 942"/>
                <a:gd name="T89" fmla="*/ 2147483647 h 1488"/>
                <a:gd name="T90" fmla="*/ 2147483647 w 942"/>
                <a:gd name="T91" fmla="*/ 2147483647 h 1488"/>
                <a:gd name="T92" fmla="*/ 2147483647 w 942"/>
                <a:gd name="T93" fmla="*/ 2147483647 h 1488"/>
                <a:gd name="T94" fmla="*/ 2147483647 w 942"/>
                <a:gd name="T95" fmla="*/ 2147483647 h 1488"/>
                <a:gd name="T96" fmla="*/ 2147483647 w 942"/>
                <a:gd name="T97" fmla="*/ 2147483647 h 1488"/>
                <a:gd name="T98" fmla="*/ 2147483647 w 942"/>
                <a:gd name="T99" fmla="*/ 2147483647 h 1488"/>
                <a:gd name="T100" fmla="*/ 2147483647 w 942"/>
                <a:gd name="T101" fmla="*/ 2147483647 h 1488"/>
                <a:gd name="T102" fmla="*/ 2147483647 w 942"/>
                <a:gd name="T103" fmla="*/ 2147483647 h 1488"/>
                <a:gd name="T104" fmla="*/ 2147483647 w 942"/>
                <a:gd name="T105" fmla="*/ 2147483647 h 1488"/>
                <a:gd name="T106" fmla="*/ 2147483647 w 942"/>
                <a:gd name="T107" fmla="*/ 2147483647 h 1488"/>
                <a:gd name="T108" fmla="*/ 2147483647 w 942"/>
                <a:gd name="T109" fmla="*/ 2147483647 h 1488"/>
                <a:gd name="T110" fmla="*/ 2147483647 w 942"/>
                <a:gd name="T111" fmla="*/ 2147483647 h 1488"/>
                <a:gd name="T112" fmla="*/ 2147483647 w 942"/>
                <a:gd name="T113" fmla="*/ 2147483647 h 1488"/>
                <a:gd name="T114" fmla="*/ 2147483647 w 942"/>
                <a:gd name="T115" fmla="*/ 2147483647 h 1488"/>
                <a:gd name="T116" fmla="*/ 2147483647 w 942"/>
                <a:gd name="T117" fmla="*/ 2147483647 h 1488"/>
                <a:gd name="T118" fmla="*/ 2147483647 w 942"/>
                <a:gd name="T119" fmla="*/ 2147483647 h 1488"/>
                <a:gd name="T120" fmla="*/ 2147483647 w 942"/>
                <a:gd name="T121" fmla="*/ 2147483647 h 14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2"/>
                <a:gd name="T184" fmla="*/ 0 h 1488"/>
                <a:gd name="T185" fmla="*/ 942 w 942"/>
                <a:gd name="T186" fmla="*/ 1488 h 14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2" h="1488">
                  <a:moveTo>
                    <a:pt x="930" y="1320"/>
                  </a:moveTo>
                  <a:lnTo>
                    <a:pt x="924" y="1314"/>
                  </a:lnTo>
                  <a:lnTo>
                    <a:pt x="912" y="1308"/>
                  </a:lnTo>
                  <a:lnTo>
                    <a:pt x="888" y="1284"/>
                  </a:lnTo>
                  <a:lnTo>
                    <a:pt x="864" y="1284"/>
                  </a:lnTo>
                  <a:lnTo>
                    <a:pt x="858" y="1278"/>
                  </a:lnTo>
                  <a:lnTo>
                    <a:pt x="870" y="1260"/>
                  </a:lnTo>
                  <a:lnTo>
                    <a:pt x="870" y="1230"/>
                  </a:lnTo>
                  <a:lnTo>
                    <a:pt x="882" y="1230"/>
                  </a:lnTo>
                  <a:lnTo>
                    <a:pt x="906" y="1254"/>
                  </a:lnTo>
                  <a:lnTo>
                    <a:pt x="918" y="1236"/>
                  </a:lnTo>
                  <a:lnTo>
                    <a:pt x="918" y="1230"/>
                  </a:lnTo>
                  <a:lnTo>
                    <a:pt x="912" y="1224"/>
                  </a:lnTo>
                  <a:lnTo>
                    <a:pt x="906" y="1212"/>
                  </a:lnTo>
                  <a:lnTo>
                    <a:pt x="900" y="1194"/>
                  </a:lnTo>
                  <a:lnTo>
                    <a:pt x="912" y="1170"/>
                  </a:lnTo>
                  <a:lnTo>
                    <a:pt x="924" y="1158"/>
                  </a:lnTo>
                  <a:lnTo>
                    <a:pt x="930" y="1146"/>
                  </a:lnTo>
                  <a:lnTo>
                    <a:pt x="930" y="1140"/>
                  </a:lnTo>
                  <a:lnTo>
                    <a:pt x="924" y="1128"/>
                  </a:lnTo>
                  <a:lnTo>
                    <a:pt x="912" y="1116"/>
                  </a:lnTo>
                  <a:lnTo>
                    <a:pt x="906" y="1116"/>
                  </a:lnTo>
                  <a:lnTo>
                    <a:pt x="924" y="1086"/>
                  </a:lnTo>
                  <a:lnTo>
                    <a:pt x="912" y="1038"/>
                  </a:lnTo>
                  <a:lnTo>
                    <a:pt x="918" y="1032"/>
                  </a:lnTo>
                  <a:lnTo>
                    <a:pt x="924" y="1020"/>
                  </a:lnTo>
                  <a:lnTo>
                    <a:pt x="930" y="1014"/>
                  </a:lnTo>
                  <a:lnTo>
                    <a:pt x="930" y="1002"/>
                  </a:lnTo>
                  <a:lnTo>
                    <a:pt x="918" y="978"/>
                  </a:lnTo>
                  <a:lnTo>
                    <a:pt x="906" y="960"/>
                  </a:lnTo>
                  <a:lnTo>
                    <a:pt x="894" y="948"/>
                  </a:lnTo>
                  <a:lnTo>
                    <a:pt x="882" y="930"/>
                  </a:lnTo>
                  <a:lnTo>
                    <a:pt x="870" y="918"/>
                  </a:lnTo>
                  <a:lnTo>
                    <a:pt x="864" y="900"/>
                  </a:lnTo>
                  <a:lnTo>
                    <a:pt x="864" y="882"/>
                  </a:lnTo>
                  <a:lnTo>
                    <a:pt x="828" y="882"/>
                  </a:lnTo>
                  <a:lnTo>
                    <a:pt x="822" y="888"/>
                  </a:lnTo>
                  <a:lnTo>
                    <a:pt x="816" y="888"/>
                  </a:lnTo>
                  <a:lnTo>
                    <a:pt x="816" y="894"/>
                  </a:lnTo>
                  <a:lnTo>
                    <a:pt x="804" y="894"/>
                  </a:lnTo>
                  <a:lnTo>
                    <a:pt x="798" y="888"/>
                  </a:lnTo>
                  <a:lnTo>
                    <a:pt x="798" y="882"/>
                  </a:lnTo>
                  <a:lnTo>
                    <a:pt x="786" y="888"/>
                  </a:lnTo>
                  <a:lnTo>
                    <a:pt x="786" y="858"/>
                  </a:lnTo>
                  <a:lnTo>
                    <a:pt x="780" y="840"/>
                  </a:lnTo>
                  <a:lnTo>
                    <a:pt x="780" y="828"/>
                  </a:lnTo>
                  <a:lnTo>
                    <a:pt x="786" y="816"/>
                  </a:lnTo>
                  <a:lnTo>
                    <a:pt x="786" y="804"/>
                  </a:lnTo>
                  <a:lnTo>
                    <a:pt x="792" y="798"/>
                  </a:lnTo>
                  <a:lnTo>
                    <a:pt x="792" y="780"/>
                  </a:lnTo>
                  <a:lnTo>
                    <a:pt x="786" y="768"/>
                  </a:lnTo>
                  <a:lnTo>
                    <a:pt x="786" y="756"/>
                  </a:lnTo>
                  <a:lnTo>
                    <a:pt x="732" y="804"/>
                  </a:lnTo>
                  <a:lnTo>
                    <a:pt x="672" y="810"/>
                  </a:lnTo>
                  <a:lnTo>
                    <a:pt x="672" y="804"/>
                  </a:lnTo>
                  <a:lnTo>
                    <a:pt x="666" y="798"/>
                  </a:lnTo>
                  <a:lnTo>
                    <a:pt x="660" y="786"/>
                  </a:lnTo>
                  <a:lnTo>
                    <a:pt x="660" y="774"/>
                  </a:lnTo>
                  <a:lnTo>
                    <a:pt x="654" y="768"/>
                  </a:lnTo>
                  <a:lnTo>
                    <a:pt x="648" y="768"/>
                  </a:lnTo>
                  <a:lnTo>
                    <a:pt x="636" y="762"/>
                  </a:lnTo>
                  <a:lnTo>
                    <a:pt x="594" y="762"/>
                  </a:lnTo>
                  <a:lnTo>
                    <a:pt x="600" y="756"/>
                  </a:lnTo>
                  <a:lnTo>
                    <a:pt x="612" y="750"/>
                  </a:lnTo>
                  <a:lnTo>
                    <a:pt x="618" y="738"/>
                  </a:lnTo>
                  <a:lnTo>
                    <a:pt x="624" y="732"/>
                  </a:lnTo>
                  <a:lnTo>
                    <a:pt x="600" y="708"/>
                  </a:lnTo>
                  <a:lnTo>
                    <a:pt x="588" y="702"/>
                  </a:lnTo>
                  <a:lnTo>
                    <a:pt x="576" y="690"/>
                  </a:lnTo>
                  <a:lnTo>
                    <a:pt x="564" y="666"/>
                  </a:lnTo>
                  <a:lnTo>
                    <a:pt x="558" y="660"/>
                  </a:lnTo>
                  <a:lnTo>
                    <a:pt x="558" y="654"/>
                  </a:lnTo>
                  <a:lnTo>
                    <a:pt x="552" y="630"/>
                  </a:lnTo>
                  <a:lnTo>
                    <a:pt x="540" y="624"/>
                  </a:lnTo>
                  <a:lnTo>
                    <a:pt x="534" y="618"/>
                  </a:lnTo>
                  <a:lnTo>
                    <a:pt x="534" y="606"/>
                  </a:lnTo>
                  <a:lnTo>
                    <a:pt x="540" y="600"/>
                  </a:lnTo>
                  <a:lnTo>
                    <a:pt x="552" y="594"/>
                  </a:lnTo>
                  <a:lnTo>
                    <a:pt x="546" y="588"/>
                  </a:lnTo>
                  <a:lnTo>
                    <a:pt x="546" y="564"/>
                  </a:lnTo>
                  <a:lnTo>
                    <a:pt x="552" y="552"/>
                  </a:lnTo>
                  <a:lnTo>
                    <a:pt x="582" y="522"/>
                  </a:lnTo>
                  <a:lnTo>
                    <a:pt x="588" y="528"/>
                  </a:lnTo>
                  <a:lnTo>
                    <a:pt x="594" y="528"/>
                  </a:lnTo>
                  <a:lnTo>
                    <a:pt x="588" y="522"/>
                  </a:lnTo>
                  <a:lnTo>
                    <a:pt x="588" y="504"/>
                  </a:lnTo>
                  <a:lnTo>
                    <a:pt x="582" y="498"/>
                  </a:lnTo>
                  <a:lnTo>
                    <a:pt x="582" y="486"/>
                  </a:lnTo>
                  <a:lnTo>
                    <a:pt x="600" y="468"/>
                  </a:lnTo>
                  <a:lnTo>
                    <a:pt x="600" y="414"/>
                  </a:lnTo>
                  <a:lnTo>
                    <a:pt x="624" y="414"/>
                  </a:lnTo>
                  <a:lnTo>
                    <a:pt x="624" y="408"/>
                  </a:lnTo>
                  <a:lnTo>
                    <a:pt x="630" y="402"/>
                  </a:lnTo>
                  <a:lnTo>
                    <a:pt x="630" y="396"/>
                  </a:lnTo>
                  <a:lnTo>
                    <a:pt x="642" y="384"/>
                  </a:lnTo>
                  <a:lnTo>
                    <a:pt x="654" y="378"/>
                  </a:lnTo>
                  <a:lnTo>
                    <a:pt x="660" y="372"/>
                  </a:lnTo>
                  <a:lnTo>
                    <a:pt x="672" y="366"/>
                  </a:lnTo>
                  <a:lnTo>
                    <a:pt x="702" y="366"/>
                  </a:lnTo>
                  <a:lnTo>
                    <a:pt x="708" y="354"/>
                  </a:lnTo>
                  <a:lnTo>
                    <a:pt x="738" y="360"/>
                  </a:lnTo>
                  <a:lnTo>
                    <a:pt x="744" y="354"/>
                  </a:lnTo>
                  <a:lnTo>
                    <a:pt x="750" y="342"/>
                  </a:lnTo>
                  <a:lnTo>
                    <a:pt x="756" y="336"/>
                  </a:lnTo>
                  <a:lnTo>
                    <a:pt x="774" y="336"/>
                  </a:lnTo>
                  <a:lnTo>
                    <a:pt x="786" y="348"/>
                  </a:lnTo>
                  <a:lnTo>
                    <a:pt x="786" y="354"/>
                  </a:lnTo>
                  <a:lnTo>
                    <a:pt x="804" y="354"/>
                  </a:lnTo>
                  <a:lnTo>
                    <a:pt x="816" y="342"/>
                  </a:lnTo>
                  <a:lnTo>
                    <a:pt x="798" y="330"/>
                  </a:lnTo>
                  <a:lnTo>
                    <a:pt x="786" y="312"/>
                  </a:lnTo>
                  <a:lnTo>
                    <a:pt x="768" y="312"/>
                  </a:lnTo>
                  <a:lnTo>
                    <a:pt x="762" y="306"/>
                  </a:lnTo>
                  <a:lnTo>
                    <a:pt x="762" y="288"/>
                  </a:lnTo>
                  <a:lnTo>
                    <a:pt x="774" y="264"/>
                  </a:lnTo>
                  <a:lnTo>
                    <a:pt x="774" y="258"/>
                  </a:lnTo>
                  <a:lnTo>
                    <a:pt x="780" y="252"/>
                  </a:lnTo>
                  <a:lnTo>
                    <a:pt x="786" y="252"/>
                  </a:lnTo>
                  <a:lnTo>
                    <a:pt x="792" y="246"/>
                  </a:lnTo>
                  <a:lnTo>
                    <a:pt x="798" y="234"/>
                  </a:lnTo>
                  <a:lnTo>
                    <a:pt x="798" y="216"/>
                  </a:lnTo>
                  <a:lnTo>
                    <a:pt x="792" y="210"/>
                  </a:lnTo>
                  <a:lnTo>
                    <a:pt x="780" y="204"/>
                  </a:lnTo>
                  <a:lnTo>
                    <a:pt x="756" y="204"/>
                  </a:lnTo>
                  <a:lnTo>
                    <a:pt x="750" y="198"/>
                  </a:lnTo>
                  <a:lnTo>
                    <a:pt x="744" y="186"/>
                  </a:lnTo>
                  <a:lnTo>
                    <a:pt x="744" y="180"/>
                  </a:lnTo>
                  <a:lnTo>
                    <a:pt x="732" y="180"/>
                  </a:lnTo>
                  <a:lnTo>
                    <a:pt x="726" y="186"/>
                  </a:lnTo>
                  <a:lnTo>
                    <a:pt x="714" y="192"/>
                  </a:lnTo>
                  <a:lnTo>
                    <a:pt x="702" y="192"/>
                  </a:lnTo>
                  <a:lnTo>
                    <a:pt x="696" y="186"/>
                  </a:lnTo>
                  <a:lnTo>
                    <a:pt x="690" y="186"/>
                  </a:lnTo>
                  <a:lnTo>
                    <a:pt x="684" y="180"/>
                  </a:lnTo>
                  <a:lnTo>
                    <a:pt x="660" y="180"/>
                  </a:lnTo>
                  <a:lnTo>
                    <a:pt x="648" y="192"/>
                  </a:lnTo>
                  <a:lnTo>
                    <a:pt x="648" y="204"/>
                  </a:lnTo>
                  <a:lnTo>
                    <a:pt x="612" y="204"/>
                  </a:lnTo>
                  <a:lnTo>
                    <a:pt x="588" y="198"/>
                  </a:lnTo>
                  <a:lnTo>
                    <a:pt x="576" y="192"/>
                  </a:lnTo>
                  <a:lnTo>
                    <a:pt x="576" y="168"/>
                  </a:lnTo>
                  <a:lnTo>
                    <a:pt x="582" y="162"/>
                  </a:lnTo>
                  <a:lnTo>
                    <a:pt x="582" y="156"/>
                  </a:lnTo>
                  <a:lnTo>
                    <a:pt x="576" y="150"/>
                  </a:lnTo>
                  <a:lnTo>
                    <a:pt x="564" y="144"/>
                  </a:lnTo>
                  <a:lnTo>
                    <a:pt x="552" y="144"/>
                  </a:lnTo>
                  <a:lnTo>
                    <a:pt x="552" y="138"/>
                  </a:lnTo>
                  <a:lnTo>
                    <a:pt x="546" y="132"/>
                  </a:lnTo>
                  <a:lnTo>
                    <a:pt x="546" y="108"/>
                  </a:lnTo>
                  <a:lnTo>
                    <a:pt x="540" y="102"/>
                  </a:lnTo>
                  <a:lnTo>
                    <a:pt x="528" y="102"/>
                  </a:lnTo>
                  <a:lnTo>
                    <a:pt x="516" y="84"/>
                  </a:lnTo>
                  <a:lnTo>
                    <a:pt x="498" y="84"/>
                  </a:lnTo>
                  <a:lnTo>
                    <a:pt x="486" y="48"/>
                  </a:lnTo>
                  <a:lnTo>
                    <a:pt x="480" y="42"/>
                  </a:lnTo>
                  <a:lnTo>
                    <a:pt x="468" y="36"/>
                  </a:lnTo>
                  <a:lnTo>
                    <a:pt x="450" y="18"/>
                  </a:lnTo>
                  <a:lnTo>
                    <a:pt x="438" y="12"/>
                  </a:lnTo>
                  <a:lnTo>
                    <a:pt x="426" y="0"/>
                  </a:lnTo>
                  <a:lnTo>
                    <a:pt x="396" y="0"/>
                  </a:lnTo>
                  <a:lnTo>
                    <a:pt x="414" y="0"/>
                  </a:lnTo>
                  <a:lnTo>
                    <a:pt x="414" y="24"/>
                  </a:lnTo>
                  <a:lnTo>
                    <a:pt x="408" y="24"/>
                  </a:lnTo>
                  <a:lnTo>
                    <a:pt x="408" y="30"/>
                  </a:lnTo>
                  <a:lnTo>
                    <a:pt x="402" y="30"/>
                  </a:lnTo>
                  <a:lnTo>
                    <a:pt x="426" y="48"/>
                  </a:lnTo>
                  <a:lnTo>
                    <a:pt x="426" y="78"/>
                  </a:lnTo>
                  <a:lnTo>
                    <a:pt x="414" y="84"/>
                  </a:lnTo>
                  <a:lnTo>
                    <a:pt x="402" y="126"/>
                  </a:lnTo>
                  <a:lnTo>
                    <a:pt x="396" y="138"/>
                  </a:lnTo>
                  <a:lnTo>
                    <a:pt x="384" y="150"/>
                  </a:lnTo>
                  <a:lnTo>
                    <a:pt x="378" y="162"/>
                  </a:lnTo>
                  <a:lnTo>
                    <a:pt x="366" y="174"/>
                  </a:lnTo>
                  <a:lnTo>
                    <a:pt x="354" y="192"/>
                  </a:lnTo>
                  <a:lnTo>
                    <a:pt x="336" y="204"/>
                  </a:lnTo>
                  <a:lnTo>
                    <a:pt x="276" y="234"/>
                  </a:lnTo>
                  <a:lnTo>
                    <a:pt x="258" y="240"/>
                  </a:lnTo>
                  <a:lnTo>
                    <a:pt x="240" y="252"/>
                  </a:lnTo>
                  <a:lnTo>
                    <a:pt x="222" y="270"/>
                  </a:lnTo>
                  <a:lnTo>
                    <a:pt x="222" y="276"/>
                  </a:lnTo>
                  <a:lnTo>
                    <a:pt x="210" y="282"/>
                  </a:lnTo>
                  <a:lnTo>
                    <a:pt x="210" y="300"/>
                  </a:lnTo>
                  <a:lnTo>
                    <a:pt x="198" y="312"/>
                  </a:lnTo>
                  <a:lnTo>
                    <a:pt x="198" y="336"/>
                  </a:lnTo>
                  <a:lnTo>
                    <a:pt x="192" y="348"/>
                  </a:lnTo>
                  <a:lnTo>
                    <a:pt x="192" y="378"/>
                  </a:lnTo>
                  <a:lnTo>
                    <a:pt x="174" y="378"/>
                  </a:lnTo>
                  <a:lnTo>
                    <a:pt x="168" y="384"/>
                  </a:lnTo>
                  <a:lnTo>
                    <a:pt x="168" y="390"/>
                  </a:lnTo>
                  <a:lnTo>
                    <a:pt x="162" y="396"/>
                  </a:lnTo>
                  <a:lnTo>
                    <a:pt x="162" y="402"/>
                  </a:lnTo>
                  <a:lnTo>
                    <a:pt x="144" y="402"/>
                  </a:lnTo>
                  <a:lnTo>
                    <a:pt x="138" y="390"/>
                  </a:lnTo>
                  <a:lnTo>
                    <a:pt x="138" y="372"/>
                  </a:lnTo>
                  <a:lnTo>
                    <a:pt x="132" y="366"/>
                  </a:lnTo>
                  <a:lnTo>
                    <a:pt x="132" y="360"/>
                  </a:lnTo>
                  <a:lnTo>
                    <a:pt x="102" y="360"/>
                  </a:lnTo>
                  <a:lnTo>
                    <a:pt x="90" y="348"/>
                  </a:lnTo>
                  <a:lnTo>
                    <a:pt x="78" y="360"/>
                  </a:lnTo>
                  <a:lnTo>
                    <a:pt x="66" y="366"/>
                  </a:lnTo>
                  <a:lnTo>
                    <a:pt x="60" y="366"/>
                  </a:lnTo>
                  <a:lnTo>
                    <a:pt x="54" y="360"/>
                  </a:lnTo>
                  <a:lnTo>
                    <a:pt x="66" y="348"/>
                  </a:lnTo>
                  <a:lnTo>
                    <a:pt x="54" y="336"/>
                  </a:lnTo>
                  <a:lnTo>
                    <a:pt x="60" y="330"/>
                  </a:lnTo>
                  <a:lnTo>
                    <a:pt x="66" y="318"/>
                  </a:lnTo>
                  <a:lnTo>
                    <a:pt x="78" y="312"/>
                  </a:lnTo>
                  <a:lnTo>
                    <a:pt x="84" y="300"/>
                  </a:lnTo>
                  <a:lnTo>
                    <a:pt x="90" y="294"/>
                  </a:lnTo>
                  <a:lnTo>
                    <a:pt x="90" y="288"/>
                  </a:lnTo>
                  <a:lnTo>
                    <a:pt x="84" y="288"/>
                  </a:lnTo>
                  <a:lnTo>
                    <a:pt x="72" y="282"/>
                  </a:lnTo>
                  <a:lnTo>
                    <a:pt x="66" y="282"/>
                  </a:lnTo>
                  <a:lnTo>
                    <a:pt x="6" y="342"/>
                  </a:lnTo>
                  <a:lnTo>
                    <a:pt x="0" y="354"/>
                  </a:lnTo>
                  <a:lnTo>
                    <a:pt x="0" y="390"/>
                  </a:lnTo>
                  <a:lnTo>
                    <a:pt x="6" y="396"/>
                  </a:lnTo>
                  <a:lnTo>
                    <a:pt x="18" y="396"/>
                  </a:lnTo>
                  <a:lnTo>
                    <a:pt x="12" y="420"/>
                  </a:lnTo>
                  <a:lnTo>
                    <a:pt x="36" y="444"/>
                  </a:lnTo>
                  <a:lnTo>
                    <a:pt x="36" y="462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6" y="516"/>
                  </a:lnTo>
                  <a:lnTo>
                    <a:pt x="54" y="522"/>
                  </a:lnTo>
                  <a:lnTo>
                    <a:pt x="66" y="522"/>
                  </a:lnTo>
                  <a:lnTo>
                    <a:pt x="108" y="564"/>
                  </a:lnTo>
                  <a:lnTo>
                    <a:pt x="114" y="576"/>
                  </a:lnTo>
                  <a:lnTo>
                    <a:pt x="132" y="594"/>
                  </a:lnTo>
                  <a:lnTo>
                    <a:pt x="138" y="612"/>
                  </a:lnTo>
                  <a:lnTo>
                    <a:pt x="144" y="624"/>
                  </a:lnTo>
                  <a:lnTo>
                    <a:pt x="144" y="642"/>
                  </a:lnTo>
                  <a:lnTo>
                    <a:pt x="150" y="648"/>
                  </a:lnTo>
                  <a:lnTo>
                    <a:pt x="156" y="660"/>
                  </a:lnTo>
                  <a:lnTo>
                    <a:pt x="168" y="666"/>
                  </a:lnTo>
                  <a:lnTo>
                    <a:pt x="174" y="678"/>
                  </a:lnTo>
                  <a:lnTo>
                    <a:pt x="192" y="696"/>
                  </a:lnTo>
                  <a:lnTo>
                    <a:pt x="204" y="720"/>
                  </a:lnTo>
                  <a:lnTo>
                    <a:pt x="216" y="732"/>
                  </a:lnTo>
                  <a:lnTo>
                    <a:pt x="222" y="744"/>
                  </a:lnTo>
                  <a:lnTo>
                    <a:pt x="234" y="762"/>
                  </a:lnTo>
                  <a:lnTo>
                    <a:pt x="240" y="768"/>
                  </a:lnTo>
                  <a:lnTo>
                    <a:pt x="246" y="780"/>
                  </a:lnTo>
                  <a:lnTo>
                    <a:pt x="252" y="822"/>
                  </a:lnTo>
                  <a:lnTo>
                    <a:pt x="252" y="828"/>
                  </a:lnTo>
                  <a:lnTo>
                    <a:pt x="258" y="834"/>
                  </a:lnTo>
                  <a:lnTo>
                    <a:pt x="264" y="846"/>
                  </a:lnTo>
                  <a:lnTo>
                    <a:pt x="270" y="864"/>
                  </a:lnTo>
                  <a:lnTo>
                    <a:pt x="282" y="876"/>
                  </a:lnTo>
                  <a:lnTo>
                    <a:pt x="288" y="894"/>
                  </a:lnTo>
                  <a:lnTo>
                    <a:pt x="294" y="906"/>
                  </a:lnTo>
                  <a:lnTo>
                    <a:pt x="294" y="918"/>
                  </a:lnTo>
                  <a:lnTo>
                    <a:pt x="300" y="924"/>
                  </a:lnTo>
                  <a:lnTo>
                    <a:pt x="312" y="924"/>
                  </a:lnTo>
                  <a:lnTo>
                    <a:pt x="324" y="936"/>
                  </a:lnTo>
                  <a:lnTo>
                    <a:pt x="324" y="948"/>
                  </a:lnTo>
                  <a:lnTo>
                    <a:pt x="330" y="954"/>
                  </a:lnTo>
                  <a:lnTo>
                    <a:pt x="330" y="966"/>
                  </a:lnTo>
                  <a:lnTo>
                    <a:pt x="336" y="984"/>
                  </a:lnTo>
                  <a:lnTo>
                    <a:pt x="360" y="1014"/>
                  </a:lnTo>
                  <a:lnTo>
                    <a:pt x="378" y="1050"/>
                  </a:lnTo>
                  <a:lnTo>
                    <a:pt x="396" y="1074"/>
                  </a:lnTo>
                  <a:lnTo>
                    <a:pt x="402" y="1086"/>
                  </a:lnTo>
                  <a:lnTo>
                    <a:pt x="408" y="1104"/>
                  </a:lnTo>
                  <a:lnTo>
                    <a:pt x="408" y="1116"/>
                  </a:lnTo>
                  <a:lnTo>
                    <a:pt x="402" y="1128"/>
                  </a:lnTo>
                  <a:lnTo>
                    <a:pt x="402" y="1146"/>
                  </a:lnTo>
                  <a:lnTo>
                    <a:pt x="414" y="1158"/>
                  </a:lnTo>
                  <a:lnTo>
                    <a:pt x="420" y="1170"/>
                  </a:lnTo>
                  <a:lnTo>
                    <a:pt x="444" y="1194"/>
                  </a:lnTo>
                  <a:lnTo>
                    <a:pt x="456" y="1200"/>
                  </a:lnTo>
                  <a:lnTo>
                    <a:pt x="468" y="1212"/>
                  </a:lnTo>
                  <a:lnTo>
                    <a:pt x="474" y="1224"/>
                  </a:lnTo>
                  <a:lnTo>
                    <a:pt x="498" y="1248"/>
                  </a:lnTo>
                  <a:lnTo>
                    <a:pt x="516" y="1260"/>
                  </a:lnTo>
                  <a:lnTo>
                    <a:pt x="546" y="1278"/>
                  </a:lnTo>
                  <a:lnTo>
                    <a:pt x="576" y="1290"/>
                  </a:lnTo>
                  <a:lnTo>
                    <a:pt x="600" y="1302"/>
                  </a:lnTo>
                  <a:lnTo>
                    <a:pt x="642" y="1320"/>
                  </a:lnTo>
                  <a:lnTo>
                    <a:pt x="696" y="1350"/>
                  </a:lnTo>
                  <a:lnTo>
                    <a:pt x="708" y="1362"/>
                  </a:lnTo>
                  <a:lnTo>
                    <a:pt x="726" y="1374"/>
                  </a:lnTo>
                  <a:lnTo>
                    <a:pt x="738" y="1380"/>
                  </a:lnTo>
                  <a:lnTo>
                    <a:pt x="750" y="1392"/>
                  </a:lnTo>
                  <a:lnTo>
                    <a:pt x="774" y="1404"/>
                  </a:lnTo>
                  <a:lnTo>
                    <a:pt x="780" y="1428"/>
                  </a:lnTo>
                  <a:lnTo>
                    <a:pt x="792" y="1434"/>
                  </a:lnTo>
                  <a:lnTo>
                    <a:pt x="798" y="1446"/>
                  </a:lnTo>
                  <a:lnTo>
                    <a:pt x="810" y="1452"/>
                  </a:lnTo>
                  <a:lnTo>
                    <a:pt x="816" y="1458"/>
                  </a:lnTo>
                  <a:lnTo>
                    <a:pt x="840" y="1470"/>
                  </a:lnTo>
                  <a:lnTo>
                    <a:pt x="846" y="1482"/>
                  </a:lnTo>
                  <a:lnTo>
                    <a:pt x="858" y="1488"/>
                  </a:lnTo>
                  <a:lnTo>
                    <a:pt x="894" y="1464"/>
                  </a:lnTo>
                  <a:lnTo>
                    <a:pt x="900" y="1458"/>
                  </a:lnTo>
                  <a:lnTo>
                    <a:pt x="900" y="1440"/>
                  </a:lnTo>
                  <a:lnTo>
                    <a:pt x="894" y="1428"/>
                  </a:lnTo>
                  <a:lnTo>
                    <a:pt x="912" y="1416"/>
                  </a:lnTo>
                  <a:lnTo>
                    <a:pt x="900" y="1392"/>
                  </a:lnTo>
                  <a:lnTo>
                    <a:pt x="918" y="1374"/>
                  </a:lnTo>
                  <a:lnTo>
                    <a:pt x="930" y="1368"/>
                  </a:lnTo>
                  <a:lnTo>
                    <a:pt x="942" y="1344"/>
                  </a:lnTo>
                  <a:lnTo>
                    <a:pt x="942" y="1332"/>
                  </a:lnTo>
                  <a:lnTo>
                    <a:pt x="930" y="13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7" name="Paraguay" descr="© INSCALE GmbH, 05.05.2010&#10;http://www.presentationload.com/">
              <a:extLst>
                <a:ext uri="{FF2B5EF4-FFF2-40B4-BE49-F238E27FC236}">
                  <a16:creationId xmlns:a16="http://schemas.microsoft.com/office/drawing/2014/main" id="{61F8C56D-7BE2-4473-9A9F-1C13AF45E303}"/>
                </a:ext>
              </a:extLst>
            </p:cNvPr>
            <p:cNvSpPr>
              <a:spLocks/>
            </p:cNvSpPr>
            <p:nvPr/>
          </p:nvSpPr>
          <p:spPr bwMode="gray">
            <a:xfrm>
              <a:off x="2586993" y="3806984"/>
              <a:ext cx="226803" cy="256451"/>
            </a:xfrm>
            <a:custGeom>
              <a:avLst/>
              <a:gdLst>
                <a:gd name="T0" fmla="*/ 2147483647 w 600"/>
                <a:gd name="T1" fmla="*/ 2147483647 h 678"/>
                <a:gd name="T2" fmla="*/ 2147483647 w 600"/>
                <a:gd name="T3" fmla="*/ 2147483647 h 678"/>
                <a:gd name="T4" fmla="*/ 2147483647 w 600"/>
                <a:gd name="T5" fmla="*/ 2147483647 h 678"/>
                <a:gd name="T6" fmla="*/ 2147483647 w 600"/>
                <a:gd name="T7" fmla="*/ 2147483647 h 678"/>
                <a:gd name="T8" fmla="*/ 2147483647 w 600"/>
                <a:gd name="T9" fmla="*/ 2147483647 h 678"/>
                <a:gd name="T10" fmla="*/ 2147483647 w 600"/>
                <a:gd name="T11" fmla="*/ 2147483647 h 678"/>
                <a:gd name="T12" fmla="*/ 2147483647 w 600"/>
                <a:gd name="T13" fmla="*/ 2147483647 h 678"/>
                <a:gd name="T14" fmla="*/ 2147483647 w 600"/>
                <a:gd name="T15" fmla="*/ 2147483647 h 678"/>
                <a:gd name="T16" fmla="*/ 2147483647 w 600"/>
                <a:gd name="T17" fmla="*/ 2147483647 h 678"/>
                <a:gd name="T18" fmla="*/ 2147483647 w 600"/>
                <a:gd name="T19" fmla="*/ 2147483647 h 678"/>
                <a:gd name="T20" fmla="*/ 2147483647 w 600"/>
                <a:gd name="T21" fmla="*/ 2147483647 h 678"/>
                <a:gd name="T22" fmla="*/ 2147483647 w 600"/>
                <a:gd name="T23" fmla="*/ 2147483647 h 678"/>
                <a:gd name="T24" fmla="*/ 2147483647 w 600"/>
                <a:gd name="T25" fmla="*/ 2147483647 h 678"/>
                <a:gd name="T26" fmla="*/ 2147483647 w 600"/>
                <a:gd name="T27" fmla="*/ 2147483647 h 678"/>
                <a:gd name="T28" fmla="*/ 2147483647 w 600"/>
                <a:gd name="T29" fmla="*/ 2147483647 h 678"/>
                <a:gd name="T30" fmla="*/ 2147483647 w 600"/>
                <a:gd name="T31" fmla="*/ 2147483647 h 678"/>
                <a:gd name="T32" fmla="*/ 2147483647 w 600"/>
                <a:gd name="T33" fmla="*/ 2147483647 h 678"/>
                <a:gd name="T34" fmla="*/ 2147483647 w 600"/>
                <a:gd name="T35" fmla="*/ 2147483647 h 678"/>
                <a:gd name="T36" fmla="*/ 2147483647 w 600"/>
                <a:gd name="T37" fmla="*/ 2147483647 h 678"/>
                <a:gd name="T38" fmla="*/ 2147483647 w 600"/>
                <a:gd name="T39" fmla="*/ 2147483647 h 678"/>
                <a:gd name="T40" fmla="*/ 2147483647 w 600"/>
                <a:gd name="T41" fmla="*/ 2147483647 h 678"/>
                <a:gd name="T42" fmla="*/ 2147483647 w 600"/>
                <a:gd name="T43" fmla="*/ 2147483647 h 678"/>
                <a:gd name="T44" fmla="*/ 2147483647 w 600"/>
                <a:gd name="T45" fmla="*/ 2147483647 h 678"/>
                <a:gd name="T46" fmla="*/ 2147483647 w 600"/>
                <a:gd name="T47" fmla="*/ 2147483647 h 678"/>
                <a:gd name="T48" fmla="*/ 2147483647 w 600"/>
                <a:gd name="T49" fmla="*/ 2147483647 h 678"/>
                <a:gd name="T50" fmla="*/ 2147483647 w 600"/>
                <a:gd name="T51" fmla="*/ 2147483647 h 678"/>
                <a:gd name="T52" fmla="*/ 2147483647 w 600"/>
                <a:gd name="T53" fmla="*/ 0 h 678"/>
                <a:gd name="T54" fmla="*/ 2147483647 w 600"/>
                <a:gd name="T55" fmla="*/ 2147483647 h 678"/>
                <a:gd name="T56" fmla="*/ 2147483647 w 600"/>
                <a:gd name="T57" fmla="*/ 2147483647 h 678"/>
                <a:gd name="T58" fmla="*/ 0 w 600"/>
                <a:gd name="T59" fmla="*/ 2147483647 h 678"/>
                <a:gd name="T60" fmla="*/ 2147483647 w 600"/>
                <a:gd name="T61" fmla="*/ 2147483647 h 678"/>
                <a:gd name="T62" fmla="*/ 2147483647 w 600"/>
                <a:gd name="T63" fmla="*/ 2147483647 h 678"/>
                <a:gd name="T64" fmla="*/ 2147483647 w 600"/>
                <a:gd name="T65" fmla="*/ 2147483647 h 678"/>
                <a:gd name="T66" fmla="*/ 2147483647 w 600"/>
                <a:gd name="T67" fmla="*/ 2147483647 h 678"/>
                <a:gd name="T68" fmla="*/ 2147483647 w 600"/>
                <a:gd name="T69" fmla="*/ 2147483647 h 678"/>
                <a:gd name="T70" fmla="*/ 2147483647 w 600"/>
                <a:gd name="T71" fmla="*/ 2147483647 h 678"/>
                <a:gd name="T72" fmla="*/ 2147483647 w 600"/>
                <a:gd name="T73" fmla="*/ 2147483647 h 678"/>
                <a:gd name="T74" fmla="*/ 2147483647 w 600"/>
                <a:gd name="T75" fmla="*/ 2147483647 h 678"/>
                <a:gd name="T76" fmla="*/ 2147483647 w 600"/>
                <a:gd name="T77" fmla="*/ 2147483647 h 678"/>
                <a:gd name="T78" fmla="*/ 2147483647 w 600"/>
                <a:gd name="T79" fmla="*/ 2147483647 h 678"/>
                <a:gd name="T80" fmla="*/ 2147483647 w 600"/>
                <a:gd name="T81" fmla="*/ 2147483647 h 678"/>
                <a:gd name="T82" fmla="*/ 2147483647 w 600"/>
                <a:gd name="T83" fmla="*/ 2147483647 h 678"/>
                <a:gd name="T84" fmla="*/ 2147483647 w 600"/>
                <a:gd name="T85" fmla="*/ 2147483647 h 678"/>
                <a:gd name="T86" fmla="*/ 2147483647 w 600"/>
                <a:gd name="T87" fmla="*/ 2147483647 h 678"/>
                <a:gd name="T88" fmla="*/ 2147483647 w 600"/>
                <a:gd name="T89" fmla="*/ 2147483647 h 678"/>
                <a:gd name="T90" fmla="*/ 2147483647 w 600"/>
                <a:gd name="T91" fmla="*/ 2147483647 h 678"/>
                <a:gd name="T92" fmla="*/ 2147483647 w 600"/>
                <a:gd name="T93" fmla="*/ 2147483647 h 678"/>
                <a:gd name="T94" fmla="*/ 2147483647 w 600"/>
                <a:gd name="T95" fmla="*/ 2147483647 h 678"/>
                <a:gd name="T96" fmla="*/ 2147483647 w 600"/>
                <a:gd name="T97" fmla="*/ 2147483647 h 678"/>
                <a:gd name="T98" fmla="*/ 2147483647 w 600"/>
                <a:gd name="T99" fmla="*/ 2147483647 h 678"/>
                <a:gd name="T100" fmla="*/ 2147483647 w 600"/>
                <a:gd name="T101" fmla="*/ 2147483647 h 678"/>
                <a:gd name="T102" fmla="*/ 2147483647 w 600"/>
                <a:gd name="T103" fmla="*/ 2147483647 h 678"/>
                <a:gd name="T104" fmla="*/ 2147483647 w 600"/>
                <a:gd name="T105" fmla="*/ 2147483647 h 678"/>
                <a:gd name="T106" fmla="*/ 2147483647 w 600"/>
                <a:gd name="T107" fmla="*/ 2147483647 h 678"/>
                <a:gd name="T108" fmla="*/ 2147483647 w 600"/>
                <a:gd name="T109" fmla="*/ 2147483647 h 678"/>
                <a:gd name="T110" fmla="*/ 2147483647 w 600"/>
                <a:gd name="T111" fmla="*/ 2147483647 h 678"/>
                <a:gd name="T112" fmla="*/ 2147483647 w 600"/>
                <a:gd name="T113" fmla="*/ 2147483647 h 678"/>
                <a:gd name="T114" fmla="*/ 2147483647 w 600"/>
                <a:gd name="T115" fmla="*/ 2147483647 h 678"/>
                <a:gd name="T116" fmla="*/ 2147483647 w 600"/>
                <a:gd name="T117" fmla="*/ 2147483647 h 678"/>
                <a:gd name="T118" fmla="*/ 2147483647 w 600"/>
                <a:gd name="T119" fmla="*/ 2147483647 h 6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0"/>
                <a:gd name="T181" fmla="*/ 0 h 678"/>
                <a:gd name="T182" fmla="*/ 600 w 600"/>
                <a:gd name="T183" fmla="*/ 678 h 6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0" h="678">
                  <a:moveTo>
                    <a:pt x="480" y="660"/>
                  </a:moveTo>
                  <a:lnTo>
                    <a:pt x="492" y="678"/>
                  </a:lnTo>
                  <a:lnTo>
                    <a:pt x="492" y="660"/>
                  </a:lnTo>
                  <a:lnTo>
                    <a:pt x="498" y="654"/>
                  </a:lnTo>
                  <a:lnTo>
                    <a:pt x="510" y="654"/>
                  </a:lnTo>
                  <a:lnTo>
                    <a:pt x="516" y="660"/>
                  </a:lnTo>
                  <a:lnTo>
                    <a:pt x="516" y="666"/>
                  </a:lnTo>
                  <a:lnTo>
                    <a:pt x="522" y="660"/>
                  </a:lnTo>
                  <a:lnTo>
                    <a:pt x="534" y="636"/>
                  </a:lnTo>
                  <a:lnTo>
                    <a:pt x="546" y="624"/>
                  </a:lnTo>
                  <a:lnTo>
                    <a:pt x="552" y="624"/>
                  </a:lnTo>
                  <a:lnTo>
                    <a:pt x="558" y="618"/>
                  </a:lnTo>
                  <a:lnTo>
                    <a:pt x="570" y="612"/>
                  </a:lnTo>
                  <a:lnTo>
                    <a:pt x="576" y="600"/>
                  </a:lnTo>
                  <a:lnTo>
                    <a:pt x="588" y="594"/>
                  </a:lnTo>
                  <a:lnTo>
                    <a:pt x="588" y="516"/>
                  </a:lnTo>
                  <a:lnTo>
                    <a:pt x="582" y="498"/>
                  </a:lnTo>
                  <a:lnTo>
                    <a:pt x="582" y="486"/>
                  </a:lnTo>
                  <a:lnTo>
                    <a:pt x="588" y="474"/>
                  </a:lnTo>
                  <a:lnTo>
                    <a:pt x="588" y="468"/>
                  </a:lnTo>
                  <a:lnTo>
                    <a:pt x="594" y="462"/>
                  </a:lnTo>
                  <a:lnTo>
                    <a:pt x="594" y="432"/>
                  </a:lnTo>
                  <a:lnTo>
                    <a:pt x="600" y="414"/>
                  </a:lnTo>
                  <a:lnTo>
                    <a:pt x="600" y="396"/>
                  </a:lnTo>
                  <a:lnTo>
                    <a:pt x="594" y="384"/>
                  </a:lnTo>
                  <a:lnTo>
                    <a:pt x="582" y="372"/>
                  </a:lnTo>
                  <a:lnTo>
                    <a:pt x="570" y="366"/>
                  </a:lnTo>
                  <a:lnTo>
                    <a:pt x="558" y="366"/>
                  </a:lnTo>
                  <a:lnTo>
                    <a:pt x="540" y="384"/>
                  </a:lnTo>
                  <a:lnTo>
                    <a:pt x="528" y="384"/>
                  </a:lnTo>
                  <a:lnTo>
                    <a:pt x="516" y="378"/>
                  </a:lnTo>
                  <a:lnTo>
                    <a:pt x="504" y="354"/>
                  </a:lnTo>
                  <a:lnTo>
                    <a:pt x="504" y="336"/>
                  </a:lnTo>
                  <a:lnTo>
                    <a:pt x="498" y="318"/>
                  </a:lnTo>
                  <a:lnTo>
                    <a:pt x="498" y="294"/>
                  </a:lnTo>
                  <a:lnTo>
                    <a:pt x="492" y="276"/>
                  </a:lnTo>
                  <a:lnTo>
                    <a:pt x="492" y="252"/>
                  </a:lnTo>
                  <a:lnTo>
                    <a:pt x="486" y="246"/>
                  </a:lnTo>
                  <a:lnTo>
                    <a:pt x="474" y="240"/>
                  </a:lnTo>
                  <a:lnTo>
                    <a:pt x="402" y="240"/>
                  </a:lnTo>
                  <a:lnTo>
                    <a:pt x="360" y="234"/>
                  </a:lnTo>
                  <a:lnTo>
                    <a:pt x="324" y="222"/>
                  </a:lnTo>
                  <a:lnTo>
                    <a:pt x="318" y="216"/>
                  </a:lnTo>
                  <a:lnTo>
                    <a:pt x="312" y="204"/>
                  </a:lnTo>
                  <a:lnTo>
                    <a:pt x="312" y="162"/>
                  </a:lnTo>
                  <a:lnTo>
                    <a:pt x="318" y="150"/>
                  </a:lnTo>
                  <a:lnTo>
                    <a:pt x="318" y="132"/>
                  </a:lnTo>
                  <a:lnTo>
                    <a:pt x="306" y="132"/>
                  </a:lnTo>
                  <a:lnTo>
                    <a:pt x="306" y="96"/>
                  </a:lnTo>
                  <a:lnTo>
                    <a:pt x="294" y="90"/>
                  </a:lnTo>
                  <a:lnTo>
                    <a:pt x="288" y="84"/>
                  </a:lnTo>
                  <a:lnTo>
                    <a:pt x="288" y="78"/>
                  </a:lnTo>
                  <a:lnTo>
                    <a:pt x="270" y="42"/>
                  </a:lnTo>
                  <a:lnTo>
                    <a:pt x="216" y="0"/>
                  </a:lnTo>
                  <a:lnTo>
                    <a:pt x="138" y="12"/>
                  </a:lnTo>
                  <a:lnTo>
                    <a:pt x="36" y="30"/>
                  </a:lnTo>
                  <a:lnTo>
                    <a:pt x="30" y="60"/>
                  </a:lnTo>
                  <a:lnTo>
                    <a:pt x="18" y="72"/>
                  </a:lnTo>
                  <a:lnTo>
                    <a:pt x="6" y="78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12" y="120"/>
                  </a:lnTo>
                  <a:lnTo>
                    <a:pt x="12" y="126"/>
                  </a:lnTo>
                  <a:lnTo>
                    <a:pt x="18" y="132"/>
                  </a:lnTo>
                  <a:lnTo>
                    <a:pt x="18" y="156"/>
                  </a:lnTo>
                  <a:lnTo>
                    <a:pt x="6" y="228"/>
                  </a:lnTo>
                  <a:lnTo>
                    <a:pt x="6" y="246"/>
                  </a:lnTo>
                  <a:lnTo>
                    <a:pt x="24" y="264"/>
                  </a:lnTo>
                  <a:lnTo>
                    <a:pt x="24" y="270"/>
                  </a:lnTo>
                  <a:lnTo>
                    <a:pt x="30" y="276"/>
                  </a:lnTo>
                  <a:lnTo>
                    <a:pt x="36" y="288"/>
                  </a:lnTo>
                  <a:lnTo>
                    <a:pt x="48" y="294"/>
                  </a:lnTo>
                  <a:lnTo>
                    <a:pt x="54" y="306"/>
                  </a:lnTo>
                  <a:lnTo>
                    <a:pt x="60" y="312"/>
                  </a:lnTo>
                  <a:lnTo>
                    <a:pt x="84" y="324"/>
                  </a:lnTo>
                  <a:lnTo>
                    <a:pt x="102" y="342"/>
                  </a:lnTo>
                  <a:lnTo>
                    <a:pt x="114" y="348"/>
                  </a:lnTo>
                  <a:lnTo>
                    <a:pt x="120" y="366"/>
                  </a:lnTo>
                  <a:lnTo>
                    <a:pt x="126" y="366"/>
                  </a:lnTo>
                  <a:lnTo>
                    <a:pt x="132" y="372"/>
                  </a:lnTo>
                  <a:lnTo>
                    <a:pt x="168" y="390"/>
                  </a:lnTo>
                  <a:lnTo>
                    <a:pt x="198" y="390"/>
                  </a:lnTo>
                  <a:lnTo>
                    <a:pt x="210" y="396"/>
                  </a:lnTo>
                  <a:lnTo>
                    <a:pt x="216" y="402"/>
                  </a:lnTo>
                  <a:lnTo>
                    <a:pt x="228" y="408"/>
                  </a:lnTo>
                  <a:lnTo>
                    <a:pt x="234" y="414"/>
                  </a:lnTo>
                  <a:lnTo>
                    <a:pt x="240" y="414"/>
                  </a:lnTo>
                  <a:lnTo>
                    <a:pt x="246" y="420"/>
                  </a:lnTo>
                  <a:lnTo>
                    <a:pt x="258" y="426"/>
                  </a:lnTo>
                  <a:lnTo>
                    <a:pt x="276" y="438"/>
                  </a:lnTo>
                  <a:lnTo>
                    <a:pt x="312" y="456"/>
                  </a:lnTo>
                  <a:lnTo>
                    <a:pt x="318" y="462"/>
                  </a:lnTo>
                  <a:lnTo>
                    <a:pt x="330" y="462"/>
                  </a:lnTo>
                  <a:lnTo>
                    <a:pt x="342" y="468"/>
                  </a:lnTo>
                  <a:lnTo>
                    <a:pt x="360" y="474"/>
                  </a:lnTo>
                  <a:lnTo>
                    <a:pt x="372" y="480"/>
                  </a:lnTo>
                  <a:lnTo>
                    <a:pt x="378" y="486"/>
                  </a:lnTo>
                  <a:lnTo>
                    <a:pt x="372" y="492"/>
                  </a:lnTo>
                  <a:lnTo>
                    <a:pt x="372" y="504"/>
                  </a:lnTo>
                  <a:lnTo>
                    <a:pt x="366" y="510"/>
                  </a:lnTo>
                  <a:lnTo>
                    <a:pt x="360" y="522"/>
                  </a:lnTo>
                  <a:lnTo>
                    <a:pt x="366" y="528"/>
                  </a:lnTo>
                  <a:lnTo>
                    <a:pt x="372" y="540"/>
                  </a:lnTo>
                  <a:lnTo>
                    <a:pt x="372" y="546"/>
                  </a:lnTo>
                  <a:lnTo>
                    <a:pt x="366" y="552"/>
                  </a:lnTo>
                  <a:lnTo>
                    <a:pt x="348" y="552"/>
                  </a:lnTo>
                  <a:lnTo>
                    <a:pt x="348" y="588"/>
                  </a:lnTo>
                  <a:lnTo>
                    <a:pt x="342" y="594"/>
                  </a:lnTo>
                  <a:lnTo>
                    <a:pt x="336" y="606"/>
                  </a:lnTo>
                  <a:lnTo>
                    <a:pt x="330" y="612"/>
                  </a:lnTo>
                  <a:lnTo>
                    <a:pt x="324" y="624"/>
                  </a:lnTo>
                  <a:lnTo>
                    <a:pt x="324" y="636"/>
                  </a:lnTo>
                  <a:lnTo>
                    <a:pt x="330" y="642"/>
                  </a:lnTo>
                  <a:lnTo>
                    <a:pt x="354" y="642"/>
                  </a:lnTo>
                  <a:lnTo>
                    <a:pt x="366" y="636"/>
                  </a:lnTo>
                  <a:lnTo>
                    <a:pt x="372" y="636"/>
                  </a:lnTo>
                  <a:lnTo>
                    <a:pt x="384" y="642"/>
                  </a:lnTo>
                  <a:lnTo>
                    <a:pt x="390" y="648"/>
                  </a:lnTo>
                  <a:lnTo>
                    <a:pt x="402" y="654"/>
                  </a:lnTo>
                  <a:lnTo>
                    <a:pt x="420" y="660"/>
                  </a:lnTo>
                  <a:lnTo>
                    <a:pt x="480" y="6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8" name="Papua New Guinea" descr="© INSCALE GmbH, 05.05.2010&#10;http://www.presentationload.com/">
              <a:extLst>
                <a:ext uri="{FF2B5EF4-FFF2-40B4-BE49-F238E27FC236}">
                  <a16:creationId xmlns:a16="http://schemas.microsoft.com/office/drawing/2014/main" id="{B9283300-24DD-4DBA-98C0-834F2AE0DB1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022853" y="3274809"/>
              <a:ext cx="412099" cy="275723"/>
            </a:xfrm>
            <a:custGeom>
              <a:avLst/>
              <a:gdLst>
                <a:gd name="T0" fmla="*/ 2147483647 w 1086"/>
                <a:gd name="T1" fmla="*/ 2147483647 h 726"/>
                <a:gd name="T2" fmla="*/ 2147483647 w 1086"/>
                <a:gd name="T3" fmla="*/ 2147483647 h 726"/>
                <a:gd name="T4" fmla="*/ 2147483647 w 1086"/>
                <a:gd name="T5" fmla="*/ 2147483647 h 726"/>
                <a:gd name="T6" fmla="*/ 2147483647 w 1086"/>
                <a:gd name="T7" fmla="*/ 2147483647 h 726"/>
                <a:gd name="T8" fmla="*/ 2147483647 w 1086"/>
                <a:gd name="T9" fmla="*/ 2147483647 h 726"/>
                <a:gd name="T10" fmla="*/ 2147483647 w 1086"/>
                <a:gd name="T11" fmla="*/ 2147483647 h 726"/>
                <a:gd name="T12" fmla="*/ 2147483647 w 1086"/>
                <a:gd name="T13" fmla="*/ 2147483647 h 726"/>
                <a:gd name="T14" fmla="*/ 2147483647 w 1086"/>
                <a:gd name="T15" fmla="*/ 2147483647 h 726"/>
                <a:gd name="T16" fmla="*/ 2147483647 w 1086"/>
                <a:gd name="T17" fmla="*/ 2147483647 h 726"/>
                <a:gd name="T18" fmla="*/ 2147483647 w 1086"/>
                <a:gd name="T19" fmla="*/ 2147483647 h 726"/>
                <a:gd name="T20" fmla="*/ 2147483647 w 1086"/>
                <a:gd name="T21" fmla="*/ 2147483647 h 726"/>
                <a:gd name="T22" fmla="*/ 2147483647 w 1086"/>
                <a:gd name="T23" fmla="*/ 2147483647 h 726"/>
                <a:gd name="T24" fmla="*/ 2147483647 w 1086"/>
                <a:gd name="T25" fmla="*/ 2147483647 h 726"/>
                <a:gd name="T26" fmla="*/ 2147483647 w 1086"/>
                <a:gd name="T27" fmla="*/ 2147483647 h 726"/>
                <a:gd name="T28" fmla="*/ 2147483647 w 1086"/>
                <a:gd name="T29" fmla="*/ 2147483647 h 726"/>
                <a:gd name="T30" fmla="*/ 2147483647 w 1086"/>
                <a:gd name="T31" fmla="*/ 2147483647 h 726"/>
                <a:gd name="T32" fmla="*/ 2147483647 w 1086"/>
                <a:gd name="T33" fmla="*/ 2147483647 h 726"/>
                <a:gd name="T34" fmla="*/ 2147483647 w 1086"/>
                <a:gd name="T35" fmla="*/ 2147483647 h 726"/>
                <a:gd name="T36" fmla="*/ 2147483647 w 1086"/>
                <a:gd name="T37" fmla="*/ 2147483647 h 726"/>
                <a:gd name="T38" fmla="*/ 2147483647 w 1086"/>
                <a:gd name="T39" fmla="*/ 2147483647 h 726"/>
                <a:gd name="T40" fmla="*/ 2147483647 w 1086"/>
                <a:gd name="T41" fmla="*/ 2147483647 h 726"/>
                <a:gd name="T42" fmla="*/ 2147483647 w 1086"/>
                <a:gd name="T43" fmla="*/ 2147483647 h 726"/>
                <a:gd name="T44" fmla="*/ 2147483647 w 1086"/>
                <a:gd name="T45" fmla="*/ 2147483647 h 726"/>
                <a:gd name="T46" fmla="*/ 2147483647 w 1086"/>
                <a:gd name="T47" fmla="*/ 2147483647 h 726"/>
                <a:gd name="T48" fmla="*/ 2147483647 w 1086"/>
                <a:gd name="T49" fmla="*/ 2147483647 h 726"/>
                <a:gd name="T50" fmla="*/ 2147483647 w 1086"/>
                <a:gd name="T51" fmla="*/ 2147483647 h 726"/>
                <a:gd name="T52" fmla="*/ 2147483647 w 1086"/>
                <a:gd name="T53" fmla="*/ 2147483647 h 726"/>
                <a:gd name="T54" fmla="*/ 2147483647 w 1086"/>
                <a:gd name="T55" fmla="*/ 2147483647 h 726"/>
                <a:gd name="T56" fmla="*/ 2147483647 w 1086"/>
                <a:gd name="T57" fmla="*/ 2147483647 h 726"/>
                <a:gd name="T58" fmla="*/ 2147483647 w 1086"/>
                <a:gd name="T59" fmla="*/ 2147483647 h 726"/>
                <a:gd name="T60" fmla="*/ 2147483647 w 1086"/>
                <a:gd name="T61" fmla="*/ 2147483647 h 726"/>
                <a:gd name="T62" fmla="*/ 2147483647 w 1086"/>
                <a:gd name="T63" fmla="*/ 2147483647 h 726"/>
                <a:gd name="T64" fmla="*/ 2147483647 w 1086"/>
                <a:gd name="T65" fmla="*/ 2147483647 h 726"/>
                <a:gd name="T66" fmla="*/ 2147483647 w 1086"/>
                <a:gd name="T67" fmla="*/ 2147483647 h 726"/>
                <a:gd name="T68" fmla="*/ 2147483647 w 1086"/>
                <a:gd name="T69" fmla="*/ 2147483647 h 726"/>
                <a:gd name="T70" fmla="*/ 2147483647 w 1086"/>
                <a:gd name="T71" fmla="*/ 2147483647 h 726"/>
                <a:gd name="T72" fmla="*/ 2147483647 w 1086"/>
                <a:gd name="T73" fmla="*/ 2147483647 h 726"/>
                <a:gd name="T74" fmla="*/ 2147483647 w 1086"/>
                <a:gd name="T75" fmla="*/ 2147483647 h 726"/>
                <a:gd name="T76" fmla="*/ 2147483647 w 1086"/>
                <a:gd name="T77" fmla="*/ 2147483647 h 726"/>
                <a:gd name="T78" fmla="*/ 2147483647 w 1086"/>
                <a:gd name="T79" fmla="*/ 2147483647 h 726"/>
                <a:gd name="T80" fmla="*/ 2147483647 w 1086"/>
                <a:gd name="T81" fmla="*/ 2147483647 h 726"/>
                <a:gd name="T82" fmla="*/ 2147483647 w 1086"/>
                <a:gd name="T83" fmla="*/ 2147483647 h 726"/>
                <a:gd name="T84" fmla="*/ 2147483647 w 1086"/>
                <a:gd name="T85" fmla="*/ 2147483647 h 726"/>
                <a:gd name="T86" fmla="*/ 2147483647 w 1086"/>
                <a:gd name="T87" fmla="*/ 2147483647 h 726"/>
                <a:gd name="T88" fmla="*/ 2147483647 w 1086"/>
                <a:gd name="T89" fmla="*/ 2147483647 h 726"/>
                <a:gd name="T90" fmla="*/ 2147483647 w 1086"/>
                <a:gd name="T91" fmla="*/ 2147483647 h 726"/>
                <a:gd name="T92" fmla="*/ 2147483647 w 1086"/>
                <a:gd name="T93" fmla="*/ 2147483647 h 726"/>
                <a:gd name="T94" fmla="*/ 2147483647 w 1086"/>
                <a:gd name="T95" fmla="*/ 2147483647 h 726"/>
                <a:gd name="T96" fmla="*/ 2147483647 w 1086"/>
                <a:gd name="T97" fmla="*/ 2147483647 h 726"/>
                <a:gd name="T98" fmla="*/ 2147483647 w 1086"/>
                <a:gd name="T99" fmla="*/ 2147483647 h 726"/>
                <a:gd name="T100" fmla="*/ 2147483647 w 1086"/>
                <a:gd name="T101" fmla="*/ 2147483647 h 726"/>
                <a:gd name="T102" fmla="*/ 2147483647 w 1086"/>
                <a:gd name="T103" fmla="*/ 2147483647 h 726"/>
                <a:gd name="T104" fmla="*/ 2147483647 w 1086"/>
                <a:gd name="T105" fmla="*/ 2147483647 h 726"/>
                <a:gd name="T106" fmla="*/ 2147483647 w 1086"/>
                <a:gd name="T107" fmla="*/ 2147483647 h 726"/>
                <a:gd name="T108" fmla="*/ 2147483647 w 1086"/>
                <a:gd name="T109" fmla="*/ 2147483647 h 726"/>
                <a:gd name="T110" fmla="*/ 2147483647 w 1086"/>
                <a:gd name="T111" fmla="*/ 2147483647 h 726"/>
                <a:gd name="T112" fmla="*/ 2147483647 w 1086"/>
                <a:gd name="T113" fmla="*/ 2147483647 h 7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86"/>
                <a:gd name="T172" fmla="*/ 0 h 726"/>
                <a:gd name="T173" fmla="*/ 1086 w 1086"/>
                <a:gd name="T174" fmla="*/ 726 h 7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86" h="726">
                  <a:moveTo>
                    <a:pt x="486" y="0"/>
                  </a:moveTo>
                  <a:lnTo>
                    <a:pt x="462" y="0"/>
                  </a:lnTo>
                  <a:lnTo>
                    <a:pt x="450" y="6"/>
                  </a:lnTo>
                  <a:lnTo>
                    <a:pt x="444" y="12"/>
                  </a:lnTo>
                  <a:lnTo>
                    <a:pt x="432" y="18"/>
                  </a:lnTo>
                  <a:lnTo>
                    <a:pt x="462" y="36"/>
                  </a:lnTo>
                  <a:lnTo>
                    <a:pt x="474" y="36"/>
                  </a:lnTo>
                  <a:lnTo>
                    <a:pt x="486" y="30"/>
                  </a:lnTo>
                  <a:lnTo>
                    <a:pt x="498" y="18"/>
                  </a:lnTo>
                  <a:lnTo>
                    <a:pt x="492" y="6"/>
                  </a:lnTo>
                  <a:lnTo>
                    <a:pt x="486" y="0"/>
                  </a:lnTo>
                  <a:close/>
                  <a:moveTo>
                    <a:pt x="756" y="216"/>
                  </a:moveTo>
                  <a:lnTo>
                    <a:pt x="750" y="222"/>
                  </a:lnTo>
                  <a:lnTo>
                    <a:pt x="750" y="228"/>
                  </a:lnTo>
                  <a:lnTo>
                    <a:pt x="756" y="234"/>
                  </a:lnTo>
                  <a:lnTo>
                    <a:pt x="768" y="240"/>
                  </a:lnTo>
                  <a:lnTo>
                    <a:pt x="774" y="246"/>
                  </a:lnTo>
                  <a:lnTo>
                    <a:pt x="774" y="264"/>
                  </a:lnTo>
                  <a:lnTo>
                    <a:pt x="702" y="300"/>
                  </a:lnTo>
                  <a:lnTo>
                    <a:pt x="666" y="300"/>
                  </a:lnTo>
                  <a:lnTo>
                    <a:pt x="630" y="312"/>
                  </a:lnTo>
                  <a:lnTo>
                    <a:pt x="594" y="330"/>
                  </a:lnTo>
                  <a:lnTo>
                    <a:pt x="588" y="336"/>
                  </a:lnTo>
                  <a:lnTo>
                    <a:pt x="570" y="336"/>
                  </a:lnTo>
                  <a:lnTo>
                    <a:pt x="564" y="342"/>
                  </a:lnTo>
                  <a:lnTo>
                    <a:pt x="588" y="378"/>
                  </a:lnTo>
                  <a:lnTo>
                    <a:pt x="684" y="378"/>
                  </a:lnTo>
                  <a:lnTo>
                    <a:pt x="702" y="366"/>
                  </a:lnTo>
                  <a:lnTo>
                    <a:pt x="738" y="366"/>
                  </a:lnTo>
                  <a:lnTo>
                    <a:pt x="750" y="360"/>
                  </a:lnTo>
                  <a:lnTo>
                    <a:pt x="774" y="336"/>
                  </a:lnTo>
                  <a:lnTo>
                    <a:pt x="774" y="330"/>
                  </a:lnTo>
                  <a:lnTo>
                    <a:pt x="804" y="324"/>
                  </a:lnTo>
                  <a:lnTo>
                    <a:pt x="798" y="300"/>
                  </a:lnTo>
                  <a:lnTo>
                    <a:pt x="822" y="300"/>
                  </a:lnTo>
                  <a:lnTo>
                    <a:pt x="822" y="288"/>
                  </a:lnTo>
                  <a:lnTo>
                    <a:pt x="828" y="258"/>
                  </a:lnTo>
                  <a:lnTo>
                    <a:pt x="828" y="228"/>
                  </a:lnTo>
                  <a:lnTo>
                    <a:pt x="822" y="198"/>
                  </a:lnTo>
                  <a:lnTo>
                    <a:pt x="816" y="192"/>
                  </a:lnTo>
                  <a:lnTo>
                    <a:pt x="804" y="186"/>
                  </a:lnTo>
                  <a:lnTo>
                    <a:pt x="792" y="192"/>
                  </a:lnTo>
                  <a:lnTo>
                    <a:pt x="786" y="198"/>
                  </a:lnTo>
                  <a:lnTo>
                    <a:pt x="762" y="210"/>
                  </a:lnTo>
                  <a:lnTo>
                    <a:pt x="756" y="216"/>
                  </a:lnTo>
                  <a:close/>
                  <a:moveTo>
                    <a:pt x="834" y="132"/>
                  </a:moveTo>
                  <a:lnTo>
                    <a:pt x="822" y="132"/>
                  </a:lnTo>
                  <a:lnTo>
                    <a:pt x="816" y="120"/>
                  </a:lnTo>
                  <a:lnTo>
                    <a:pt x="804" y="108"/>
                  </a:lnTo>
                  <a:lnTo>
                    <a:pt x="792" y="102"/>
                  </a:lnTo>
                  <a:lnTo>
                    <a:pt x="786" y="90"/>
                  </a:lnTo>
                  <a:lnTo>
                    <a:pt x="774" y="78"/>
                  </a:lnTo>
                  <a:lnTo>
                    <a:pt x="768" y="78"/>
                  </a:lnTo>
                  <a:lnTo>
                    <a:pt x="762" y="72"/>
                  </a:lnTo>
                  <a:lnTo>
                    <a:pt x="756" y="72"/>
                  </a:lnTo>
                  <a:lnTo>
                    <a:pt x="732" y="36"/>
                  </a:lnTo>
                  <a:lnTo>
                    <a:pt x="720" y="84"/>
                  </a:lnTo>
                  <a:lnTo>
                    <a:pt x="762" y="96"/>
                  </a:lnTo>
                  <a:lnTo>
                    <a:pt x="816" y="150"/>
                  </a:lnTo>
                  <a:lnTo>
                    <a:pt x="828" y="150"/>
                  </a:lnTo>
                  <a:lnTo>
                    <a:pt x="834" y="156"/>
                  </a:lnTo>
                  <a:lnTo>
                    <a:pt x="846" y="162"/>
                  </a:lnTo>
                  <a:lnTo>
                    <a:pt x="852" y="174"/>
                  </a:lnTo>
                  <a:lnTo>
                    <a:pt x="852" y="180"/>
                  </a:lnTo>
                  <a:lnTo>
                    <a:pt x="858" y="192"/>
                  </a:lnTo>
                  <a:lnTo>
                    <a:pt x="852" y="204"/>
                  </a:lnTo>
                  <a:lnTo>
                    <a:pt x="852" y="240"/>
                  </a:lnTo>
                  <a:lnTo>
                    <a:pt x="858" y="252"/>
                  </a:lnTo>
                  <a:lnTo>
                    <a:pt x="864" y="258"/>
                  </a:lnTo>
                  <a:lnTo>
                    <a:pt x="882" y="258"/>
                  </a:lnTo>
                  <a:lnTo>
                    <a:pt x="894" y="246"/>
                  </a:lnTo>
                  <a:lnTo>
                    <a:pt x="900" y="234"/>
                  </a:lnTo>
                  <a:lnTo>
                    <a:pt x="900" y="222"/>
                  </a:lnTo>
                  <a:lnTo>
                    <a:pt x="888" y="186"/>
                  </a:lnTo>
                  <a:lnTo>
                    <a:pt x="876" y="174"/>
                  </a:lnTo>
                  <a:lnTo>
                    <a:pt x="864" y="156"/>
                  </a:lnTo>
                  <a:lnTo>
                    <a:pt x="852" y="150"/>
                  </a:lnTo>
                  <a:lnTo>
                    <a:pt x="846" y="138"/>
                  </a:lnTo>
                  <a:lnTo>
                    <a:pt x="834" y="132"/>
                  </a:lnTo>
                  <a:close/>
                  <a:moveTo>
                    <a:pt x="1086" y="360"/>
                  </a:moveTo>
                  <a:lnTo>
                    <a:pt x="1020" y="294"/>
                  </a:lnTo>
                  <a:lnTo>
                    <a:pt x="1020" y="288"/>
                  </a:lnTo>
                  <a:lnTo>
                    <a:pt x="1002" y="270"/>
                  </a:lnTo>
                  <a:lnTo>
                    <a:pt x="984" y="270"/>
                  </a:lnTo>
                  <a:lnTo>
                    <a:pt x="978" y="276"/>
                  </a:lnTo>
                  <a:lnTo>
                    <a:pt x="978" y="300"/>
                  </a:lnTo>
                  <a:lnTo>
                    <a:pt x="996" y="330"/>
                  </a:lnTo>
                  <a:lnTo>
                    <a:pt x="1020" y="378"/>
                  </a:lnTo>
                  <a:lnTo>
                    <a:pt x="1086" y="438"/>
                  </a:lnTo>
                  <a:lnTo>
                    <a:pt x="1086" y="360"/>
                  </a:lnTo>
                  <a:close/>
                  <a:moveTo>
                    <a:pt x="672" y="672"/>
                  </a:moveTo>
                  <a:lnTo>
                    <a:pt x="630" y="642"/>
                  </a:lnTo>
                  <a:lnTo>
                    <a:pt x="648" y="630"/>
                  </a:lnTo>
                  <a:lnTo>
                    <a:pt x="636" y="630"/>
                  </a:lnTo>
                  <a:lnTo>
                    <a:pt x="624" y="624"/>
                  </a:lnTo>
                  <a:lnTo>
                    <a:pt x="612" y="624"/>
                  </a:lnTo>
                  <a:lnTo>
                    <a:pt x="600" y="618"/>
                  </a:lnTo>
                  <a:lnTo>
                    <a:pt x="594" y="606"/>
                  </a:lnTo>
                  <a:lnTo>
                    <a:pt x="594" y="594"/>
                  </a:lnTo>
                  <a:lnTo>
                    <a:pt x="600" y="582"/>
                  </a:lnTo>
                  <a:lnTo>
                    <a:pt x="600" y="564"/>
                  </a:lnTo>
                  <a:lnTo>
                    <a:pt x="588" y="570"/>
                  </a:lnTo>
                  <a:lnTo>
                    <a:pt x="582" y="570"/>
                  </a:lnTo>
                  <a:lnTo>
                    <a:pt x="570" y="576"/>
                  </a:lnTo>
                  <a:lnTo>
                    <a:pt x="564" y="576"/>
                  </a:lnTo>
                  <a:lnTo>
                    <a:pt x="552" y="582"/>
                  </a:lnTo>
                  <a:lnTo>
                    <a:pt x="552" y="552"/>
                  </a:lnTo>
                  <a:lnTo>
                    <a:pt x="528" y="540"/>
                  </a:lnTo>
                  <a:lnTo>
                    <a:pt x="528" y="492"/>
                  </a:lnTo>
                  <a:lnTo>
                    <a:pt x="474" y="456"/>
                  </a:lnTo>
                  <a:lnTo>
                    <a:pt x="450" y="402"/>
                  </a:lnTo>
                  <a:lnTo>
                    <a:pt x="474" y="390"/>
                  </a:lnTo>
                  <a:lnTo>
                    <a:pt x="480" y="384"/>
                  </a:lnTo>
                  <a:lnTo>
                    <a:pt x="492" y="378"/>
                  </a:lnTo>
                  <a:lnTo>
                    <a:pt x="504" y="366"/>
                  </a:lnTo>
                  <a:lnTo>
                    <a:pt x="504" y="360"/>
                  </a:lnTo>
                  <a:lnTo>
                    <a:pt x="492" y="336"/>
                  </a:lnTo>
                  <a:lnTo>
                    <a:pt x="468" y="324"/>
                  </a:lnTo>
                  <a:lnTo>
                    <a:pt x="462" y="318"/>
                  </a:lnTo>
                  <a:lnTo>
                    <a:pt x="456" y="318"/>
                  </a:lnTo>
                  <a:lnTo>
                    <a:pt x="450" y="312"/>
                  </a:lnTo>
                  <a:lnTo>
                    <a:pt x="438" y="312"/>
                  </a:lnTo>
                  <a:lnTo>
                    <a:pt x="402" y="300"/>
                  </a:lnTo>
                  <a:lnTo>
                    <a:pt x="390" y="300"/>
                  </a:lnTo>
                  <a:lnTo>
                    <a:pt x="378" y="294"/>
                  </a:lnTo>
                  <a:lnTo>
                    <a:pt x="372" y="294"/>
                  </a:lnTo>
                  <a:lnTo>
                    <a:pt x="372" y="234"/>
                  </a:lnTo>
                  <a:lnTo>
                    <a:pt x="366" y="222"/>
                  </a:lnTo>
                  <a:lnTo>
                    <a:pt x="354" y="210"/>
                  </a:lnTo>
                  <a:lnTo>
                    <a:pt x="342" y="210"/>
                  </a:lnTo>
                  <a:lnTo>
                    <a:pt x="288" y="156"/>
                  </a:lnTo>
                  <a:lnTo>
                    <a:pt x="252" y="162"/>
                  </a:lnTo>
                  <a:lnTo>
                    <a:pt x="216" y="126"/>
                  </a:lnTo>
                  <a:lnTo>
                    <a:pt x="186" y="120"/>
                  </a:lnTo>
                  <a:lnTo>
                    <a:pt x="66" y="60"/>
                  </a:lnTo>
                  <a:lnTo>
                    <a:pt x="42" y="72"/>
                  </a:lnTo>
                  <a:lnTo>
                    <a:pt x="0" y="42"/>
                  </a:lnTo>
                  <a:lnTo>
                    <a:pt x="42" y="72"/>
                  </a:lnTo>
                  <a:lnTo>
                    <a:pt x="36" y="102"/>
                  </a:lnTo>
                  <a:lnTo>
                    <a:pt x="36" y="240"/>
                  </a:lnTo>
                  <a:lnTo>
                    <a:pt x="30" y="258"/>
                  </a:lnTo>
                  <a:lnTo>
                    <a:pt x="30" y="372"/>
                  </a:lnTo>
                  <a:lnTo>
                    <a:pt x="24" y="378"/>
                  </a:lnTo>
                  <a:lnTo>
                    <a:pt x="12" y="384"/>
                  </a:lnTo>
                  <a:lnTo>
                    <a:pt x="0" y="396"/>
                  </a:lnTo>
                  <a:lnTo>
                    <a:pt x="0" y="402"/>
                  </a:lnTo>
                  <a:lnTo>
                    <a:pt x="6" y="408"/>
                  </a:lnTo>
                  <a:lnTo>
                    <a:pt x="18" y="414"/>
                  </a:lnTo>
                  <a:lnTo>
                    <a:pt x="30" y="414"/>
                  </a:lnTo>
                  <a:lnTo>
                    <a:pt x="30" y="444"/>
                  </a:lnTo>
                  <a:lnTo>
                    <a:pt x="24" y="456"/>
                  </a:lnTo>
                  <a:lnTo>
                    <a:pt x="24" y="480"/>
                  </a:lnTo>
                  <a:lnTo>
                    <a:pt x="18" y="492"/>
                  </a:lnTo>
                  <a:lnTo>
                    <a:pt x="18" y="504"/>
                  </a:lnTo>
                  <a:lnTo>
                    <a:pt x="12" y="510"/>
                  </a:lnTo>
                  <a:lnTo>
                    <a:pt x="12" y="516"/>
                  </a:lnTo>
                  <a:lnTo>
                    <a:pt x="18" y="540"/>
                  </a:lnTo>
                  <a:lnTo>
                    <a:pt x="18" y="588"/>
                  </a:lnTo>
                  <a:lnTo>
                    <a:pt x="30" y="594"/>
                  </a:lnTo>
                  <a:lnTo>
                    <a:pt x="48" y="594"/>
                  </a:lnTo>
                  <a:lnTo>
                    <a:pt x="60" y="588"/>
                  </a:lnTo>
                  <a:lnTo>
                    <a:pt x="90" y="588"/>
                  </a:lnTo>
                  <a:lnTo>
                    <a:pt x="96" y="582"/>
                  </a:lnTo>
                  <a:lnTo>
                    <a:pt x="102" y="582"/>
                  </a:lnTo>
                  <a:lnTo>
                    <a:pt x="126" y="600"/>
                  </a:lnTo>
                  <a:lnTo>
                    <a:pt x="132" y="600"/>
                  </a:lnTo>
                  <a:lnTo>
                    <a:pt x="138" y="594"/>
                  </a:lnTo>
                  <a:lnTo>
                    <a:pt x="156" y="588"/>
                  </a:lnTo>
                  <a:lnTo>
                    <a:pt x="168" y="582"/>
                  </a:lnTo>
                  <a:lnTo>
                    <a:pt x="180" y="570"/>
                  </a:lnTo>
                  <a:lnTo>
                    <a:pt x="180" y="564"/>
                  </a:lnTo>
                  <a:lnTo>
                    <a:pt x="168" y="552"/>
                  </a:lnTo>
                  <a:lnTo>
                    <a:pt x="150" y="540"/>
                  </a:lnTo>
                  <a:lnTo>
                    <a:pt x="138" y="534"/>
                  </a:lnTo>
                  <a:lnTo>
                    <a:pt x="120" y="522"/>
                  </a:lnTo>
                  <a:lnTo>
                    <a:pt x="108" y="516"/>
                  </a:lnTo>
                  <a:lnTo>
                    <a:pt x="102" y="510"/>
                  </a:lnTo>
                  <a:lnTo>
                    <a:pt x="96" y="510"/>
                  </a:lnTo>
                  <a:lnTo>
                    <a:pt x="108" y="510"/>
                  </a:lnTo>
                  <a:lnTo>
                    <a:pt x="138" y="516"/>
                  </a:lnTo>
                  <a:lnTo>
                    <a:pt x="204" y="516"/>
                  </a:lnTo>
                  <a:lnTo>
                    <a:pt x="204" y="510"/>
                  </a:lnTo>
                  <a:lnTo>
                    <a:pt x="198" y="504"/>
                  </a:lnTo>
                  <a:lnTo>
                    <a:pt x="198" y="498"/>
                  </a:lnTo>
                  <a:lnTo>
                    <a:pt x="186" y="486"/>
                  </a:lnTo>
                  <a:lnTo>
                    <a:pt x="192" y="492"/>
                  </a:lnTo>
                  <a:lnTo>
                    <a:pt x="204" y="492"/>
                  </a:lnTo>
                  <a:lnTo>
                    <a:pt x="210" y="498"/>
                  </a:lnTo>
                  <a:lnTo>
                    <a:pt x="216" y="498"/>
                  </a:lnTo>
                  <a:lnTo>
                    <a:pt x="222" y="492"/>
                  </a:lnTo>
                  <a:lnTo>
                    <a:pt x="222" y="486"/>
                  </a:lnTo>
                  <a:lnTo>
                    <a:pt x="216" y="480"/>
                  </a:lnTo>
                  <a:lnTo>
                    <a:pt x="216" y="468"/>
                  </a:lnTo>
                  <a:lnTo>
                    <a:pt x="210" y="462"/>
                  </a:lnTo>
                  <a:lnTo>
                    <a:pt x="222" y="468"/>
                  </a:lnTo>
                  <a:lnTo>
                    <a:pt x="228" y="474"/>
                  </a:lnTo>
                  <a:lnTo>
                    <a:pt x="246" y="474"/>
                  </a:lnTo>
                  <a:lnTo>
                    <a:pt x="252" y="468"/>
                  </a:lnTo>
                  <a:lnTo>
                    <a:pt x="264" y="462"/>
                  </a:lnTo>
                  <a:lnTo>
                    <a:pt x="270" y="456"/>
                  </a:lnTo>
                  <a:lnTo>
                    <a:pt x="288" y="474"/>
                  </a:lnTo>
                  <a:lnTo>
                    <a:pt x="300" y="480"/>
                  </a:lnTo>
                  <a:lnTo>
                    <a:pt x="306" y="486"/>
                  </a:lnTo>
                  <a:lnTo>
                    <a:pt x="312" y="486"/>
                  </a:lnTo>
                  <a:lnTo>
                    <a:pt x="330" y="492"/>
                  </a:lnTo>
                  <a:lnTo>
                    <a:pt x="342" y="492"/>
                  </a:lnTo>
                  <a:lnTo>
                    <a:pt x="378" y="504"/>
                  </a:lnTo>
                  <a:lnTo>
                    <a:pt x="390" y="510"/>
                  </a:lnTo>
                  <a:lnTo>
                    <a:pt x="402" y="534"/>
                  </a:lnTo>
                  <a:lnTo>
                    <a:pt x="402" y="558"/>
                  </a:lnTo>
                  <a:lnTo>
                    <a:pt x="408" y="570"/>
                  </a:lnTo>
                  <a:lnTo>
                    <a:pt x="420" y="582"/>
                  </a:lnTo>
                  <a:lnTo>
                    <a:pt x="438" y="582"/>
                  </a:lnTo>
                  <a:lnTo>
                    <a:pt x="450" y="594"/>
                  </a:lnTo>
                  <a:lnTo>
                    <a:pt x="450" y="606"/>
                  </a:lnTo>
                  <a:lnTo>
                    <a:pt x="456" y="618"/>
                  </a:lnTo>
                  <a:lnTo>
                    <a:pt x="468" y="654"/>
                  </a:lnTo>
                  <a:lnTo>
                    <a:pt x="486" y="672"/>
                  </a:lnTo>
                  <a:lnTo>
                    <a:pt x="516" y="678"/>
                  </a:lnTo>
                  <a:lnTo>
                    <a:pt x="558" y="684"/>
                  </a:lnTo>
                  <a:lnTo>
                    <a:pt x="618" y="684"/>
                  </a:lnTo>
                  <a:lnTo>
                    <a:pt x="630" y="690"/>
                  </a:lnTo>
                  <a:lnTo>
                    <a:pt x="654" y="714"/>
                  </a:lnTo>
                  <a:lnTo>
                    <a:pt x="678" y="726"/>
                  </a:lnTo>
                  <a:lnTo>
                    <a:pt x="684" y="726"/>
                  </a:lnTo>
                  <a:lnTo>
                    <a:pt x="684" y="720"/>
                  </a:lnTo>
                  <a:lnTo>
                    <a:pt x="678" y="708"/>
                  </a:lnTo>
                  <a:lnTo>
                    <a:pt x="678" y="702"/>
                  </a:lnTo>
                  <a:lnTo>
                    <a:pt x="672" y="690"/>
                  </a:lnTo>
                  <a:lnTo>
                    <a:pt x="666" y="684"/>
                  </a:lnTo>
                  <a:lnTo>
                    <a:pt x="672" y="67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59" name="Panama" descr="© INSCALE GmbH, 05.05.2010&#10;http://www.presentationload.com/">
              <a:extLst>
                <a:ext uri="{FF2B5EF4-FFF2-40B4-BE49-F238E27FC236}">
                  <a16:creationId xmlns:a16="http://schemas.microsoft.com/office/drawing/2014/main" id="{19D180E3-C70A-4AF8-B519-B40DC52C87E5}"/>
                </a:ext>
              </a:extLst>
            </p:cNvPr>
            <p:cNvSpPr>
              <a:spLocks/>
            </p:cNvSpPr>
            <p:nvPr/>
          </p:nvSpPr>
          <p:spPr bwMode="gray">
            <a:xfrm>
              <a:off x="2002938" y="2924967"/>
              <a:ext cx="154167" cy="74119"/>
            </a:xfrm>
            <a:custGeom>
              <a:avLst/>
              <a:gdLst>
                <a:gd name="T0" fmla="*/ 2147483647 w 408"/>
                <a:gd name="T1" fmla="*/ 2147483647 h 198"/>
                <a:gd name="T2" fmla="*/ 2147483647 w 408"/>
                <a:gd name="T3" fmla="*/ 2147483647 h 198"/>
                <a:gd name="T4" fmla="*/ 2147483647 w 408"/>
                <a:gd name="T5" fmla="*/ 2147483647 h 198"/>
                <a:gd name="T6" fmla="*/ 2147483647 w 408"/>
                <a:gd name="T7" fmla="*/ 2147483647 h 198"/>
                <a:gd name="T8" fmla="*/ 2147483647 w 408"/>
                <a:gd name="T9" fmla="*/ 2147483647 h 198"/>
                <a:gd name="T10" fmla="*/ 2147483647 w 408"/>
                <a:gd name="T11" fmla="*/ 2147483647 h 198"/>
                <a:gd name="T12" fmla="*/ 2147483647 w 408"/>
                <a:gd name="T13" fmla="*/ 2147483647 h 198"/>
                <a:gd name="T14" fmla="*/ 2147483647 w 408"/>
                <a:gd name="T15" fmla="*/ 2147483647 h 198"/>
                <a:gd name="T16" fmla="*/ 2147483647 w 408"/>
                <a:gd name="T17" fmla="*/ 2147483647 h 198"/>
                <a:gd name="T18" fmla="*/ 2147483647 w 408"/>
                <a:gd name="T19" fmla="*/ 2147483647 h 198"/>
                <a:gd name="T20" fmla="*/ 2147483647 w 408"/>
                <a:gd name="T21" fmla="*/ 2147483647 h 198"/>
                <a:gd name="T22" fmla="*/ 2147483647 w 408"/>
                <a:gd name="T23" fmla="*/ 2147483647 h 198"/>
                <a:gd name="T24" fmla="*/ 2147483647 w 408"/>
                <a:gd name="T25" fmla="*/ 2147483647 h 198"/>
                <a:gd name="T26" fmla="*/ 2147483647 w 408"/>
                <a:gd name="T27" fmla="*/ 2147483647 h 198"/>
                <a:gd name="T28" fmla="*/ 2147483647 w 408"/>
                <a:gd name="T29" fmla="*/ 2147483647 h 198"/>
                <a:gd name="T30" fmla="*/ 2147483647 w 408"/>
                <a:gd name="T31" fmla="*/ 2147483647 h 198"/>
                <a:gd name="T32" fmla="*/ 2147483647 w 408"/>
                <a:gd name="T33" fmla="*/ 0 h 198"/>
                <a:gd name="T34" fmla="*/ 2147483647 w 408"/>
                <a:gd name="T35" fmla="*/ 2147483647 h 198"/>
                <a:gd name="T36" fmla="*/ 2147483647 w 408"/>
                <a:gd name="T37" fmla="*/ 2147483647 h 198"/>
                <a:gd name="T38" fmla="*/ 2147483647 w 408"/>
                <a:gd name="T39" fmla="*/ 2147483647 h 198"/>
                <a:gd name="T40" fmla="*/ 2147483647 w 408"/>
                <a:gd name="T41" fmla="*/ 2147483647 h 198"/>
                <a:gd name="T42" fmla="*/ 2147483647 w 408"/>
                <a:gd name="T43" fmla="*/ 2147483647 h 198"/>
                <a:gd name="T44" fmla="*/ 2147483647 w 408"/>
                <a:gd name="T45" fmla="*/ 2147483647 h 198"/>
                <a:gd name="T46" fmla="*/ 2147483647 w 408"/>
                <a:gd name="T47" fmla="*/ 2147483647 h 198"/>
                <a:gd name="T48" fmla="*/ 2147483647 w 408"/>
                <a:gd name="T49" fmla="*/ 2147483647 h 198"/>
                <a:gd name="T50" fmla="*/ 2147483647 w 408"/>
                <a:gd name="T51" fmla="*/ 2147483647 h 198"/>
                <a:gd name="T52" fmla="*/ 2147483647 w 408"/>
                <a:gd name="T53" fmla="*/ 2147483647 h 198"/>
                <a:gd name="T54" fmla="*/ 2147483647 w 408"/>
                <a:gd name="T55" fmla="*/ 2147483647 h 198"/>
                <a:gd name="T56" fmla="*/ 0 w 408"/>
                <a:gd name="T57" fmla="*/ 2147483647 h 198"/>
                <a:gd name="T58" fmla="*/ 2147483647 w 408"/>
                <a:gd name="T59" fmla="*/ 2147483647 h 198"/>
                <a:gd name="T60" fmla="*/ 2147483647 w 408"/>
                <a:gd name="T61" fmla="*/ 2147483647 h 198"/>
                <a:gd name="T62" fmla="*/ 2147483647 w 408"/>
                <a:gd name="T63" fmla="*/ 2147483647 h 198"/>
                <a:gd name="T64" fmla="*/ 0 w 408"/>
                <a:gd name="T65" fmla="*/ 2147483647 h 198"/>
                <a:gd name="T66" fmla="*/ 2147483647 w 408"/>
                <a:gd name="T67" fmla="*/ 2147483647 h 198"/>
                <a:gd name="T68" fmla="*/ 2147483647 w 408"/>
                <a:gd name="T69" fmla="*/ 2147483647 h 198"/>
                <a:gd name="T70" fmla="*/ 2147483647 w 408"/>
                <a:gd name="T71" fmla="*/ 2147483647 h 198"/>
                <a:gd name="T72" fmla="*/ 2147483647 w 408"/>
                <a:gd name="T73" fmla="*/ 2147483647 h 198"/>
                <a:gd name="T74" fmla="*/ 2147483647 w 408"/>
                <a:gd name="T75" fmla="*/ 2147483647 h 198"/>
                <a:gd name="T76" fmla="*/ 2147483647 w 408"/>
                <a:gd name="T77" fmla="*/ 2147483647 h 198"/>
                <a:gd name="T78" fmla="*/ 2147483647 w 408"/>
                <a:gd name="T79" fmla="*/ 2147483647 h 198"/>
                <a:gd name="T80" fmla="*/ 2147483647 w 408"/>
                <a:gd name="T81" fmla="*/ 2147483647 h 198"/>
                <a:gd name="T82" fmla="*/ 2147483647 w 408"/>
                <a:gd name="T83" fmla="*/ 2147483647 h 198"/>
                <a:gd name="T84" fmla="*/ 2147483647 w 408"/>
                <a:gd name="T85" fmla="*/ 2147483647 h 198"/>
                <a:gd name="T86" fmla="*/ 2147483647 w 408"/>
                <a:gd name="T87" fmla="*/ 2147483647 h 198"/>
                <a:gd name="T88" fmla="*/ 2147483647 w 408"/>
                <a:gd name="T89" fmla="*/ 2147483647 h 198"/>
                <a:gd name="T90" fmla="*/ 2147483647 w 408"/>
                <a:gd name="T91" fmla="*/ 2147483647 h 198"/>
                <a:gd name="T92" fmla="*/ 2147483647 w 408"/>
                <a:gd name="T93" fmla="*/ 2147483647 h 198"/>
                <a:gd name="T94" fmla="*/ 2147483647 w 408"/>
                <a:gd name="T95" fmla="*/ 2147483647 h 198"/>
                <a:gd name="T96" fmla="*/ 2147483647 w 408"/>
                <a:gd name="T97" fmla="*/ 2147483647 h 198"/>
                <a:gd name="T98" fmla="*/ 2147483647 w 408"/>
                <a:gd name="T99" fmla="*/ 2147483647 h 198"/>
                <a:gd name="T100" fmla="*/ 2147483647 w 408"/>
                <a:gd name="T101" fmla="*/ 2147483647 h 19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08"/>
                <a:gd name="T154" fmla="*/ 0 h 198"/>
                <a:gd name="T155" fmla="*/ 408 w 408"/>
                <a:gd name="T156" fmla="*/ 198 h 19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08" h="198">
                  <a:moveTo>
                    <a:pt x="306" y="66"/>
                  </a:moveTo>
                  <a:lnTo>
                    <a:pt x="318" y="78"/>
                  </a:lnTo>
                  <a:lnTo>
                    <a:pt x="324" y="90"/>
                  </a:lnTo>
                  <a:lnTo>
                    <a:pt x="330" y="96"/>
                  </a:lnTo>
                  <a:lnTo>
                    <a:pt x="342" y="90"/>
                  </a:lnTo>
                  <a:lnTo>
                    <a:pt x="372" y="120"/>
                  </a:lnTo>
                  <a:lnTo>
                    <a:pt x="342" y="102"/>
                  </a:lnTo>
                  <a:lnTo>
                    <a:pt x="342" y="120"/>
                  </a:lnTo>
                  <a:lnTo>
                    <a:pt x="336" y="132"/>
                  </a:lnTo>
                  <a:lnTo>
                    <a:pt x="336" y="162"/>
                  </a:lnTo>
                  <a:lnTo>
                    <a:pt x="342" y="168"/>
                  </a:lnTo>
                  <a:lnTo>
                    <a:pt x="348" y="180"/>
                  </a:lnTo>
                  <a:lnTo>
                    <a:pt x="354" y="186"/>
                  </a:lnTo>
                  <a:lnTo>
                    <a:pt x="360" y="186"/>
                  </a:lnTo>
                  <a:lnTo>
                    <a:pt x="372" y="156"/>
                  </a:lnTo>
                  <a:lnTo>
                    <a:pt x="378" y="162"/>
                  </a:lnTo>
                  <a:lnTo>
                    <a:pt x="390" y="168"/>
                  </a:lnTo>
                  <a:lnTo>
                    <a:pt x="396" y="162"/>
                  </a:lnTo>
                  <a:lnTo>
                    <a:pt x="408" y="138"/>
                  </a:lnTo>
                  <a:lnTo>
                    <a:pt x="408" y="126"/>
                  </a:lnTo>
                  <a:lnTo>
                    <a:pt x="396" y="120"/>
                  </a:lnTo>
                  <a:lnTo>
                    <a:pt x="390" y="108"/>
                  </a:lnTo>
                  <a:lnTo>
                    <a:pt x="390" y="90"/>
                  </a:lnTo>
                  <a:lnTo>
                    <a:pt x="396" y="84"/>
                  </a:lnTo>
                  <a:lnTo>
                    <a:pt x="372" y="66"/>
                  </a:lnTo>
                  <a:lnTo>
                    <a:pt x="372" y="60"/>
                  </a:lnTo>
                  <a:lnTo>
                    <a:pt x="366" y="54"/>
                  </a:lnTo>
                  <a:lnTo>
                    <a:pt x="366" y="42"/>
                  </a:lnTo>
                  <a:lnTo>
                    <a:pt x="360" y="30"/>
                  </a:lnTo>
                  <a:lnTo>
                    <a:pt x="348" y="24"/>
                  </a:lnTo>
                  <a:lnTo>
                    <a:pt x="330" y="18"/>
                  </a:lnTo>
                  <a:lnTo>
                    <a:pt x="288" y="18"/>
                  </a:lnTo>
                  <a:lnTo>
                    <a:pt x="282" y="0"/>
                  </a:lnTo>
                  <a:lnTo>
                    <a:pt x="246" y="0"/>
                  </a:lnTo>
                  <a:lnTo>
                    <a:pt x="234" y="6"/>
                  </a:lnTo>
                  <a:lnTo>
                    <a:pt x="228" y="12"/>
                  </a:lnTo>
                  <a:lnTo>
                    <a:pt x="222" y="24"/>
                  </a:lnTo>
                  <a:lnTo>
                    <a:pt x="210" y="36"/>
                  </a:lnTo>
                  <a:lnTo>
                    <a:pt x="204" y="36"/>
                  </a:lnTo>
                  <a:lnTo>
                    <a:pt x="198" y="30"/>
                  </a:lnTo>
                  <a:lnTo>
                    <a:pt x="192" y="30"/>
                  </a:lnTo>
                  <a:lnTo>
                    <a:pt x="168" y="42"/>
                  </a:lnTo>
                  <a:lnTo>
                    <a:pt x="144" y="66"/>
                  </a:lnTo>
                  <a:lnTo>
                    <a:pt x="132" y="72"/>
                  </a:lnTo>
                  <a:lnTo>
                    <a:pt x="120" y="72"/>
                  </a:lnTo>
                  <a:lnTo>
                    <a:pt x="114" y="66"/>
                  </a:lnTo>
                  <a:lnTo>
                    <a:pt x="102" y="60"/>
                  </a:lnTo>
                  <a:lnTo>
                    <a:pt x="90" y="42"/>
                  </a:lnTo>
                  <a:lnTo>
                    <a:pt x="78" y="54"/>
                  </a:lnTo>
                  <a:lnTo>
                    <a:pt x="60" y="54"/>
                  </a:lnTo>
                  <a:lnTo>
                    <a:pt x="48" y="42"/>
                  </a:lnTo>
                  <a:lnTo>
                    <a:pt x="48" y="18"/>
                  </a:lnTo>
                  <a:lnTo>
                    <a:pt x="36" y="6"/>
                  </a:lnTo>
                  <a:lnTo>
                    <a:pt x="24" y="6"/>
                  </a:lnTo>
                  <a:lnTo>
                    <a:pt x="18" y="12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36"/>
                  </a:lnTo>
                  <a:lnTo>
                    <a:pt x="6" y="42"/>
                  </a:lnTo>
                  <a:lnTo>
                    <a:pt x="6" y="48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12" y="72"/>
                  </a:lnTo>
                  <a:lnTo>
                    <a:pt x="6" y="72"/>
                  </a:lnTo>
                  <a:lnTo>
                    <a:pt x="6" y="96"/>
                  </a:lnTo>
                  <a:lnTo>
                    <a:pt x="0" y="102"/>
                  </a:lnTo>
                  <a:lnTo>
                    <a:pt x="6" y="108"/>
                  </a:lnTo>
                  <a:lnTo>
                    <a:pt x="48" y="102"/>
                  </a:lnTo>
                  <a:lnTo>
                    <a:pt x="60" y="120"/>
                  </a:lnTo>
                  <a:lnTo>
                    <a:pt x="90" y="114"/>
                  </a:lnTo>
                  <a:lnTo>
                    <a:pt x="90" y="126"/>
                  </a:lnTo>
                  <a:lnTo>
                    <a:pt x="84" y="132"/>
                  </a:lnTo>
                  <a:lnTo>
                    <a:pt x="84" y="150"/>
                  </a:lnTo>
                  <a:lnTo>
                    <a:pt x="90" y="156"/>
                  </a:lnTo>
                  <a:lnTo>
                    <a:pt x="108" y="156"/>
                  </a:lnTo>
                  <a:lnTo>
                    <a:pt x="114" y="150"/>
                  </a:lnTo>
                  <a:lnTo>
                    <a:pt x="120" y="150"/>
                  </a:lnTo>
                  <a:lnTo>
                    <a:pt x="120" y="132"/>
                  </a:lnTo>
                  <a:lnTo>
                    <a:pt x="138" y="126"/>
                  </a:lnTo>
                  <a:lnTo>
                    <a:pt x="138" y="150"/>
                  </a:lnTo>
                  <a:lnTo>
                    <a:pt x="144" y="168"/>
                  </a:lnTo>
                  <a:lnTo>
                    <a:pt x="144" y="180"/>
                  </a:lnTo>
                  <a:lnTo>
                    <a:pt x="150" y="192"/>
                  </a:lnTo>
                  <a:lnTo>
                    <a:pt x="156" y="198"/>
                  </a:lnTo>
                  <a:lnTo>
                    <a:pt x="162" y="198"/>
                  </a:lnTo>
                  <a:lnTo>
                    <a:pt x="180" y="192"/>
                  </a:lnTo>
                  <a:lnTo>
                    <a:pt x="198" y="174"/>
                  </a:lnTo>
                  <a:lnTo>
                    <a:pt x="204" y="174"/>
                  </a:lnTo>
                  <a:lnTo>
                    <a:pt x="198" y="168"/>
                  </a:lnTo>
                  <a:lnTo>
                    <a:pt x="186" y="162"/>
                  </a:lnTo>
                  <a:lnTo>
                    <a:pt x="180" y="150"/>
                  </a:lnTo>
                  <a:lnTo>
                    <a:pt x="174" y="144"/>
                  </a:lnTo>
                  <a:lnTo>
                    <a:pt x="168" y="132"/>
                  </a:lnTo>
                  <a:lnTo>
                    <a:pt x="162" y="126"/>
                  </a:lnTo>
                  <a:lnTo>
                    <a:pt x="186" y="102"/>
                  </a:lnTo>
                  <a:lnTo>
                    <a:pt x="222" y="84"/>
                  </a:lnTo>
                  <a:lnTo>
                    <a:pt x="228" y="72"/>
                  </a:lnTo>
                  <a:lnTo>
                    <a:pt x="246" y="54"/>
                  </a:lnTo>
                  <a:lnTo>
                    <a:pt x="258" y="48"/>
                  </a:lnTo>
                  <a:lnTo>
                    <a:pt x="276" y="54"/>
                  </a:lnTo>
                  <a:lnTo>
                    <a:pt x="288" y="60"/>
                  </a:lnTo>
                  <a:lnTo>
                    <a:pt x="306" y="6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0" name="Pakistan" descr="© INSCALE GmbH, 05.05.2010&#10;http://www.presentationload.com/">
              <a:extLst>
                <a:ext uri="{FF2B5EF4-FFF2-40B4-BE49-F238E27FC236}">
                  <a16:creationId xmlns:a16="http://schemas.microsoft.com/office/drawing/2014/main" id="{A1A86950-BCFF-4C07-86FA-D1E2A855EDE4}"/>
                </a:ext>
              </a:extLst>
            </p:cNvPr>
            <p:cNvSpPr>
              <a:spLocks/>
            </p:cNvSpPr>
            <p:nvPr/>
          </p:nvSpPr>
          <p:spPr bwMode="gray">
            <a:xfrm>
              <a:off x="5825977" y="2087424"/>
              <a:ext cx="398759" cy="400242"/>
            </a:xfrm>
            <a:custGeom>
              <a:avLst/>
              <a:gdLst>
                <a:gd name="T0" fmla="*/ 2147483647 w 1050"/>
                <a:gd name="T1" fmla="*/ 2147483647 h 1056"/>
                <a:gd name="T2" fmla="*/ 2147483647 w 1050"/>
                <a:gd name="T3" fmla="*/ 2147483647 h 1056"/>
                <a:gd name="T4" fmla="*/ 2147483647 w 1050"/>
                <a:gd name="T5" fmla="*/ 2147483647 h 1056"/>
                <a:gd name="T6" fmla="*/ 2147483647 w 1050"/>
                <a:gd name="T7" fmla="*/ 2147483647 h 1056"/>
                <a:gd name="T8" fmla="*/ 2147483647 w 1050"/>
                <a:gd name="T9" fmla="*/ 2147483647 h 1056"/>
                <a:gd name="T10" fmla="*/ 2147483647 w 1050"/>
                <a:gd name="T11" fmla="*/ 2147483647 h 1056"/>
                <a:gd name="T12" fmla="*/ 2147483647 w 1050"/>
                <a:gd name="T13" fmla="*/ 2147483647 h 1056"/>
                <a:gd name="T14" fmla="*/ 2147483647 w 1050"/>
                <a:gd name="T15" fmla="*/ 2147483647 h 1056"/>
                <a:gd name="T16" fmla="*/ 2147483647 w 1050"/>
                <a:gd name="T17" fmla="*/ 2147483647 h 1056"/>
                <a:gd name="T18" fmla="*/ 2147483647 w 1050"/>
                <a:gd name="T19" fmla="*/ 2147483647 h 1056"/>
                <a:gd name="T20" fmla="*/ 2147483647 w 1050"/>
                <a:gd name="T21" fmla="*/ 2147483647 h 1056"/>
                <a:gd name="T22" fmla="*/ 2147483647 w 1050"/>
                <a:gd name="T23" fmla="*/ 2147483647 h 1056"/>
                <a:gd name="T24" fmla="*/ 2147483647 w 1050"/>
                <a:gd name="T25" fmla="*/ 2147483647 h 1056"/>
                <a:gd name="T26" fmla="*/ 2147483647 w 1050"/>
                <a:gd name="T27" fmla="*/ 2147483647 h 1056"/>
                <a:gd name="T28" fmla="*/ 2147483647 w 1050"/>
                <a:gd name="T29" fmla="*/ 2147483647 h 1056"/>
                <a:gd name="T30" fmla="*/ 2147483647 w 1050"/>
                <a:gd name="T31" fmla="*/ 2147483647 h 1056"/>
                <a:gd name="T32" fmla="*/ 2147483647 w 1050"/>
                <a:gd name="T33" fmla="*/ 2147483647 h 1056"/>
                <a:gd name="T34" fmla="*/ 2147483647 w 1050"/>
                <a:gd name="T35" fmla="*/ 2147483647 h 1056"/>
                <a:gd name="T36" fmla="*/ 2147483647 w 1050"/>
                <a:gd name="T37" fmla="*/ 2147483647 h 1056"/>
                <a:gd name="T38" fmla="*/ 2147483647 w 1050"/>
                <a:gd name="T39" fmla="*/ 2147483647 h 1056"/>
                <a:gd name="T40" fmla="*/ 2147483647 w 1050"/>
                <a:gd name="T41" fmla="*/ 2147483647 h 1056"/>
                <a:gd name="T42" fmla="*/ 2147483647 w 1050"/>
                <a:gd name="T43" fmla="*/ 2147483647 h 1056"/>
                <a:gd name="T44" fmla="*/ 0 w 1050"/>
                <a:gd name="T45" fmla="*/ 2147483647 h 1056"/>
                <a:gd name="T46" fmla="*/ 2147483647 w 1050"/>
                <a:gd name="T47" fmla="*/ 2147483647 h 1056"/>
                <a:gd name="T48" fmla="*/ 2147483647 w 1050"/>
                <a:gd name="T49" fmla="*/ 2147483647 h 1056"/>
                <a:gd name="T50" fmla="*/ 2147483647 w 1050"/>
                <a:gd name="T51" fmla="*/ 2147483647 h 1056"/>
                <a:gd name="T52" fmla="*/ 2147483647 w 1050"/>
                <a:gd name="T53" fmla="*/ 2147483647 h 1056"/>
                <a:gd name="T54" fmla="*/ 2147483647 w 1050"/>
                <a:gd name="T55" fmla="*/ 2147483647 h 1056"/>
                <a:gd name="T56" fmla="*/ 2147483647 w 1050"/>
                <a:gd name="T57" fmla="*/ 2147483647 h 1056"/>
                <a:gd name="T58" fmla="*/ 2147483647 w 1050"/>
                <a:gd name="T59" fmla="*/ 2147483647 h 1056"/>
                <a:gd name="T60" fmla="*/ 2147483647 w 1050"/>
                <a:gd name="T61" fmla="*/ 2147483647 h 1056"/>
                <a:gd name="T62" fmla="*/ 2147483647 w 1050"/>
                <a:gd name="T63" fmla="*/ 2147483647 h 1056"/>
                <a:gd name="T64" fmla="*/ 2147483647 w 1050"/>
                <a:gd name="T65" fmla="*/ 2147483647 h 1056"/>
                <a:gd name="T66" fmla="*/ 2147483647 w 1050"/>
                <a:gd name="T67" fmla="*/ 2147483647 h 1056"/>
                <a:gd name="T68" fmla="*/ 2147483647 w 1050"/>
                <a:gd name="T69" fmla="*/ 2147483647 h 1056"/>
                <a:gd name="T70" fmla="*/ 2147483647 w 1050"/>
                <a:gd name="T71" fmla="*/ 2147483647 h 1056"/>
                <a:gd name="T72" fmla="*/ 2147483647 w 1050"/>
                <a:gd name="T73" fmla="*/ 2147483647 h 1056"/>
                <a:gd name="T74" fmla="*/ 2147483647 w 1050"/>
                <a:gd name="T75" fmla="*/ 2147483647 h 1056"/>
                <a:gd name="T76" fmla="*/ 2147483647 w 1050"/>
                <a:gd name="T77" fmla="*/ 2147483647 h 1056"/>
                <a:gd name="T78" fmla="*/ 2147483647 w 1050"/>
                <a:gd name="T79" fmla="*/ 2147483647 h 1056"/>
                <a:gd name="T80" fmla="*/ 2147483647 w 1050"/>
                <a:gd name="T81" fmla="*/ 2147483647 h 1056"/>
                <a:gd name="T82" fmla="*/ 2147483647 w 1050"/>
                <a:gd name="T83" fmla="*/ 2147483647 h 1056"/>
                <a:gd name="T84" fmla="*/ 2147483647 w 1050"/>
                <a:gd name="T85" fmla="*/ 2147483647 h 1056"/>
                <a:gd name="T86" fmla="*/ 2147483647 w 1050"/>
                <a:gd name="T87" fmla="*/ 2147483647 h 1056"/>
                <a:gd name="T88" fmla="*/ 2147483647 w 1050"/>
                <a:gd name="T89" fmla="*/ 2147483647 h 1056"/>
                <a:gd name="T90" fmla="*/ 2147483647 w 1050"/>
                <a:gd name="T91" fmla="*/ 2147483647 h 1056"/>
                <a:gd name="T92" fmla="*/ 2147483647 w 1050"/>
                <a:gd name="T93" fmla="*/ 2147483647 h 1056"/>
                <a:gd name="T94" fmla="*/ 2147483647 w 1050"/>
                <a:gd name="T95" fmla="*/ 2147483647 h 1056"/>
                <a:gd name="T96" fmla="*/ 2147483647 w 1050"/>
                <a:gd name="T97" fmla="*/ 2147483647 h 1056"/>
                <a:gd name="T98" fmla="*/ 2147483647 w 1050"/>
                <a:gd name="T99" fmla="*/ 2147483647 h 1056"/>
                <a:gd name="T100" fmla="*/ 2147483647 w 1050"/>
                <a:gd name="T101" fmla="*/ 2147483647 h 1056"/>
                <a:gd name="T102" fmla="*/ 2147483647 w 1050"/>
                <a:gd name="T103" fmla="*/ 2147483647 h 1056"/>
                <a:gd name="T104" fmla="*/ 2147483647 w 1050"/>
                <a:gd name="T105" fmla="*/ 2147483647 h 1056"/>
                <a:gd name="T106" fmla="*/ 2147483647 w 1050"/>
                <a:gd name="T107" fmla="*/ 2147483647 h 1056"/>
                <a:gd name="T108" fmla="*/ 2147483647 w 1050"/>
                <a:gd name="T109" fmla="*/ 2147483647 h 1056"/>
                <a:gd name="T110" fmla="*/ 2147483647 w 1050"/>
                <a:gd name="T111" fmla="*/ 2147483647 h 1056"/>
                <a:gd name="T112" fmla="*/ 2147483647 w 1050"/>
                <a:gd name="T113" fmla="*/ 2147483647 h 1056"/>
                <a:gd name="T114" fmla="*/ 2147483647 w 1050"/>
                <a:gd name="T115" fmla="*/ 2147483647 h 1056"/>
                <a:gd name="T116" fmla="*/ 2147483647 w 1050"/>
                <a:gd name="T117" fmla="*/ 2147483647 h 1056"/>
                <a:gd name="T118" fmla="*/ 2147483647 w 1050"/>
                <a:gd name="T119" fmla="*/ 2147483647 h 1056"/>
                <a:gd name="T120" fmla="*/ 2147483647 w 1050"/>
                <a:gd name="T121" fmla="*/ 2147483647 h 1056"/>
                <a:gd name="T122" fmla="*/ 2147483647 w 1050"/>
                <a:gd name="T123" fmla="*/ 2147483647 h 10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50"/>
                <a:gd name="T187" fmla="*/ 0 h 1056"/>
                <a:gd name="T188" fmla="*/ 1050 w 1050"/>
                <a:gd name="T189" fmla="*/ 1056 h 105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50" h="1056">
                  <a:moveTo>
                    <a:pt x="1008" y="120"/>
                  </a:moveTo>
                  <a:lnTo>
                    <a:pt x="996" y="120"/>
                  </a:lnTo>
                  <a:lnTo>
                    <a:pt x="984" y="114"/>
                  </a:lnTo>
                  <a:lnTo>
                    <a:pt x="978" y="102"/>
                  </a:lnTo>
                  <a:lnTo>
                    <a:pt x="972" y="96"/>
                  </a:lnTo>
                  <a:lnTo>
                    <a:pt x="972" y="90"/>
                  </a:lnTo>
                  <a:lnTo>
                    <a:pt x="960" y="96"/>
                  </a:lnTo>
                  <a:lnTo>
                    <a:pt x="924" y="84"/>
                  </a:lnTo>
                  <a:lnTo>
                    <a:pt x="924" y="60"/>
                  </a:lnTo>
                  <a:lnTo>
                    <a:pt x="912" y="36"/>
                  </a:lnTo>
                  <a:lnTo>
                    <a:pt x="900" y="24"/>
                  </a:lnTo>
                  <a:lnTo>
                    <a:pt x="888" y="18"/>
                  </a:lnTo>
                  <a:lnTo>
                    <a:pt x="876" y="18"/>
                  </a:lnTo>
                  <a:lnTo>
                    <a:pt x="870" y="6"/>
                  </a:lnTo>
                  <a:lnTo>
                    <a:pt x="822" y="6"/>
                  </a:lnTo>
                  <a:lnTo>
                    <a:pt x="810" y="0"/>
                  </a:lnTo>
                  <a:lnTo>
                    <a:pt x="804" y="6"/>
                  </a:lnTo>
                  <a:lnTo>
                    <a:pt x="792" y="6"/>
                  </a:lnTo>
                  <a:lnTo>
                    <a:pt x="786" y="12"/>
                  </a:lnTo>
                  <a:lnTo>
                    <a:pt x="774" y="12"/>
                  </a:lnTo>
                  <a:lnTo>
                    <a:pt x="762" y="6"/>
                  </a:lnTo>
                  <a:lnTo>
                    <a:pt x="738" y="6"/>
                  </a:lnTo>
                  <a:lnTo>
                    <a:pt x="732" y="12"/>
                  </a:lnTo>
                  <a:lnTo>
                    <a:pt x="690" y="12"/>
                  </a:lnTo>
                  <a:lnTo>
                    <a:pt x="684" y="18"/>
                  </a:lnTo>
                  <a:lnTo>
                    <a:pt x="678" y="18"/>
                  </a:lnTo>
                  <a:lnTo>
                    <a:pt x="654" y="30"/>
                  </a:lnTo>
                  <a:lnTo>
                    <a:pt x="648" y="36"/>
                  </a:lnTo>
                  <a:lnTo>
                    <a:pt x="624" y="48"/>
                  </a:lnTo>
                  <a:lnTo>
                    <a:pt x="618" y="54"/>
                  </a:lnTo>
                  <a:lnTo>
                    <a:pt x="612" y="66"/>
                  </a:lnTo>
                  <a:lnTo>
                    <a:pt x="606" y="72"/>
                  </a:lnTo>
                  <a:lnTo>
                    <a:pt x="606" y="78"/>
                  </a:lnTo>
                  <a:lnTo>
                    <a:pt x="636" y="108"/>
                  </a:lnTo>
                  <a:lnTo>
                    <a:pt x="636" y="138"/>
                  </a:lnTo>
                  <a:lnTo>
                    <a:pt x="642" y="144"/>
                  </a:lnTo>
                  <a:lnTo>
                    <a:pt x="648" y="156"/>
                  </a:lnTo>
                  <a:lnTo>
                    <a:pt x="648" y="162"/>
                  </a:lnTo>
                  <a:lnTo>
                    <a:pt x="624" y="186"/>
                  </a:lnTo>
                  <a:lnTo>
                    <a:pt x="618" y="198"/>
                  </a:lnTo>
                  <a:lnTo>
                    <a:pt x="618" y="210"/>
                  </a:lnTo>
                  <a:lnTo>
                    <a:pt x="624" y="216"/>
                  </a:lnTo>
                  <a:lnTo>
                    <a:pt x="624" y="246"/>
                  </a:lnTo>
                  <a:lnTo>
                    <a:pt x="606" y="246"/>
                  </a:lnTo>
                  <a:lnTo>
                    <a:pt x="600" y="252"/>
                  </a:lnTo>
                  <a:lnTo>
                    <a:pt x="594" y="252"/>
                  </a:lnTo>
                  <a:lnTo>
                    <a:pt x="576" y="246"/>
                  </a:lnTo>
                  <a:lnTo>
                    <a:pt x="570" y="240"/>
                  </a:lnTo>
                  <a:lnTo>
                    <a:pt x="552" y="240"/>
                  </a:lnTo>
                  <a:lnTo>
                    <a:pt x="552" y="252"/>
                  </a:lnTo>
                  <a:lnTo>
                    <a:pt x="564" y="264"/>
                  </a:lnTo>
                  <a:lnTo>
                    <a:pt x="576" y="270"/>
                  </a:lnTo>
                  <a:lnTo>
                    <a:pt x="576" y="276"/>
                  </a:lnTo>
                  <a:lnTo>
                    <a:pt x="582" y="282"/>
                  </a:lnTo>
                  <a:lnTo>
                    <a:pt x="582" y="288"/>
                  </a:lnTo>
                  <a:lnTo>
                    <a:pt x="594" y="294"/>
                  </a:lnTo>
                  <a:lnTo>
                    <a:pt x="600" y="294"/>
                  </a:lnTo>
                  <a:lnTo>
                    <a:pt x="570" y="312"/>
                  </a:lnTo>
                  <a:lnTo>
                    <a:pt x="552" y="312"/>
                  </a:lnTo>
                  <a:lnTo>
                    <a:pt x="546" y="318"/>
                  </a:lnTo>
                  <a:lnTo>
                    <a:pt x="546" y="354"/>
                  </a:lnTo>
                  <a:lnTo>
                    <a:pt x="540" y="354"/>
                  </a:lnTo>
                  <a:lnTo>
                    <a:pt x="534" y="360"/>
                  </a:lnTo>
                  <a:lnTo>
                    <a:pt x="534" y="378"/>
                  </a:lnTo>
                  <a:lnTo>
                    <a:pt x="540" y="390"/>
                  </a:lnTo>
                  <a:lnTo>
                    <a:pt x="540" y="402"/>
                  </a:lnTo>
                  <a:lnTo>
                    <a:pt x="546" y="408"/>
                  </a:lnTo>
                  <a:lnTo>
                    <a:pt x="546" y="414"/>
                  </a:lnTo>
                  <a:lnTo>
                    <a:pt x="540" y="420"/>
                  </a:lnTo>
                  <a:lnTo>
                    <a:pt x="534" y="432"/>
                  </a:lnTo>
                  <a:lnTo>
                    <a:pt x="522" y="438"/>
                  </a:lnTo>
                  <a:lnTo>
                    <a:pt x="510" y="438"/>
                  </a:lnTo>
                  <a:lnTo>
                    <a:pt x="504" y="432"/>
                  </a:lnTo>
                  <a:lnTo>
                    <a:pt x="504" y="420"/>
                  </a:lnTo>
                  <a:lnTo>
                    <a:pt x="474" y="420"/>
                  </a:lnTo>
                  <a:lnTo>
                    <a:pt x="462" y="426"/>
                  </a:lnTo>
                  <a:lnTo>
                    <a:pt x="456" y="432"/>
                  </a:lnTo>
                  <a:lnTo>
                    <a:pt x="444" y="438"/>
                  </a:lnTo>
                  <a:lnTo>
                    <a:pt x="438" y="438"/>
                  </a:lnTo>
                  <a:lnTo>
                    <a:pt x="432" y="444"/>
                  </a:lnTo>
                  <a:lnTo>
                    <a:pt x="432" y="450"/>
                  </a:lnTo>
                  <a:lnTo>
                    <a:pt x="438" y="450"/>
                  </a:lnTo>
                  <a:lnTo>
                    <a:pt x="444" y="456"/>
                  </a:lnTo>
                  <a:lnTo>
                    <a:pt x="444" y="462"/>
                  </a:lnTo>
                  <a:lnTo>
                    <a:pt x="438" y="468"/>
                  </a:lnTo>
                  <a:lnTo>
                    <a:pt x="396" y="468"/>
                  </a:lnTo>
                  <a:lnTo>
                    <a:pt x="396" y="456"/>
                  </a:lnTo>
                  <a:lnTo>
                    <a:pt x="378" y="456"/>
                  </a:lnTo>
                  <a:lnTo>
                    <a:pt x="372" y="468"/>
                  </a:lnTo>
                  <a:lnTo>
                    <a:pt x="360" y="474"/>
                  </a:lnTo>
                  <a:lnTo>
                    <a:pt x="354" y="486"/>
                  </a:lnTo>
                  <a:lnTo>
                    <a:pt x="354" y="504"/>
                  </a:lnTo>
                  <a:lnTo>
                    <a:pt x="360" y="516"/>
                  </a:lnTo>
                  <a:lnTo>
                    <a:pt x="360" y="534"/>
                  </a:lnTo>
                  <a:lnTo>
                    <a:pt x="366" y="540"/>
                  </a:lnTo>
                  <a:lnTo>
                    <a:pt x="366" y="570"/>
                  </a:lnTo>
                  <a:lnTo>
                    <a:pt x="360" y="576"/>
                  </a:lnTo>
                  <a:lnTo>
                    <a:pt x="354" y="576"/>
                  </a:lnTo>
                  <a:lnTo>
                    <a:pt x="306" y="600"/>
                  </a:lnTo>
                  <a:lnTo>
                    <a:pt x="276" y="600"/>
                  </a:lnTo>
                  <a:lnTo>
                    <a:pt x="258" y="606"/>
                  </a:lnTo>
                  <a:lnTo>
                    <a:pt x="234" y="606"/>
                  </a:lnTo>
                  <a:lnTo>
                    <a:pt x="228" y="612"/>
                  </a:lnTo>
                  <a:lnTo>
                    <a:pt x="204" y="612"/>
                  </a:lnTo>
                  <a:lnTo>
                    <a:pt x="204" y="606"/>
                  </a:lnTo>
                  <a:lnTo>
                    <a:pt x="150" y="606"/>
                  </a:lnTo>
                  <a:lnTo>
                    <a:pt x="144" y="612"/>
                  </a:lnTo>
                  <a:lnTo>
                    <a:pt x="138" y="612"/>
                  </a:lnTo>
                  <a:lnTo>
                    <a:pt x="120" y="618"/>
                  </a:lnTo>
                  <a:lnTo>
                    <a:pt x="102" y="618"/>
                  </a:lnTo>
                  <a:lnTo>
                    <a:pt x="78" y="606"/>
                  </a:lnTo>
                  <a:lnTo>
                    <a:pt x="60" y="600"/>
                  </a:lnTo>
                  <a:lnTo>
                    <a:pt x="42" y="588"/>
                  </a:lnTo>
                  <a:lnTo>
                    <a:pt x="30" y="582"/>
                  </a:lnTo>
                  <a:lnTo>
                    <a:pt x="0" y="582"/>
                  </a:lnTo>
                  <a:lnTo>
                    <a:pt x="24" y="606"/>
                  </a:lnTo>
                  <a:lnTo>
                    <a:pt x="30" y="618"/>
                  </a:lnTo>
                  <a:lnTo>
                    <a:pt x="36" y="624"/>
                  </a:lnTo>
                  <a:lnTo>
                    <a:pt x="48" y="642"/>
                  </a:lnTo>
                  <a:lnTo>
                    <a:pt x="60" y="654"/>
                  </a:lnTo>
                  <a:lnTo>
                    <a:pt x="66" y="672"/>
                  </a:lnTo>
                  <a:lnTo>
                    <a:pt x="78" y="690"/>
                  </a:lnTo>
                  <a:lnTo>
                    <a:pt x="84" y="696"/>
                  </a:lnTo>
                  <a:lnTo>
                    <a:pt x="102" y="696"/>
                  </a:lnTo>
                  <a:lnTo>
                    <a:pt x="114" y="690"/>
                  </a:lnTo>
                  <a:lnTo>
                    <a:pt x="126" y="708"/>
                  </a:lnTo>
                  <a:lnTo>
                    <a:pt x="150" y="708"/>
                  </a:lnTo>
                  <a:lnTo>
                    <a:pt x="144" y="738"/>
                  </a:lnTo>
                  <a:lnTo>
                    <a:pt x="150" y="738"/>
                  </a:lnTo>
                  <a:lnTo>
                    <a:pt x="150" y="762"/>
                  </a:lnTo>
                  <a:lnTo>
                    <a:pt x="156" y="774"/>
                  </a:lnTo>
                  <a:lnTo>
                    <a:pt x="156" y="786"/>
                  </a:lnTo>
                  <a:lnTo>
                    <a:pt x="174" y="786"/>
                  </a:lnTo>
                  <a:lnTo>
                    <a:pt x="180" y="792"/>
                  </a:lnTo>
                  <a:lnTo>
                    <a:pt x="186" y="804"/>
                  </a:lnTo>
                  <a:lnTo>
                    <a:pt x="192" y="822"/>
                  </a:lnTo>
                  <a:lnTo>
                    <a:pt x="192" y="834"/>
                  </a:lnTo>
                  <a:lnTo>
                    <a:pt x="186" y="840"/>
                  </a:lnTo>
                  <a:lnTo>
                    <a:pt x="180" y="840"/>
                  </a:lnTo>
                  <a:lnTo>
                    <a:pt x="180" y="834"/>
                  </a:lnTo>
                  <a:lnTo>
                    <a:pt x="150" y="834"/>
                  </a:lnTo>
                  <a:lnTo>
                    <a:pt x="138" y="840"/>
                  </a:lnTo>
                  <a:lnTo>
                    <a:pt x="132" y="846"/>
                  </a:lnTo>
                  <a:lnTo>
                    <a:pt x="132" y="852"/>
                  </a:lnTo>
                  <a:lnTo>
                    <a:pt x="126" y="852"/>
                  </a:lnTo>
                  <a:lnTo>
                    <a:pt x="126" y="858"/>
                  </a:lnTo>
                  <a:lnTo>
                    <a:pt x="120" y="864"/>
                  </a:lnTo>
                  <a:lnTo>
                    <a:pt x="108" y="864"/>
                  </a:lnTo>
                  <a:lnTo>
                    <a:pt x="102" y="882"/>
                  </a:lnTo>
                  <a:lnTo>
                    <a:pt x="96" y="888"/>
                  </a:lnTo>
                  <a:lnTo>
                    <a:pt x="96" y="894"/>
                  </a:lnTo>
                  <a:lnTo>
                    <a:pt x="84" y="906"/>
                  </a:lnTo>
                  <a:lnTo>
                    <a:pt x="84" y="936"/>
                  </a:lnTo>
                  <a:lnTo>
                    <a:pt x="90" y="948"/>
                  </a:lnTo>
                  <a:lnTo>
                    <a:pt x="90" y="954"/>
                  </a:lnTo>
                  <a:lnTo>
                    <a:pt x="96" y="948"/>
                  </a:lnTo>
                  <a:lnTo>
                    <a:pt x="108" y="948"/>
                  </a:lnTo>
                  <a:lnTo>
                    <a:pt x="114" y="942"/>
                  </a:lnTo>
                  <a:lnTo>
                    <a:pt x="120" y="942"/>
                  </a:lnTo>
                  <a:lnTo>
                    <a:pt x="126" y="948"/>
                  </a:lnTo>
                  <a:lnTo>
                    <a:pt x="138" y="948"/>
                  </a:lnTo>
                  <a:lnTo>
                    <a:pt x="150" y="954"/>
                  </a:lnTo>
                  <a:lnTo>
                    <a:pt x="174" y="954"/>
                  </a:lnTo>
                  <a:lnTo>
                    <a:pt x="210" y="936"/>
                  </a:lnTo>
                  <a:lnTo>
                    <a:pt x="216" y="930"/>
                  </a:lnTo>
                  <a:lnTo>
                    <a:pt x="222" y="930"/>
                  </a:lnTo>
                  <a:lnTo>
                    <a:pt x="234" y="936"/>
                  </a:lnTo>
                  <a:lnTo>
                    <a:pt x="276" y="936"/>
                  </a:lnTo>
                  <a:lnTo>
                    <a:pt x="288" y="930"/>
                  </a:lnTo>
                  <a:lnTo>
                    <a:pt x="300" y="930"/>
                  </a:lnTo>
                  <a:lnTo>
                    <a:pt x="306" y="924"/>
                  </a:lnTo>
                  <a:lnTo>
                    <a:pt x="312" y="924"/>
                  </a:lnTo>
                  <a:lnTo>
                    <a:pt x="348" y="930"/>
                  </a:lnTo>
                  <a:lnTo>
                    <a:pt x="354" y="924"/>
                  </a:lnTo>
                  <a:lnTo>
                    <a:pt x="366" y="918"/>
                  </a:lnTo>
                  <a:lnTo>
                    <a:pt x="372" y="912"/>
                  </a:lnTo>
                  <a:lnTo>
                    <a:pt x="384" y="912"/>
                  </a:lnTo>
                  <a:lnTo>
                    <a:pt x="396" y="918"/>
                  </a:lnTo>
                  <a:lnTo>
                    <a:pt x="408" y="930"/>
                  </a:lnTo>
                  <a:lnTo>
                    <a:pt x="432" y="978"/>
                  </a:lnTo>
                  <a:lnTo>
                    <a:pt x="444" y="984"/>
                  </a:lnTo>
                  <a:lnTo>
                    <a:pt x="450" y="990"/>
                  </a:lnTo>
                  <a:lnTo>
                    <a:pt x="468" y="996"/>
                  </a:lnTo>
                  <a:lnTo>
                    <a:pt x="486" y="996"/>
                  </a:lnTo>
                  <a:lnTo>
                    <a:pt x="522" y="1008"/>
                  </a:lnTo>
                  <a:lnTo>
                    <a:pt x="540" y="1044"/>
                  </a:lnTo>
                  <a:lnTo>
                    <a:pt x="552" y="1056"/>
                  </a:lnTo>
                  <a:lnTo>
                    <a:pt x="570" y="1056"/>
                  </a:lnTo>
                  <a:lnTo>
                    <a:pt x="588" y="1050"/>
                  </a:lnTo>
                  <a:lnTo>
                    <a:pt x="582" y="1044"/>
                  </a:lnTo>
                  <a:lnTo>
                    <a:pt x="582" y="1032"/>
                  </a:lnTo>
                  <a:lnTo>
                    <a:pt x="594" y="1020"/>
                  </a:lnTo>
                  <a:lnTo>
                    <a:pt x="606" y="1020"/>
                  </a:lnTo>
                  <a:lnTo>
                    <a:pt x="618" y="1026"/>
                  </a:lnTo>
                  <a:lnTo>
                    <a:pt x="624" y="1032"/>
                  </a:lnTo>
                  <a:lnTo>
                    <a:pt x="648" y="1020"/>
                  </a:lnTo>
                  <a:lnTo>
                    <a:pt x="648" y="1026"/>
                  </a:lnTo>
                  <a:lnTo>
                    <a:pt x="654" y="1032"/>
                  </a:lnTo>
                  <a:lnTo>
                    <a:pt x="678" y="1032"/>
                  </a:lnTo>
                  <a:lnTo>
                    <a:pt x="690" y="1020"/>
                  </a:lnTo>
                  <a:lnTo>
                    <a:pt x="702" y="1014"/>
                  </a:lnTo>
                  <a:lnTo>
                    <a:pt x="708" y="1014"/>
                  </a:lnTo>
                  <a:lnTo>
                    <a:pt x="708" y="1026"/>
                  </a:lnTo>
                  <a:lnTo>
                    <a:pt x="714" y="1032"/>
                  </a:lnTo>
                  <a:lnTo>
                    <a:pt x="732" y="1032"/>
                  </a:lnTo>
                  <a:lnTo>
                    <a:pt x="738" y="1026"/>
                  </a:lnTo>
                  <a:lnTo>
                    <a:pt x="750" y="1020"/>
                  </a:lnTo>
                  <a:lnTo>
                    <a:pt x="750" y="996"/>
                  </a:lnTo>
                  <a:lnTo>
                    <a:pt x="744" y="990"/>
                  </a:lnTo>
                  <a:lnTo>
                    <a:pt x="738" y="978"/>
                  </a:lnTo>
                  <a:lnTo>
                    <a:pt x="714" y="936"/>
                  </a:lnTo>
                  <a:lnTo>
                    <a:pt x="714" y="912"/>
                  </a:lnTo>
                  <a:lnTo>
                    <a:pt x="690" y="912"/>
                  </a:lnTo>
                  <a:lnTo>
                    <a:pt x="678" y="900"/>
                  </a:lnTo>
                  <a:lnTo>
                    <a:pt x="672" y="888"/>
                  </a:lnTo>
                  <a:lnTo>
                    <a:pt x="666" y="882"/>
                  </a:lnTo>
                  <a:lnTo>
                    <a:pt x="672" y="852"/>
                  </a:lnTo>
                  <a:lnTo>
                    <a:pt x="672" y="834"/>
                  </a:lnTo>
                  <a:lnTo>
                    <a:pt x="642" y="840"/>
                  </a:lnTo>
                  <a:lnTo>
                    <a:pt x="636" y="840"/>
                  </a:lnTo>
                  <a:lnTo>
                    <a:pt x="624" y="834"/>
                  </a:lnTo>
                  <a:lnTo>
                    <a:pt x="618" y="828"/>
                  </a:lnTo>
                  <a:lnTo>
                    <a:pt x="618" y="804"/>
                  </a:lnTo>
                  <a:lnTo>
                    <a:pt x="624" y="792"/>
                  </a:lnTo>
                  <a:lnTo>
                    <a:pt x="636" y="780"/>
                  </a:lnTo>
                  <a:lnTo>
                    <a:pt x="642" y="768"/>
                  </a:lnTo>
                  <a:lnTo>
                    <a:pt x="648" y="762"/>
                  </a:lnTo>
                  <a:lnTo>
                    <a:pt x="654" y="750"/>
                  </a:lnTo>
                  <a:lnTo>
                    <a:pt x="654" y="744"/>
                  </a:lnTo>
                  <a:lnTo>
                    <a:pt x="666" y="732"/>
                  </a:lnTo>
                  <a:lnTo>
                    <a:pt x="678" y="726"/>
                  </a:lnTo>
                  <a:lnTo>
                    <a:pt x="684" y="726"/>
                  </a:lnTo>
                  <a:lnTo>
                    <a:pt x="690" y="732"/>
                  </a:lnTo>
                  <a:lnTo>
                    <a:pt x="690" y="744"/>
                  </a:lnTo>
                  <a:lnTo>
                    <a:pt x="696" y="750"/>
                  </a:lnTo>
                  <a:lnTo>
                    <a:pt x="702" y="750"/>
                  </a:lnTo>
                  <a:lnTo>
                    <a:pt x="726" y="738"/>
                  </a:lnTo>
                  <a:lnTo>
                    <a:pt x="732" y="732"/>
                  </a:lnTo>
                  <a:lnTo>
                    <a:pt x="738" y="738"/>
                  </a:lnTo>
                  <a:lnTo>
                    <a:pt x="756" y="738"/>
                  </a:lnTo>
                  <a:lnTo>
                    <a:pt x="762" y="732"/>
                  </a:lnTo>
                  <a:lnTo>
                    <a:pt x="768" y="720"/>
                  </a:lnTo>
                  <a:lnTo>
                    <a:pt x="774" y="714"/>
                  </a:lnTo>
                  <a:lnTo>
                    <a:pt x="774" y="708"/>
                  </a:lnTo>
                  <a:lnTo>
                    <a:pt x="792" y="696"/>
                  </a:lnTo>
                  <a:lnTo>
                    <a:pt x="792" y="678"/>
                  </a:lnTo>
                  <a:lnTo>
                    <a:pt x="798" y="672"/>
                  </a:lnTo>
                  <a:lnTo>
                    <a:pt x="798" y="666"/>
                  </a:lnTo>
                  <a:lnTo>
                    <a:pt x="804" y="660"/>
                  </a:lnTo>
                  <a:lnTo>
                    <a:pt x="828" y="648"/>
                  </a:lnTo>
                  <a:lnTo>
                    <a:pt x="840" y="636"/>
                  </a:lnTo>
                  <a:lnTo>
                    <a:pt x="846" y="618"/>
                  </a:lnTo>
                  <a:lnTo>
                    <a:pt x="846" y="606"/>
                  </a:lnTo>
                  <a:lnTo>
                    <a:pt x="852" y="588"/>
                  </a:lnTo>
                  <a:lnTo>
                    <a:pt x="852" y="576"/>
                  </a:lnTo>
                  <a:lnTo>
                    <a:pt x="858" y="570"/>
                  </a:lnTo>
                  <a:lnTo>
                    <a:pt x="870" y="564"/>
                  </a:lnTo>
                  <a:lnTo>
                    <a:pt x="876" y="558"/>
                  </a:lnTo>
                  <a:lnTo>
                    <a:pt x="888" y="558"/>
                  </a:lnTo>
                  <a:lnTo>
                    <a:pt x="870" y="534"/>
                  </a:lnTo>
                  <a:lnTo>
                    <a:pt x="894" y="498"/>
                  </a:lnTo>
                  <a:lnTo>
                    <a:pt x="924" y="480"/>
                  </a:lnTo>
                  <a:lnTo>
                    <a:pt x="924" y="474"/>
                  </a:lnTo>
                  <a:lnTo>
                    <a:pt x="912" y="462"/>
                  </a:lnTo>
                  <a:lnTo>
                    <a:pt x="906" y="450"/>
                  </a:lnTo>
                  <a:lnTo>
                    <a:pt x="906" y="414"/>
                  </a:lnTo>
                  <a:lnTo>
                    <a:pt x="912" y="408"/>
                  </a:lnTo>
                  <a:lnTo>
                    <a:pt x="924" y="408"/>
                  </a:lnTo>
                  <a:lnTo>
                    <a:pt x="948" y="396"/>
                  </a:lnTo>
                  <a:lnTo>
                    <a:pt x="954" y="390"/>
                  </a:lnTo>
                  <a:lnTo>
                    <a:pt x="954" y="384"/>
                  </a:lnTo>
                  <a:lnTo>
                    <a:pt x="948" y="378"/>
                  </a:lnTo>
                  <a:lnTo>
                    <a:pt x="936" y="372"/>
                  </a:lnTo>
                  <a:lnTo>
                    <a:pt x="900" y="372"/>
                  </a:lnTo>
                  <a:lnTo>
                    <a:pt x="894" y="336"/>
                  </a:lnTo>
                  <a:lnTo>
                    <a:pt x="876" y="336"/>
                  </a:lnTo>
                  <a:lnTo>
                    <a:pt x="864" y="318"/>
                  </a:lnTo>
                  <a:lnTo>
                    <a:pt x="846" y="318"/>
                  </a:lnTo>
                  <a:lnTo>
                    <a:pt x="846" y="306"/>
                  </a:lnTo>
                  <a:lnTo>
                    <a:pt x="852" y="294"/>
                  </a:lnTo>
                  <a:lnTo>
                    <a:pt x="852" y="288"/>
                  </a:lnTo>
                  <a:lnTo>
                    <a:pt x="846" y="288"/>
                  </a:lnTo>
                  <a:lnTo>
                    <a:pt x="834" y="276"/>
                  </a:lnTo>
                  <a:lnTo>
                    <a:pt x="834" y="270"/>
                  </a:lnTo>
                  <a:lnTo>
                    <a:pt x="840" y="264"/>
                  </a:lnTo>
                  <a:lnTo>
                    <a:pt x="846" y="252"/>
                  </a:lnTo>
                  <a:lnTo>
                    <a:pt x="852" y="246"/>
                  </a:lnTo>
                  <a:lnTo>
                    <a:pt x="822" y="240"/>
                  </a:lnTo>
                  <a:lnTo>
                    <a:pt x="828" y="228"/>
                  </a:lnTo>
                  <a:lnTo>
                    <a:pt x="804" y="210"/>
                  </a:lnTo>
                  <a:lnTo>
                    <a:pt x="804" y="204"/>
                  </a:lnTo>
                  <a:lnTo>
                    <a:pt x="810" y="192"/>
                  </a:lnTo>
                  <a:lnTo>
                    <a:pt x="834" y="180"/>
                  </a:lnTo>
                  <a:lnTo>
                    <a:pt x="876" y="180"/>
                  </a:lnTo>
                  <a:lnTo>
                    <a:pt x="894" y="186"/>
                  </a:lnTo>
                  <a:lnTo>
                    <a:pt x="912" y="186"/>
                  </a:lnTo>
                  <a:lnTo>
                    <a:pt x="918" y="192"/>
                  </a:lnTo>
                  <a:lnTo>
                    <a:pt x="918" y="204"/>
                  </a:lnTo>
                  <a:lnTo>
                    <a:pt x="930" y="204"/>
                  </a:lnTo>
                  <a:lnTo>
                    <a:pt x="942" y="198"/>
                  </a:lnTo>
                  <a:lnTo>
                    <a:pt x="948" y="192"/>
                  </a:lnTo>
                  <a:lnTo>
                    <a:pt x="960" y="186"/>
                  </a:lnTo>
                  <a:lnTo>
                    <a:pt x="966" y="180"/>
                  </a:lnTo>
                  <a:lnTo>
                    <a:pt x="972" y="186"/>
                  </a:lnTo>
                  <a:lnTo>
                    <a:pt x="978" y="180"/>
                  </a:lnTo>
                  <a:lnTo>
                    <a:pt x="1002" y="180"/>
                  </a:lnTo>
                  <a:lnTo>
                    <a:pt x="1002" y="162"/>
                  </a:lnTo>
                  <a:lnTo>
                    <a:pt x="1026" y="156"/>
                  </a:lnTo>
                  <a:lnTo>
                    <a:pt x="1050" y="120"/>
                  </a:lnTo>
                  <a:lnTo>
                    <a:pt x="1008" y="1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1" name="Parcel Islands" descr="© INSCALE GmbH, 05.05.2010&#10;http://www.presentationload.com/">
              <a:extLst>
                <a:ext uri="{FF2B5EF4-FFF2-40B4-BE49-F238E27FC236}">
                  <a16:creationId xmlns:a16="http://schemas.microsoft.com/office/drawing/2014/main" id="{54A3ADDA-A95A-45BF-9487-76E3D9B885E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204583" y="2690751"/>
              <a:ext cx="35577" cy="23718"/>
            </a:xfrm>
            <a:custGeom>
              <a:avLst/>
              <a:gdLst>
                <a:gd name="T0" fmla="*/ 2147483647 w 96"/>
                <a:gd name="T1" fmla="*/ 2147483647 h 66"/>
                <a:gd name="T2" fmla="*/ 2147483647 w 96"/>
                <a:gd name="T3" fmla="*/ 2147483647 h 66"/>
                <a:gd name="T4" fmla="*/ 0 w 96"/>
                <a:gd name="T5" fmla="*/ 2147483647 h 66"/>
                <a:gd name="T6" fmla="*/ 0 w 96"/>
                <a:gd name="T7" fmla="*/ 2147483647 h 66"/>
                <a:gd name="T8" fmla="*/ 2147483647 w 96"/>
                <a:gd name="T9" fmla="*/ 2147483647 h 66"/>
                <a:gd name="T10" fmla="*/ 2147483647 w 96"/>
                <a:gd name="T11" fmla="*/ 2147483647 h 66"/>
                <a:gd name="T12" fmla="*/ 2147483647 w 96"/>
                <a:gd name="T13" fmla="*/ 2147483647 h 66"/>
                <a:gd name="T14" fmla="*/ 2147483647 w 96"/>
                <a:gd name="T15" fmla="*/ 2147483647 h 66"/>
                <a:gd name="T16" fmla="*/ 2147483647 w 96"/>
                <a:gd name="T17" fmla="*/ 2147483647 h 66"/>
                <a:gd name="T18" fmla="*/ 2147483647 w 96"/>
                <a:gd name="T19" fmla="*/ 0 h 66"/>
                <a:gd name="T20" fmla="*/ 2147483647 w 96"/>
                <a:gd name="T21" fmla="*/ 2147483647 h 66"/>
                <a:gd name="T22" fmla="*/ 2147483647 w 96"/>
                <a:gd name="T23" fmla="*/ 2147483647 h 66"/>
                <a:gd name="T24" fmla="*/ 2147483647 w 96"/>
                <a:gd name="T25" fmla="*/ 2147483647 h 66"/>
                <a:gd name="T26" fmla="*/ 2147483647 w 96"/>
                <a:gd name="T27" fmla="*/ 2147483647 h 66"/>
                <a:gd name="T28" fmla="*/ 2147483647 w 96"/>
                <a:gd name="T29" fmla="*/ 0 h 66"/>
                <a:gd name="T30" fmla="*/ 2147483647 w 96"/>
                <a:gd name="T31" fmla="*/ 0 h 66"/>
                <a:gd name="T32" fmla="*/ 2147483647 w 96"/>
                <a:gd name="T33" fmla="*/ 2147483647 h 66"/>
                <a:gd name="T34" fmla="*/ 2147483647 w 96"/>
                <a:gd name="T35" fmla="*/ 2147483647 h 66"/>
                <a:gd name="T36" fmla="*/ 2147483647 w 96"/>
                <a:gd name="T37" fmla="*/ 2147483647 h 66"/>
                <a:gd name="T38" fmla="*/ 2147483647 w 96"/>
                <a:gd name="T39" fmla="*/ 2147483647 h 66"/>
                <a:gd name="T40" fmla="*/ 2147483647 w 96"/>
                <a:gd name="T41" fmla="*/ 2147483647 h 66"/>
                <a:gd name="T42" fmla="*/ 2147483647 w 96"/>
                <a:gd name="T43" fmla="*/ 2147483647 h 66"/>
                <a:gd name="T44" fmla="*/ 2147483647 w 96"/>
                <a:gd name="T45" fmla="*/ 2147483647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66"/>
                <a:gd name="T71" fmla="*/ 96 w 96"/>
                <a:gd name="T72" fmla="*/ 66 h 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66">
                  <a:moveTo>
                    <a:pt x="12" y="42"/>
                  </a:moveTo>
                  <a:lnTo>
                    <a:pt x="6" y="42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24" y="54"/>
                  </a:lnTo>
                  <a:lnTo>
                    <a:pt x="24" y="42"/>
                  </a:lnTo>
                  <a:lnTo>
                    <a:pt x="12" y="42"/>
                  </a:lnTo>
                  <a:close/>
                  <a:moveTo>
                    <a:pt x="42" y="0"/>
                  </a:moveTo>
                  <a:lnTo>
                    <a:pt x="42" y="18"/>
                  </a:lnTo>
                  <a:lnTo>
                    <a:pt x="54" y="30"/>
                  </a:lnTo>
                  <a:lnTo>
                    <a:pt x="60" y="30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42" y="0"/>
                  </a:lnTo>
                  <a:close/>
                  <a:moveTo>
                    <a:pt x="96" y="36"/>
                  </a:moveTo>
                  <a:lnTo>
                    <a:pt x="78" y="36"/>
                  </a:lnTo>
                  <a:lnTo>
                    <a:pt x="72" y="42"/>
                  </a:lnTo>
                  <a:lnTo>
                    <a:pt x="72" y="54"/>
                  </a:lnTo>
                  <a:lnTo>
                    <a:pt x="84" y="60"/>
                  </a:lnTo>
                  <a:lnTo>
                    <a:pt x="96" y="48"/>
                  </a:lnTo>
                  <a:lnTo>
                    <a:pt x="96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2" name="Oman" descr="© INSCALE GmbH, 05.05.2010&#10;http://www.presentationload.com/">
              <a:extLst>
                <a:ext uri="{FF2B5EF4-FFF2-40B4-BE49-F238E27FC236}">
                  <a16:creationId xmlns:a16="http://schemas.microsoft.com/office/drawing/2014/main" id="{8A33006B-597A-4E2C-B506-EF47E428F1B9}"/>
                </a:ext>
              </a:extLst>
            </p:cNvPr>
            <p:cNvSpPr>
              <a:spLocks/>
            </p:cNvSpPr>
            <p:nvPr/>
          </p:nvSpPr>
          <p:spPr bwMode="gray">
            <a:xfrm>
              <a:off x="5621409" y="2453571"/>
              <a:ext cx="204568" cy="254968"/>
            </a:xfrm>
            <a:custGeom>
              <a:avLst/>
              <a:gdLst>
                <a:gd name="T0" fmla="*/ 2147483647 w 540"/>
                <a:gd name="T1" fmla="*/ 2147483647 h 672"/>
                <a:gd name="T2" fmla="*/ 2147483647 w 540"/>
                <a:gd name="T3" fmla="*/ 2147483647 h 672"/>
                <a:gd name="T4" fmla="*/ 2147483647 w 540"/>
                <a:gd name="T5" fmla="*/ 2147483647 h 672"/>
                <a:gd name="T6" fmla="*/ 2147483647 w 540"/>
                <a:gd name="T7" fmla="*/ 2147483647 h 672"/>
                <a:gd name="T8" fmla="*/ 2147483647 w 540"/>
                <a:gd name="T9" fmla="*/ 2147483647 h 672"/>
                <a:gd name="T10" fmla="*/ 2147483647 w 540"/>
                <a:gd name="T11" fmla="*/ 2147483647 h 672"/>
                <a:gd name="T12" fmla="*/ 2147483647 w 540"/>
                <a:gd name="T13" fmla="*/ 2147483647 h 672"/>
                <a:gd name="T14" fmla="*/ 2147483647 w 540"/>
                <a:gd name="T15" fmla="*/ 2147483647 h 672"/>
                <a:gd name="T16" fmla="*/ 2147483647 w 540"/>
                <a:gd name="T17" fmla="*/ 2147483647 h 672"/>
                <a:gd name="T18" fmla="*/ 2147483647 w 540"/>
                <a:gd name="T19" fmla="*/ 2147483647 h 672"/>
                <a:gd name="T20" fmla="*/ 2147483647 w 540"/>
                <a:gd name="T21" fmla="*/ 2147483647 h 672"/>
                <a:gd name="T22" fmla="*/ 2147483647 w 540"/>
                <a:gd name="T23" fmla="*/ 2147483647 h 672"/>
                <a:gd name="T24" fmla="*/ 2147483647 w 540"/>
                <a:gd name="T25" fmla="*/ 2147483647 h 672"/>
                <a:gd name="T26" fmla="*/ 2147483647 w 540"/>
                <a:gd name="T27" fmla="*/ 2147483647 h 672"/>
                <a:gd name="T28" fmla="*/ 2147483647 w 540"/>
                <a:gd name="T29" fmla="*/ 2147483647 h 672"/>
                <a:gd name="T30" fmla="*/ 2147483647 w 540"/>
                <a:gd name="T31" fmla="*/ 2147483647 h 672"/>
                <a:gd name="T32" fmla="*/ 2147483647 w 540"/>
                <a:gd name="T33" fmla="*/ 2147483647 h 672"/>
                <a:gd name="T34" fmla="*/ 2147483647 w 540"/>
                <a:gd name="T35" fmla="*/ 2147483647 h 672"/>
                <a:gd name="T36" fmla="*/ 2147483647 w 540"/>
                <a:gd name="T37" fmla="*/ 2147483647 h 672"/>
                <a:gd name="T38" fmla="*/ 2147483647 w 540"/>
                <a:gd name="T39" fmla="*/ 2147483647 h 672"/>
                <a:gd name="T40" fmla="*/ 2147483647 w 540"/>
                <a:gd name="T41" fmla="*/ 2147483647 h 672"/>
                <a:gd name="T42" fmla="*/ 2147483647 w 540"/>
                <a:gd name="T43" fmla="*/ 2147483647 h 672"/>
                <a:gd name="T44" fmla="*/ 2147483647 w 540"/>
                <a:gd name="T45" fmla="*/ 2147483647 h 672"/>
                <a:gd name="T46" fmla="*/ 2147483647 w 540"/>
                <a:gd name="T47" fmla="*/ 2147483647 h 672"/>
                <a:gd name="T48" fmla="*/ 2147483647 w 540"/>
                <a:gd name="T49" fmla="*/ 2147483647 h 672"/>
                <a:gd name="T50" fmla="*/ 2147483647 w 540"/>
                <a:gd name="T51" fmla="*/ 0 h 672"/>
                <a:gd name="T52" fmla="*/ 2147483647 w 540"/>
                <a:gd name="T53" fmla="*/ 2147483647 h 672"/>
                <a:gd name="T54" fmla="*/ 2147483647 w 540"/>
                <a:gd name="T55" fmla="*/ 2147483647 h 672"/>
                <a:gd name="T56" fmla="*/ 2147483647 w 540"/>
                <a:gd name="T57" fmla="*/ 2147483647 h 672"/>
                <a:gd name="T58" fmla="*/ 2147483647 w 540"/>
                <a:gd name="T59" fmla="*/ 2147483647 h 672"/>
                <a:gd name="T60" fmla="*/ 2147483647 w 540"/>
                <a:gd name="T61" fmla="*/ 2147483647 h 672"/>
                <a:gd name="T62" fmla="*/ 2147483647 w 540"/>
                <a:gd name="T63" fmla="*/ 2147483647 h 672"/>
                <a:gd name="T64" fmla="*/ 2147483647 w 540"/>
                <a:gd name="T65" fmla="*/ 2147483647 h 672"/>
                <a:gd name="T66" fmla="*/ 2147483647 w 540"/>
                <a:gd name="T67" fmla="*/ 2147483647 h 672"/>
                <a:gd name="T68" fmla="*/ 2147483647 w 540"/>
                <a:gd name="T69" fmla="*/ 2147483647 h 672"/>
                <a:gd name="T70" fmla="*/ 2147483647 w 540"/>
                <a:gd name="T71" fmla="*/ 2147483647 h 672"/>
                <a:gd name="T72" fmla="*/ 2147483647 w 540"/>
                <a:gd name="T73" fmla="*/ 2147483647 h 672"/>
                <a:gd name="T74" fmla="*/ 2147483647 w 540"/>
                <a:gd name="T75" fmla="*/ 2147483647 h 672"/>
                <a:gd name="T76" fmla="*/ 2147483647 w 540"/>
                <a:gd name="T77" fmla="*/ 2147483647 h 672"/>
                <a:gd name="T78" fmla="*/ 2147483647 w 540"/>
                <a:gd name="T79" fmla="*/ 2147483647 h 672"/>
                <a:gd name="T80" fmla="*/ 2147483647 w 540"/>
                <a:gd name="T81" fmla="*/ 2147483647 h 672"/>
                <a:gd name="T82" fmla="*/ 2147483647 w 540"/>
                <a:gd name="T83" fmla="*/ 2147483647 h 672"/>
                <a:gd name="T84" fmla="*/ 2147483647 w 540"/>
                <a:gd name="T85" fmla="*/ 2147483647 h 672"/>
                <a:gd name="T86" fmla="*/ 2147483647 w 540"/>
                <a:gd name="T87" fmla="*/ 2147483647 h 6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40"/>
                <a:gd name="T133" fmla="*/ 0 h 672"/>
                <a:gd name="T134" fmla="*/ 540 w 540"/>
                <a:gd name="T135" fmla="*/ 672 h 6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40" h="672">
                  <a:moveTo>
                    <a:pt x="258" y="564"/>
                  </a:moveTo>
                  <a:lnTo>
                    <a:pt x="276" y="564"/>
                  </a:lnTo>
                  <a:lnTo>
                    <a:pt x="288" y="558"/>
                  </a:lnTo>
                  <a:lnTo>
                    <a:pt x="306" y="552"/>
                  </a:lnTo>
                  <a:lnTo>
                    <a:pt x="330" y="540"/>
                  </a:lnTo>
                  <a:lnTo>
                    <a:pt x="336" y="528"/>
                  </a:lnTo>
                  <a:lnTo>
                    <a:pt x="342" y="510"/>
                  </a:lnTo>
                  <a:lnTo>
                    <a:pt x="342" y="498"/>
                  </a:lnTo>
                  <a:lnTo>
                    <a:pt x="348" y="498"/>
                  </a:lnTo>
                  <a:lnTo>
                    <a:pt x="354" y="492"/>
                  </a:lnTo>
                  <a:lnTo>
                    <a:pt x="366" y="486"/>
                  </a:lnTo>
                  <a:lnTo>
                    <a:pt x="384" y="480"/>
                  </a:lnTo>
                  <a:lnTo>
                    <a:pt x="408" y="456"/>
                  </a:lnTo>
                  <a:lnTo>
                    <a:pt x="414" y="444"/>
                  </a:lnTo>
                  <a:lnTo>
                    <a:pt x="414" y="426"/>
                  </a:lnTo>
                  <a:lnTo>
                    <a:pt x="420" y="408"/>
                  </a:lnTo>
                  <a:lnTo>
                    <a:pt x="420" y="378"/>
                  </a:lnTo>
                  <a:lnTo>
                    <a:pt x="426" y="372"/>
                  </a:lnTo>
                  <a:lnTo>
                    <a:pt x="432" y="372"/>
                  </a:lnTo>
                  <a:lnTo>
                    <a:pt x="444" y="378"/>
                  </a:lnTo>
                  <a:lnTo>
                    <a:pt x="450" y="384"/>
                  </a:lnTo>
                  <a:lnTo>
                    <a:pt x="462" y="384"/>
                  </a:lnTo>
                  <a:lnTo>
                    <a:pt x="468" y="378"/>
                  </a:lnTo>
                  <a:lnTo>
                    <a:pt x="480" y="354"/>
                  </a:lnTo>
                  <a:lnTo>
                    <a:pt x="480" y="330"/>
                  </a:lnTo>
                  <a:lnTo>
                    <a:pt x="534" y="276"/>
                  </a:lnTo>
                  <a:lnTo>
                    <a:pt x="534" y="264"/>
                  </a:lnTo>
                  <a:lnTo>
                    <a:pt x="540" y="252"/>
                  </a:lnTo>
                  <a:lnTo>
                    <a:pt x="540" y="204"/>
                  </a:lnTo>
                  <a:lnTo>
                    <a:pt x="528" y="192"/>
                  </a:lnTo>
                  <a:lnTo>
                    <a:pt x="510" y="192"/>
                  </a:lnTo>
                  <a:lnTo>
                    <a:pt x="510" y="186"/>
                  </a:lnTo>
                  <a:lnTo>
                    <a:pt x="492" y="168"/>
                  </a:lnTo>
                  <a:lnTo>
                    <a:pt x="486" y="150"/>
                  </a:lnTo>
                  <a:lnTo>
                    <a:pt x="462" y="126"/>
                  </a:lnTo>
                  <a:lnTo>
                    <a:pt x="456" y="114"/>
                  </a:lnTo>
                  <a:lnTo>
                    <a:pt x="432" y="96"/>
                  </a:lnTo>
                  <a:lnTo>
                    <a:pt x="396" y="84"/>
                  </a:lnTo>
                  <a:lnTo>
                    <a:pt x="366" y="78"/>
                  </a:lnTo>
                  <a:lnTo>
                    <a:pt x="348" y="78"/>
                  </a:lnTo>
                  <a:lnTo>
                    <a:pt x="342" y="72"/>
                  </a:lnTo>
                  <a:lnTo>
                    <a:pt x="330" y="72"/>
                  </a:lnTo>
                  <a:lnTo>
                    <a:pt x="318" y="60"/>
                  </a:lnTo>
                  <a:lnTo>
                    <a:pt x="294" y="48"/>
                  </a:lnTo>
                  <a:lnTo>
                    <a:pt x="288" y="36"/>
                  </a:lnTo>
                  <a:lnTo>
                    <a:pt x="288" y="30"/>
                  </a:lnTo>
                  <a:lnTo>
                    <a:pt x="282" y="18"/>
                  </a:lnTo>
                  <a:lnTo>
                    <a:pt x="276" y="12"/>
                  </a:lnTo>
                  <a:lnTo>
                    <a:pt x="252" y="18"/>
                  </a:lnTo>
                  <a:lnTo>
                    <a:pt x="246" y="6"/>
                  </a:lnTo>
                  <a:lnTo>
                    <a:pt x="246" y="0"/>
                  </a:lnTo>
                  <a:lnTo>
                    <a:pt x="240" y="0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24"/>
                  </a:lnTo>
                  <a:lnTo>
                    <a:pt x="228" y="54"/>
                  </a:lnTo>
                  <a:lnTo>
                    <a:pt x="246" y="72"/>
                  </a:lnTo>
                  <a:lnTo>
                    <a:pt x="246" y="78"/>
                  </a:lnTo>
                  <a:lnTo>
                    <a:pt x="240" y="78"/>
                  </a:lnTo>
                  <a:lnTo>
                    <a:pt x="240" y="72"/>
                  </a:lnTo>
                  <a:lnTo>
                    <a:pt x="228" y="72"/>
                  </a:lnTo>
                  <a:lnTo>
                    <a:pt x="228" y="78"/>
                  </a:lnTo>
                  <a:lnTo>
                    <a:pt x="222" y="84"/>
                  </a:lnTo>
                  <a:lnTo>
                    <a:pt x="222" y="96"/>
                  </a:lnTo>
                  <a:lnTo>
                    <a:pt x="216" y="108"/>
                  </a:lnTo>
                  <a:lnTo>
                    <a:pt x="216" y="120"/>
                  </a:lnTo>
                  <a:lnTo>
                    <a:pt x="210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2" y="156"/>
                  </a:lnTo>
                  <a:lnTo>
                    <a:pt x="192" y="168"/>
                  </a:lnTo>
                  <a:lnTo>
                    <a:pt x="210" y="204"/>
                  </a:lnTo>
                  <a:lnTo>
                    <a:pt x="216" y="210"/>
                  </a:lnTo>
                  <a:lnTo>
                    <a:pt x="216" y="222"/>
                  </a:lnTo>
                  <a:lnTo>
                    <a:pt x="222" y="228"/>
                  </a:lnTo>
                  <a:lnTo>
                    <a:pt x="234" y="234"/>
                  </a:lnTo>
                  <a:lnTo>
                    <a:pt x="240" y="240"/>
                  </a:lnTo>
                  <a:lnTo>
                    <a:pt x="204" y="414"/>
                  </a:lnTo>
                  <a:lnTo>
                    <a:pt x="0" y="486"/>
                  </a:lnTo>
                  <a:lnTo>
                    <a:pt x="84" y="672"/>
                  </a:lnTo>
                  <a:lnTo>
                    <a:pt x="114" y="660"/>
                  </a:lnTo>
                  <a:lnTo>
                    <a:pt x="198" y="636"/>
                  </a:lnTo>
                  <a:lnTo>
                    <a:pt x="228" y="624"/>
                  </a:lnTo>
                  <a:lnTo>
                    <a:pt x="246" y="618"/>
                  </a:lnTo>
                  <a:lnTo>
                    <a:pt x="252" y="606"/>
                  </a:lnTo>
                  <a:lnTo>
                    <a:pt x="252" y="594"/>
                  </a:lnTo>
                  <a:lnTo>
                    <a:pt x="258" y="582"/>
                  </a:lnTo>
                  <a:lnTo>
                    <a:pt x="258" y="5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3" name="Norway" descr="© INSCALE GmbH, 05.05.2010&#10;http://www.presentationload.com/">
              <a:extLst>
                <a:ext uri="{FF2B5EF4-FFF2-40B4-BE49-F238E27FC236}">
                  <a16:creationId xmlns:a16="http://schemas.microsoft.com/office/drawing/2014/main" id="{76E206D0-740B-4849-B1A8-C9AE0F8BE50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399935" y="895592"/>
              <a:ext cx="515865" cy="567751"/>
            </a:xfrm>
            <a:custGeom>
              <a:avLst/>
              <a:gdLst>
                <a:gd name="T0" fmla="*/ 2147483647 w 1362"/>
                <a:gd name="T1" fmla="*/ 2147483647 h 1500"/>
                <a:gd name="T2" fmla="*/ 2147483647 w 1362"/>
                <a:gd name="T3" fmla="*/ 2147483647 h 1500"/>
                <a:gd name="T4" fmla="*/ 2147483647 w 1362"/>
                <a:gd name="T5" fmla="*/ 2147483647 h 1500"/>
                <a:gd name="T6" fmla="*/ 2147483647 w 1362"/>
                <a:gd name="T7" fmla="*/ 2147483647 h 1500"/>
                <a:gd name="T8" fmla="*/ 2147483647 w 1362"/>
                <a:gd name="T9" fmla="*/ 0 h 1500"/>
                <a:gd name="T10" fmla="*/ 2147483647 w 1362"/>
                <a:gd name="T11" fmla="*/ 2147483647 h 1500"/>
                <a:gd name="T12" fmla="*/ 2147483647 w 1362"/>
                <a:gd name="T13" fmla="*/ 2147483647 h 1500"/>
                <a:gd name="T14" fmla="*/ 2147483647 w 1362"/>
                <a:gd name="T15" fmla="*/ 2147483647 h 1500"/>
                <a:gd name="T16" fmla="*/ 2147483647 w 1362"/>
                <a:gd name="T17" fmla="*/ 2147483647 h 1500"/>
                <a:gd name="T18" fmla="*/ 2147483647 w 1362"/>
                <a:gd name="T19" fmla="*/ 2147483647 h 1500"/>
                <a:gd name="T20" fmla="*/ 2147483647 w 1362"/>
                <a:gd name="T21" fmla="*/ 2147483647 h 1500"/>
                <a:gd name="T22" fmla="*/ 2147483647 w 1362"/>
                <a:gd name="T23" fmla="*/ 2147483647 h 1500"/>
                <a:gd name="T24" fmla="*/ 2147483647 w 1362"/>
                <a:gd name="T25" fmla="*/ 2147483647 h 1500"/>
                <a:gd name="T26" fmla="*/ 2147483647 w 1362"/>
                <a:gd name="T27" fmla="*/ 2147483647 h 1500"/>
                <a:gd name="T28" fmla="*/ 2147483647 w 1362"/>
                <a:gd name="T29" fmla="*/ 2147483647 h 1500"/>
                <a:gd name="T30" fmla="*/ 2147483647 w 1362"/>
                <a:gd name="T31" fmla="*/ 2147483647 h 1500"/>
                <a:gd name="T32" fmla="*/ 2147483647 w 1362"/>
                <a:gd name="T33" fmla="*/ 2147483647 h 1500"/>
                <a:gd name="T34" fmla="*/ 2147483647 w 1362"/>
                <a:gd name="T35" fmla="*/ 2147483647 h 1500"/>
                <a:gd name="T36" fmla="*/ 2147483647 w 1362"/>
                <a:gd name="T37" fmla="*/ 2147483647 h 1500"/>
                <a:gd name="T38" fmla="*/ 2147483647 w 1362"/>
                <a:gd name="T39" fmla="*/ 2147483647 h 1500"/>
                <a:gd name="T40" fmla="*/ 2147483647 w 1362"/>
                <a:gd name="T41" fmla="*/ 2147483647 h 1500"/>
                <a:gd name="T42" fmla="*/ 2147483647 w 1362"/>
                <a:gd name="T43" fmla="*/ 2147483647 h 1500"/>
                <a:gd name="T44" fmla="*/ 2147483647 w 1362"/>
                <a:gd name="T45" fmla="*/ 2147483647 h 1500"/>
                <a:gd name="T46" fmla="*/ 2147483647 w 1362"/>
                <a:gd name="T47" fmla="*/ 2147483647 h 1500"/>
                <a:gd name="T48" fmla="*/ 2147483647 w 1362"/>
                <a:gd name="T49" fmla="*/ 2147483647 h 1500"/>
                <a:gd name="T50" fmla="*/ 2147483647 w 1362"/>
                <a:gd name="T51" fmla="*/ 2147483647 h 1500"/>
                <a:gd name="T52" fmla="*/ 2147483647 w 1362"/>
                <a:gd name="T53" fmla="*/ 2147483647 h 1500"/>
                <a:gd name="T54" fmla="*/ 2147483647 w 1362"/>
                <a:gd name="T55" fmla="*/ 2147483647 h 1500"/>
                <a:gd name="T56" fmla="*/ 2147483647 w 1362"/>
                <a:gd name="T57" fmla="*/ 2147483647 h 1500"/>
                <a:gd name="T58" fmla="*/ 2147483647 w 1362"/>
                <a:gd name="T59" fmla="*/ 2147483647 h 1500"/>
                <a:gd name="T60" fmla="*/ 2147483647 w 1362"/>
                <a:gd name="T61" fmla="*/ 2147483647 h 1500"/>
                <a:gd name="T62" fmla="*/ 2147483647 w 1362"/>
                <a:gd name="T63" fmla="*/ 2147483647 h 1500"/>
                <a:gd name="T64" fmla="*/ 2147483647 w 1362"/>
                <a:gd name="T65" fmla="*/ 2147483647 h 1500"/>
                <a:gd name="T66" fmla="*/ 2147483647 w 1362"/>
                <a:gd name="T67" fmla="*/ 2147483647 h 1500"/>
                <a:gd name="T68" fmla="*/ 2147483647 w 1362"/>
                <a:gd name="T69" fmla="*/ 2147483647 h 1500"/>
                <a:gd name="T70" fmla="*/ 2147483647 w 1362"/>
                <a:gd name="T71" fmla="*/ 2147483647 h 1500"/>
                <a:gd name="T72" fmla="*/ 2147483647 w 1362"/>
                <a:gd name="T73" fmla="*/ 2147483647 h 1500"/>
                <a:gd name="T74" fmla="*/ 2147483647 w 1362"/>
                <a:gd name="T75" fmla="*/ 2147483647 h 1500"/>
                <a:gd name="T76" fmla="*/ 2147483647 w 1362"/>
                <a:gd name="T77" fmla="*/ 2147483647 h 1500"/>
                <a:gd name="T78" fmla="*/ 2147483647 w 1362"/>
                <a:gd name="T79" fmla="*/ 2147483647 h 1500"/>
                <a:gd name="T80" fmla="*/ 2147483647 w 1362"/>
                <a:gd name="T81" fmla="*/ 2147483647 h 1500"/>
                <a:gd name="T82" fmla="*/ 2147483647 w 1362"/>
                <a:gd name="T83" fmla="*/ 2147483647 h 1500"/>
                <a:gd name="T84" fmla="*/ 2147483647 w 1362"/>
                <a:gd name="T85" fmla="*/ 2147483647 h 1500"/>
                <a:gd name="T86" fmla="*/ 2147483647 w 1362"/>
                <a:gd name="T87" fmla="*/ 2147483647 h 1500"/>
                <a:gd name="T88" fmla="*/ 2147483647 w 1362"/>
                <a:gd name="T89" fmla="*/ 2147483647 h 1500"/>
                <a:gd name="T90" fmla="*/ 2147483647 w 1362"/>
                <a:gd name="T91" fmla="*/ 2147483647 h 1500"/>
                <a:gd name="T92" fmla="*/ 2147483647 w 1362"/>
                <a:gd name="T93" fmla="*/ 2147483647 h 1500"/>
                <a:gd name="T94" fmla="*/ 2147483647 w 1362"/>
                <a:gd name="T95" fmla="*/ 2147483647 h 1500"/>
                <a:gd name="T96" fmla="*/ 2147483647 w 1362"/>
                <a:gd name="T97" fmla="*/ 2147483647 h 1500"/>
                <a:gd name="T98" fmla="*/ 2147483647 w 1362"/>
                <a:gd name="T99" fmla="*/ 2147483647 h 1500"/>
                <a:gd name="T100" fmla="*/ 2147483647 w 1362"/>
                <a:gd name="T101" fmla="*/ 2147483647 h 1500"/>
                <a:gd name="T102" fmla="*/ 2147483647 w 1362"/>
                <a:gd name="T103" fmla="*/ 2147483647 h 1500"/>
                <a:gd name="T104" fmla="*/ 2147483647 w 1362"/>
                <a:gd name="T105" fmla="*/ 2147483647 h 1500"/>
                <a:gd name="T106" fmla="*/ 2147483647 w 1362"/>
                <a:gd name="T107" fmla="*/ 2147483647 h 1500"/>
                <a:gd name="T108" fmla="*/ 2147483647 w 1362"/>
                <a:gd name="T109" fmla="*/ 2147483647 h 1500"/>
                <a:gd name="T110" fmla="*/ 2147483647 w 1362"/>
                <a:gd name="T111" fmla="*/ 2147483647 h 1500"/>
                <a:gd name="T112" fmla="*/ 2147483647 w 1362"/>
                <a:gd name="T113" fmla="*/ 2147483647 h 1500"/>
                <a:gd name="T114" fmla="*/ 2147483647 w 1362"/>
                <a:gd name="T115" fmla="*/ 2147483647 h 15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62"/>
                <a:gd name="T175" fmla="*/ 0 h 1500"/>
                <a:gd name="T176" fmla="*/ 1362 w 1362"/>
                <a:gd name="T177" fmla="*/ 1500 h 150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62" h="1500">
                  <a:moveTo>
                    <a:pt x="324" y="120"/>
                  </a:moveTo>
                  <a:lnTo>
                    <a:pt x="336" y="126"/>
                  </a:lnTo>
                  <a:lnTo>
                    <a:pt x="354" y="132"/>
                  </a:lnTo>
                  <a:lnTo>
                    <a:pt x="378" y="132"/>
                  </a:lnTo>
                  <a:lnTo>
                    <a:pt x="294" y="90"/>
                  </a:lnTo>
                  <a:lnTo>
                    <a:pt x="294" y="102"/>
                  </a:lnTo>
                  <a:lnTo>
                    <a:pt x="306" y="108"/>
                  </a:lnTo>
                  <a:lnTo>
                    <a:pt x="312" y="114"/>
                  </a:lnTo>
                  <a:lnTo>
                    <a:pt x="324" y="120"/>
                  </a:lnTo>
                  <a:close/>
                  <a:moveTo>
                    <a:pt x="684" y="48"/>
                  </a:moveTo>
                  <a:lnTo>
                    <a:pt x="732" y="48"/>
                  </a:lnTo>
                  <a:lnTo>
                    <a:pt x="738" y="54"/>
                  </a:lnTo>
                  <a:lnTo>
                    <a:pt x="750" y="54"/>
                  </a:lnTo>
                  <a:lnTo>
                    <a:pt x="774" y="66"/>
                  </a:lnTo>
                  <a:lnTo>
                    <a:pt x="786" y="66"/>
                  </a:lnTo>
                  <a:lnTo>
                    <a:pt x="798" y="60"/>
                  </a:lnTo>
                  <a:lnTo>
                    <a:pt x="804" y="60"/>
                  </a:lnTo>
                  <a:lnTo>
                    <a:pt x="816" y="54"/>
                  </a:lnTo>
                  <a:lnTo>
                    <a:pt x="828" y="54"/>
                  </a:lnTo>
                  <a:lnTo>
                    <a:pt x="840" y="60"/>
                  </a:lnTo>
                  <a:lnTo>
                    <a:pt x="876" y="72"/>
                  </a:lnTo>
                  <a:lnTo>
                    <a:pt x="888" y="78"/>
                  </a:lnTo>
                  <a:lnTo>
                    <a:pt x="894" y="84"/>
                  </a:lnTo>
                  <a:lnTo>
                    <a:pt x="900" y="84"/>
                  </a:lnTo>
                  <a:lnTo>
                    <a:pt x="924" y="60"/>
                  </a:lnTo>
                  <a:lnTo>
                    <a:pt x="984" y="66"/>
                  </a:lnTo>
                  <a:lnTo>
                    <a:pt x="984" y="42"/>
                  </a:lnTo>
                  <a:lnTo>
                    <a:pt x="1014" y="42"/>
                  </a:lnTo>
                  <a:lnTo>
                    <a:pt x="1026" y="36"/>
                  </a:lnTo>
                  <a:lnTo>
                    <a:pt x="1032" y="24"/>
                  </a:lnTo>
                  <a:lnTo>
                    <a:pt x="1038" y="18"/>
                  </a:lnTo>
                  <a:lnTo>
                    <a:pt x="1032" y="12"/>
                  </a:lnTo>
                  <a:lnTo>
                    <a:pt x="1002" y="12"/>
                  </a:lnTo>
                  <a:lnTo>
                    <a:pt x="990" y="18"/>
                  </a:lnTo>
                  <a:lnTo>
                    <a:pt x="984" y="18"/>
                  </a:lnTo>
                  <a:lnTo>
                    <a:pt x="972" y="6"/>
                  </a:lnTo>
                  <a:lnTo>
                    <a:pt x="960" y="0"/>
                  </a:lnTo>
                  <a:lnTo>
                    <a:pt x="918" y="0"/>
                  </a:lnTo>
                  <a:lnTo>
                    <a:pt x="900" y="6"/>
                  </a:lnTo>
                  <a:lnTo>
                    <a:pt x="882" y="18"/>
                  </a:lnTo>
                  <a:lnTo>
                    <a:pt x="870" y="18"/>
                  </a:lnTo>
                  <a:lnTo>
                    <a:pt x="864" y="12"/>
                  </a:lnTo>
                  <a:lnTo>
                    <a:pt x="864" y="6"/>
                  </a:lnTo>
                  <a:lnTo>
                    <a:pt x="858" y="6"/>
                  </a:lnTo>
                  <a:lnTo>
                    <a:pt x="852" y="0"/>
                  </a:lnTo>
                  <a:lnTo>
                    <a:pt x="822" y="0"/>
                  </a:lnTo>
                  <a:lnTo>
                    <a:pt x="804" y="18"/>
                  </a:lnTo>
                  <a:lnTo>
                    <a:pt x="738" y="0"/>
                  </a:lnTo>
                  <a:lnTo>
                    <a:pt x="726" y="0"/>
                  </a:lnTo>
                  <a:lnTo>
                    <a:pt x="708" y="6"/>
                  </a:lnTo>
                  <a:lnTo>
                    <a:pt x="690" y="6"/>
                  </a:lnTo>
                  <a:lnTo>
                    <a:pt x="672" y="12"/>
                  </a:lnTo>
                  <a:lnTo>
                    <a:pt x="660" y="12"/>
                  </a:lnTo>
                  <a:lnTo>
                    <a:pt x="660" y="6"/>
                  </a:lnTo>
                  <a:lnTo>
                    <a:pt x="666" y="0"/>
                  </a:lnTo>
                  <a:lnTo>
                    <a:pt x="630" y="12"/>
                  </a:lnTo>
                  <a:lnTo>
                    <a:pt x="648" y="36"/>
                  </a:lnTo>
                  <a:lnTo>
                    <a:pt x="684" y="48"/>
                  </a:lnTo>
                  <a:close/>
                  <a:moveTo>
                    <a:pt x="324" y="66"/>
                  </a:moveTo>
                  <a:lnTo>
                    <a:pt x="342" y="66"/>
                  </a:lnTo>
                  <a:lnTo>
                    <a:pt x="348" y="72"/>
                  </a:lnTo>
                  <a:lnTo>
                    <a:pt x="360" y="72"/>
                  </a:lnTo>
                  <a:lnTo>
                    <a:pt x="360" y="78"/>
                  </a:lnTo>
                  <a:lnTo>
                    <a:pt x="342" y="96"/>
                  </a:lnTo>
                  <a:lnTo>
                    <a:pt x="336" y="96"/>
                  </a:lnTo>
                  <a:lnTo>
                    <a:pt x="378" y="114"/>
                  </a:lnTo>
                  <a:lnTo>
                    <a:pt x="390" y="120"/>
                  </a:lnTo>
                  <a:lnTo>
                    <a:pt x="396" y="126"/>
                  </a:lnTo>
                  <a:lnTo>
                    <a:pt x="414" y="126"/>
                  </a:lnTo>
                  <a:lnTo>
                    <a:pt x="426" y="132"/>
                  </a:lnTo>
                  <a:lnTo>
                    <a:pt x="438" y="132"/>
                  </a:lnTo>
                  <a:lnTo>
                    <a:pt x="462" y="108"/>
                  </a:lnTo>
                  <a:lnTo>
                    <a:pt x="504" y="96"/>
                  </a:lnTo>
                  <a:lnTo>
                    <a:pt x="534" y="120"/>
                  </a:lnTo>
                  <a:lnTo>
                    <a:pt x="528" y="120"/>
                  </a:lnTo>
                  <a:lnTo>
                    <a:pt x="516" y="126"/>
                  </a:lnTo>
                  <a:lnTo>
                    <a:pt x="504" y="126"/>
                  </a:lnTo>
                  <a:lnTo>
                    <a:pt x="480" y="132"/>
                  </a:lnTo>
                  <a:lnTo>
                    <a:pt x="468" y="138"/>
                  </a:lnTo>
                  <a:lnTo>
                    <a:pt x="456" y="150"/>
                  </a:lnTo>
                  <a:lnTo>
                    <a:pt x="486" y="150"/>
                  </a:lnTo>
                  <a:lnTo>
                    <a:pt x="498" y="156"/>
                  </a:lnTo>
                  <a:lnTo>
                    <a:pt x="522" y="156"/>
                  </a:lnTo>
                  <a:lnTo>
                    <a:pt x="516" y="162"/>
                  </a:lnTo>
                  <a:lnTo>
                    <a:pt x="504" y="162"/>
                  </a:lnTo>
                  <a:lnTo>
                    <a:pt x="486" y="168"/>
                  </a:lnTo>
                  <a:lnTo>
                    <a:pt x="474" y="174"/>
                  </a:lnTo>
                  <a:lnTo>
                    <a:pt x="468" y="180"/>
                  </a:lnTo>
                  <a:lnTo>
                    <a:pt x="462" y="180"/>
                  </a:lnTo>
                  <a:lnTo>
                    <a:pt x="516" y="198"/>
                  </a:lnTo>
                  <a:lnTo>
                    <a:pt x="522" y="198"/>
                  </a:lnTo>
                  <a:lnTo>
                    <a:pt x="528" y="204"/>
                  </a:lnTo>
                  <a:lnTo>
                    <a:pt x="540" y="210"/>
                  </a:lnTo>
                  <a:lnTo>
                    <a:pt x="558" y="210"/>
                  </a:lnTo>
                  <a:lnTo>
                    <a:pt x="576" y="216"/>
                  </a:lnTo>
                  <a:lnTo>
                    <a:pt x="594" y="210"/>
                  </a:lnTo>
                  <a:lnTo>
                    <a:pt x="606" y="204"/>
                  </a:lnTo>
                  <a:lnTo>
                    <a:pt x="612" y="204"/>
                  </a:lnTo>
                  <a:lnTo>
                    <a:pt x="618" y="198"/>
                  </a:lnTo>
                  <a:lnTo>
                    <a:pt x="612" y="192"/>
                  </a:lnTo>
                  <a:lnTo>
                    <a:pt x="612" y="186"/>
                  </a:lnTo>
                  <a:lnTo>
                    <a:pt x="606" y="180"/>
                  </a:lnTo>
                  <a:lnTo>
                    <a:pt x="606" y="174"/>
                  </a:lnTo>
                  <a:lnTo>
                    <a:pt x="612" y="168"/>
                  </a:lnTo>
                  <a:lnTo>
                    <a:pt x="618" y="168"/>
                  </a:lnTo>
                  <a:lnTo>
                    <a:pt x="630" y="162"/>
                  </a:lnTo>
                  <a:lnTo>
                    <a:pt x="648" y="162"/>
                  </a:lnTo>
                  <a:lnTo>
                    <a:pt x="648" y="144"/>
                  </a:lnTo>
                  <a:lnTo>
                    <a:pt x="678" y="132"/>
                  </a:lnTo>
                  <a:lnTo>
                    <a:pt x="690" y="102"/>
                  </a:lnTo>
                  <a:lnTo>
                    <a:pt x="714" y="114"/>
                  </a:lnTo>
                  <a:lnTo>
                    <a:pt x="738" y="102"/>
                  </a:lnTo>
                  <a:lnTo>
                    <a:pt x="750" y="114"/>
                  </a:lnTo>
                  <a:lnTo>
                    <a:pt x="762" y="120"/>
                  </a:lnTo>
                  <a:lnTo>
                    <a:pt x="780" y="126"/>
                  </a:lnTo>
                  <a:lnTo>
                    <a:pt x="792" y="138"/>
                  </a:lnTo>
                  <a:lnTo>
                    <a:pt x="792" y="144"/>
                  </a:lnTo>
                  <a:lnTo>
                    <a:pt x="786" y="150"/>
                  </a:lnTo>
                  <a:lnTo>
                    <a:pt x="786" y="162"/>
                  </a:lnTo>
                  <a:lnTo>
                    <a:pt x="774" y="174"/>
                  </a:lnTo>
                  <a:lnTo>
                    <a:pt x="828" y="174"/>
                  </a:lnTo>
                  <a:lnTo>
                    <a:pt x="834" y="180"/>
                  </a:lnTo>
                  <a:lnTo>
                    <a:pt x="846" y="186"/>
                  </a:lnTo>
                  <a:lnTo>
                    <a:pt x="852" y="192"/>
                  </a:lnTo>
                  <a:lnTo>
                    <a:pt x="858" y="192"/>
                  </a:lnTo>
                  <a:lnTo>
                    <a:pt x="864" y="186"/>
                  </a:lnTo>
                  <a:lnTo>
                    <a:pt x="876" y="186"/>
                  </a:lnTo>
                  <a:lnTo>
                    <a:pt x="894" y="174"/>
                  </a:lnTo>
                  <a:lnTo>
                    <a:pt x="906" y="168"/>
                  </a:lnTo>
                  <a:lnTo>
                    <a:pt x="924" y="162"/>
                  </a:lnTo>
                  <a:lnTo>
                    <a:pt x="936" y="156"/>
                  </a:lnTo>
                  <a:lnTo>
                    <a:pt x="942" y="150"/>
                  </a:lnTo>
                  <a:lnTo>
                    <a:pt x="942" y="144"/>
                  </a:lnTo>
                  <a:lnTo>
                    <a:pt x="936" y="144"/>
                  </a:lnTo>
                  <a:lnTo>
                    <a:pt x="924" y="138"/>
                  </a:lnTo>
                  <a:lnTo>
                    <a:pt x="888" y="138"/>
                  </a:lnTo>
                  <a:lnTo>
                    <a:pt x="882" y="120"/>
                  </a:lnTo>
                  <a:lnTo>
                    <a:pt x="828" y="114"/>
                  </a:lnTo>
                  <a:lnTo>
                    <a:pt x="828" y="96"/>
                  </a:lnTo>
                  <a:lnTo>
                    <a:pt x="798" y="102"/>
                  </a:lnTo>
                  <a:lnTo>
                    <a:pt x="798" y="84"/>
                  </a:lnTo>
                  <a:lnTo>
                    <a:pt x="726" y="84"/>
                  </a:lnTo>
                  <a:lnTo>
                    <a:pt x="720" y="72"/>
                  </a:lnTo>
                  <a:lnTo>
                    <a:pt x="684" y="72"/>
                  </a:lnTo>
                  <a:lnTo>
                    <a:pt x="678" y="60"/>
                  </a:lnTo>
                  <a:lnTo>
                    <a:pt x="654" y="48"/>
                  </a:lnTo>
                  <a:lnTo>
                    <a:pt x="624" y="48"/>
                  </a:lnTo>
                  <a:lnTo>
                    <a:pt x="624" y="30"/>
                  </a:lnTo>
                  <a:lnTo>
                    <a:pt x="618" y="30"/>
                  </a:lnTo>
                  <a:lnTo>
                    <a:pt x="612" y="24"/>
                  </a:lnTo>
                  <a:lnTo>
                    <a:pt x="540" y="24"/>
                  </a:lnTo>
                  <a:lnTo>
                    <a:pt x="534" y="30"/>
                  </a:lnTo>
                  <a:lnTo>
                    <a:pt x="534" y="36"/>
                  </a:lnTo>
                  <a:lnTo>
                    <a:pt x="540" y="42"/>
                  </a:lnTo>
                  <a:lnTo>
                    <a:pt x="546" y="54"/>
                  </a:lnTo>
                  <a:lnTo>
                    <a:pt x="564" y="72"/>
                  </a:lnTo>
                  <a:lnTo>
                    <a:pt x="552" y="66"/>
                  </a:lnTo>
                  <a:lnTo>
                    <a:pt x="546" y="60"/>
                  </a:lnTo>
                  <a:lnTo>
                    <a:pt x="528" y="48"/>
                  </a:lnTo>
                  <a:lnTo>
                    <a:pt x="492" y="30"/>
                  </a:lnTo>
                  <a:lnTo>
                    <a:pt x="480" y="30"/>
                  </a:lnTo>
                  <a:lnTo>
                    <a:pt x="474" y="36"/>
                  </a:lnTo>
                  <a:lnTo>
                    <a:pt x="468" y="48"/>
                  </a:lnTo>
                  <a:lnTo>
                    <a:pt x="462" y="54"/>
                  </a:lnTo>
                  <a:lnTo>
                    <a:pt x="450" y="54"/>
                  </a:lnTo>
                  <a:lnTo>
                    <a:pt x="438" y="48"/>
                  </a:lnTo>
                  <a:lnTo>
                    <a:pt x="420" y="48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8" y="30"/>
                  </a:lnTo>
                  <a:lnTo>
                    <a:pt x="384" y="30"/>
                  </a:lnTo>
                  <a:lnTo>
                    <a:pt x="372" y="42"/>
                  </a:lnTo>
                  <a:lnTo>
                    <a:pt x="366" y="30"/>
                  </a:lnTo>
                  <a:lnTo>
                    <a:pt x="354" y="30"/>
                  </a:lnTo>
                  <a:lnTo>
                    <a:pt x="318" y="48"/>
                  </a:lnTo>
                  <a:lnTo>
                    <a:pt x="318" y="60"/>
                  </a:lnTo>
                  <a:lnTo>
                    <a:pt x="324" y="66"/>
                  </a:lnTo>
                  <a:close/>
                  <a:moveTo>
                    <a:pt x="642" y="708"/>
                  </a:moveTo>
                  <a:lnTo>
                    <a:pt x="666" y="696"/>
                  </a:lnTo>
                  <a:lnTo>
                    <a:pt x="666" y="690"/>
                  </a:lnTo>
                  <a:lnTo>
                    <a:pt x="678" y="690"/>
                  </a:lnTo>
                  <a:lnTo>
                    <a:pt x="678" y="678"/>
                  </a:lnTo>
                  <a:lnTo>
                    <a:pt x="672" y="672"/>
                  </a:lnTo>
                  <a:lnTo>
                    <a:pt x="630" y="690"/>
                  </a:lnTo>
                  <a:lnTo>
                    <a:pt x="642" y="708"/>
                  </a:lnTo>
                  <a:close/>
                  <a:moveTo>
                    <a:pt x="774" y="648"/>
                  </a:moveTo>
                  <a:lnTo>
                    <a:pt x="780" y="642"/>
                  </a:lnTo>
                  <a:lnTo>
                    <a:pt x="786" y="642"/>
                  </a:lnTo>
                  <a:lnTo>
                    <a:pt x="792" y="636"/>
                  </a:lnTo>
                  <a:lnTo>
                    <a:pt x="792" y="630"/>
                  </a:lnTo>
                  <a:lnTo>
                    <a:pt x="786" y="624"/>
                  </a:lnTo>
                  <a:lnTo>
                    <a:pt x="774" y="624"/>
                  </a:lnTo>
                  <a:lnTo>
                    <a:pt x="768" y="630"/>
                  </a:lnTo>
                  <a:lnTo>
                    <a:pt x="768" y="642"/>
                  </a:lnTo>
                  <a:lnTo>
                    <a:pt x="774" y="648"/>
                  </a:lnTo>
                  <a:close/>
                  <a:moveTo>
                    <a:pt x="594" y="696"/>
                  </a:moveTo>
                  <a:lnTo>
                    <a:pt x="576" y="696"/>
                  </a:lnTo>
                  <a:lnTo>
                    <a:pt x="552" y="708"/>
                  </a:lnTo>
                  <a:lnTo>
                    <a:pt x="546" y="714"/>
                  </a:lnTo>
                  <a:lnTo>
                    <a:pt x="570" y="720"/>
                  </a:lnTo>
                  <a:lnTo>
                    <a:pt x="576" y="714"/>
                  </a:lnTo>
                  <a:lnTo>
                    <a:pt x="588" y="714"/>
                  </a:lnTo>
                  <a:lnTo>
                    <a:pt x="600" y="702"/>
                  </a:lnTo>
                  <a:lnTo>
                    <a:pt x="594" y="696"/>
                  </a:lnTo>
                  <a:close/>
                  <a:moveTo>
                    <a:pt x="918" y="612"/>
                  </a:moveTo>
                  <a:lnTo>
                    <a:pt x="936" y="618"/>
                  </a:lnTo>
                  <a:lnTo>
                    <a:pt x="942" y="606"/>
                  </a:lnTo>
                  <a:lnTo>
                    <a:pt x="948" y="600"/>
                  </a:lnTo>
                  <a:lnTo>
                    <a:pt x="948" y="594"/>
                  </a:lnTo>
                  <a:lnTo>
                    <a:pt x="918" y="594"/>
                  </a:lnTo>
                  <a:lnTo>
                    <a:pt x="918" y="612"/>
                  </a:lnTo>
                  <a:close/>
                  <a:moveTo>
                    <a:pt x="486" y="756"/>
                  </a:moveTo>
                  <a:lnTo>
                    <a:pt x="474" y="756"/>
                  </a:lnTo>
                  <a:lnTo>
                    <a:pt x="438" y="774"/>
                  </a:lnTo>
                  <a:lnTo>
                    <a:pt x="432" y="780"/>
                  </a:lnTo>
                  <a:lnTo>
                    <a:pt x="432" y="786"/>
                  </a:lnTo>
                  <a:lnTo>
                    <a:pt x="444" y="786"/>
                  </a:lnTo>
                  <a:lnTo>
                    <a:pt x="456" y="780"/>
                  </a:lnTo>
                  <a:lnTo>
                    <a:pt x="462" y="774"/>
                  </a:lnTo>
                  <a:lnTo>
                    <a:pt x="474" y="768"/>
                  </a:lnTo>
                  <a:lnTo>
                    <a:pt x="510" y="768"/>
                  </a:lnTo>
                  <a:lnTo>
                    <a:pt x="510" y="762"/>
                  </a:lnTo>
                  <a:lnTo>
                    <a:pt x="504" y="762"/>
                  </a:lnTo>
                  <a:lnTo>
                    <a:pt x="504" y="756"/>
                  </a:lnTo>
                  <a:lnTo>
                    <a:pt x="486" y="756"/>
                  </a:lnTo>
                  <a:close/>
                  <a:moveTo>
                    <a:pt x="1356" y="660"/>
                  </a:moveTo>
                  <a:lnTo>
                    <a:pt x="1326" y="666"/>
                  </a:lnTo>
                  <a:lnTo>
                    <a:pt x="1290" y="654"/>
                  </a:lnTo>
                  <a:lnTo>
                    <a:pt x="1260" y="642"/>
                  </a:lnTo>
                  <a:lnTo>
                    <a:pt x="1302" y="642"/>
                  </a:lnTo>
                  <a:lnTo>
                    <a:pt x="1326" y="630"/>
                  </a:lnTo>
                  <a:lnTo>
                    <a:pt x="1344" y="630"/>
                  </a:lnTo>
                  <a:lnTo>
                    <a:pt x="1350" y="624"/>
                  </a:lnTo>
                  <a:lnTo>
                    <a:pt x="1356" y="624"/>
                  </a:lnTo>
                  <a:lnTo>
                    <a:pt x="1344" y="618"/>
                  </a:lnTo>
                  <a:lnTo>
                    <a:pt x="1338" y="612"/>
                  </a:lnTo>
                  <a:lnTo>
                    <a:pt x="1320" y="606"/>
                  </a:lnTo>
                  <a:lnTo>
                    <a:pt x="1308" y="600"/>
                  </a:lnTo>
                  <a:lnTo>
                    <a:pt x="1284" y="600"/>
                  </a:lnTo>
                  <a:lnTo>
                    <a:pt x="1260" y="588"/>
                  </a:lnTo>
                  <a:lnTo>
                    <a:pt x="1254" y="588"/>
                  </a:lnTo>
                  <a:lnTo>
                    <a:pt x="1242" y="582"/>
                  </a:lnTo>
                  <a:lnTo>
                    <a:pt x="1242" y="588"/>
                  </a:lnTo>
                  <a:lnTo>
                    <a:pt x="1236" y="594"/>
                  </a:lnTo>
                  <a:lnTo>
                    <a:pt x="1236" y="600"/>
                  </a:lnTo>
                  <a:lnTo>
                    <a:pt x="1218" y="618"/>
                  </a:lnTo>
                  <a:lnTo>
                    <a:pt x="1206" y="618"/>
                  </a:lnTo>
                  <a:lnTo>
                    <a:pt x="1200" y="612"/>
                  </a:lnTo>
                  <a:lnTo>
                    <a:pt x="1224" y="588"/>
                  </a:lnTo>
                  <a:lnTo>
                    <a:pt x="1158" y="564"/>
                  </a:lnTo>
                  <a:lnTo>
                    <a:pt x="1158" y="576"/>
                  </a:lnTo>
                  <a:lnTo>
                    <a:pt x="1152" y="594"/>
                  </a:lnTo>
                  <a:lnTo>
                    <a:pt x="1134" y="630"/>
                  </a:lnTo>
                  <a:lnTo>
                    <a:pt x="1128" y="630"/>
                  </a:lnTo>
                  <a:lnTo>
                    <a:pt x="1122" y="624"/>
                  </a:lnTo>
                  <a:lnTo>
                    <a:pt x="1116" y="612"/>
                  </a:lnTo>
                  <a:lnTo>
                    <a:pt x="1116" y="594"/>
                  </a:lnTo>
                  <a:lnTo>
                    <a:pt x="1122" y="582"/>
                  </a:lnTo>
                  <a:lnTo>
                    <a:pt x="1116" y="594"/>
                  </a:lnTo>
                  <a:lnTo>
                    <a:pt x="1104" y="600"/>
                  </a:lnTo>
                  <a:lnTo>
                    <a:pt x="1080" y="624"/>
                  </a:lnTo>
                  <a:lnTo>
                    <a:pt x="1056" y="636"/>
                  </a:lnTo>
                  <a:lnTo>
                    <a:pt x="1050" y="636"/>
                  </a:lnTo>
                  <a:lnTo>
                    <a:pt x="1050" y="630"/>
                  </a:lnTo>
                  <a:lnTo>
                    <a:pt x="1056" y="618"/>
                  </a:lnTo>
                  <a:lnTo>
                    <a:pt x="1086" y="588"/>
                  </a:lnTo>
                  <a:lnTo>
                    <a:pt x="1092" y="576"/>
                  </a:lnTo>
                  <a:lnTo>
                    <a:pt x="1104" y="570"/>
                  </a:lnTo>
                  <a:lnTo>
                    <a:pt x="1068" y="570"/>
                  </a:lnTo>
                  <a:lnTo>
                    <a:pt x="1050" y="582"/>
                  </a:lnTo>
                  <a:lnTo>
                    <a:pt x="1026" y="582"/>
                  </a:lnTo>
                  <a:lnTo>
                    <a:pt x="984" y="606"/>
                  </a:lnTo>
                  <a:lnTo>
                    <a:pt x="960" y="606"/>
                  </a:lnTo>
                  <a:lnTo>
                    <a:pt x="954" y="636"/>
                  </a:lnTo>
                  <a:lnTo>
                    <a:pt x="918" y="624"/>
                  </a:lnTo>
                  <a:lnTo>
                    <a:pt x="882" y="630"/>
                  </a:lnTo>
                  <a:lnTo>
                    <a:pt x="894" y="660"/>
                  </a:lnTo>
                  <a:lnTo>
                    <a:pt x="846" y="648"/>
                  </a:lnTo>
                  <a:lnTo>
                    <a:pt x="828" y="654"/>
                  </a:lnTo>
                  <a:lnTo>
                    <a:pt x="834" y="678"/>
                  </a:lnTo>
                  <a:lnTo>
                    <a:pt x="792" y="690"/>
                  </a:lnTo>
                  <a:lnTo>
                    <a:pt x="792" y="654"/>
                  </a:lnTo>
                  <a:lnTo>
                    <a:pt x="762" y="654"/>
                  </a:lnTo>
                  <a:lnTo>
                    <a:pt x="774" y="678"/>
                  </a:lnTo>
                  <a:lnTo>
                    <a:pt x="750" y="660"/>
                  </a:lnTo>
                  <a:lnTo>
                    <a:pt x="750" y="690"/>
                  </a:lnTo>
                  <a:lnTo>
                    <a:pt x="726" y="690"/>
                  </a:lnTo>
                  <a:lnTo>
                    <a:pt x="726" y="660"/>
                  </a:lnTo>
                  <a:lnTo>
                    <a:pt x="738" y="654"/>
                  </a:lnTo>
                  <a:lnTo>
                    <a:pt x="744" y="648"/>
                  </a:lnTo>
                  <a:lnTo>
                    <a:pt x="708" y="642"/>
                  </a:lnTo>
                  <a:lnTo>
                    <a:pt x="708" y="684"/>
                  </a:lnTo>
                  <a:lnTo>
                    <a:pt x="678" y="696"/>
                  </a:lnTo>
                  <a:lnTo>
                    <a:pt x="696" y="708"/>
                  </a:lnTo>
                  <a:lnTo>
                    <a:pt x="660" y="714"/>
                  </a:lnTo>
                  <a:lnTo>
                    <a:pt x="672" y="726"/>
                  </a:lnTo>
                  <a:lnTo>
                    <a:pt x="630" y="726"/>
                  </a:lnTo>
                  <a:lnTo>
                    <a:pt x="630" y="738"/>
                  </a:lnTo>
                  <a:lnTo>
                    <a:pt x="660" y="750"/>
                  </a:lnTo>
                  <a:lnTo>
                    <a:pt x="654" y="762"/>
                  </a:lnTo>
                  <a:lnTo>
                    <a:pt x="618" y="744"/>
                  </a:lnTo>
                  <a:lnTo>
                    <a:pt x="600" y="750"/>
                  </a:lnTo>
                  <a:lnTo>
                    <a:pt x="624" y="762"/>
                  </a:lnTo>
                  <a:lnTo>
                    <a:pt x="606" y="780"/>
                  </a:lnTo>
                  <a:lnTo>
                    <a:pt x="594" y="762"/>
                  </a:lnTo>
                  <a:lnTo>
                    <a:pt x="576" y="768"/>
                  </a:lnTo>
                  <a:lnTo>
                    <a:pt x="576" y="780"/>
                  </a:lnTo>
                  <a:lnTo>
                    <a:pt x="546" y="780"/>
                  </a:lnTo>
                  <a:lnTo>
                    <a:pt x="540" y="792"/>
                  </a:lnTo>
                  <a:lnTo>
                    <a:pt x="564" y="804"/>
                  </a:lnTo>
                  <a:lnTo>
                    <a:pt x="564" y="822"/>
                  </a:lnTo>
                  <a:lnTo>
                    <a:pt x="528" y="810"/>
                  </a:lnTo>
                  <a:lnTo>
                    <a:pt x="522" y="822"/>
                  </a:lnTo>
                  <a:lnTo>
                    <a:pt x="552" y="834"/>
                  </a:lnTo>
                  <a:lnTo>
                    <a:pt x="504" y="834"/>
                  </a:lnTo>
                  <a:lnTo>
                    <a:pt x="504" y="852"/>
                  </a:lnTo>
                  <a:lnTo>
                    <a:pt x="492" y="846"/>
                  </a:lnTo>
                  <a:lnTo>
                    <a:pt x="486" y="846"/>
                  </a:lnTo>
                  <a:lnTo>
                    <a:pt x="474" y="852"/>
                  </a:lnTo>
                  <a:lnTo>
                    <a:pt x="468" y="858"/>
                  </a:lnTo>
                  <a:lnTo>
                    <a:pt x="456" y="858"/>
                  </a:lnTo>
                  <a:lnTo>
                    <a:pt x="456" y="870"/>
                  </a:lnTo>
                  <a:lnTo>
                    <a:pt x="462" y="876"/>
                  </a:lnTo>
                  <a:lnTo>
                    <a:pt x="456" y="876"/>
                  </a:lnTo>
                  <a:lnTo>
                    <a:pt x="450" y="882"/>
                  </a:lnTo>
                  <a:lnTo>
                    <a:pt x="444" y="882"/>
                  </a:lnTo>
                  <a:lnTo>
                    <a:pt x="444" y="900"/>
                  </a:lnTo>
                  <a:lnTo>
                    <a:pt x="480" y="900"/>
                  </a:lnTo>
                  <a:lnTo>
                    <a:pt x="468" y="912"/>
                  </a:lnTo>
                  <a:lnTo>
                    <a:pt x="432" y="906"/>
                  </a:lnTo>
                  <a:lnTo>
                    <a:pt x="420" y="912"/>
                  </a:lnTo>
                  <a:lnTo>
                    <a:pt x="414" y="918"/>
                  </a:lnTo>
                  <a:lnTo>
                    <a:pt x="414" y="930"/>
                  </a:lnTo>
                  <a:lnTo>
                    <a:pt x="420" y="936"/>
                  </a:lnTo>
                  <a:lnTo>
                    <a:pt x="420" y="948"/>
                  </a:lnTo>
                  <a:lnTo>
                    <a:pt x="408" y="954"/>
                  </a:lnTo>
                  <a:lnTo>
                    <a:pt x="390" y="954"/>
                  </a:lnTo>
                  <a:lnTo>
                    <a:pt x="390" y="972"/>
                  </a:lnTo>
                  <a:lnTo>
                    <a:pt x="408" y="990"/>
                  </a:lnTo>
                  <a:lnTo>
                    <a:pt x="408" y="996"/>
                  </a:lnTo>
                  <a:lnTo>
                    <a:pt x="402" y="1002"/>
                  </a:lnTo>
                  <a:lnTo>
                    <a:pt x="366" y="1002"/>
                  </a:lnTo>
                  <a:lnTo>
                    <a:pt x="360" y="1008"/>
                  </a:lnTo>
                  <a:lnTo>
                    <a:pt x="360" y="1026"/>
                  </a:lnTo>
                  <a:lnTo>
                    <a:pt x="354" y="1032"/>
                  </a:lnTo>
                  <a:lnTo>
                    <a:pt x="342" y="1032"/>
                  </a:lnTo>
                  <a:lnTo>
                    <a:pt x="336" y="1026"/>
                  </a:lnTo>
                  <a:lnTo>
                    <a:pt x="318" y="1026"/>
                  </a:lnTo>
                  <a:lnTo>
                    <a:pt x="294" y="1050"/>
                  </a:lnTo>
                  <a:lnTo>
                    <a:pt x="282" y="1050"/>
                  </a:lnTo>
                  <a:lnTo>
                    <a:pt x="270" y="1062"/>
                  </a:lnTo>
                  <a:lnTo>
                    <a:pt x="270" y="1068"/>
                  </a:lnTo>
                  <a:lnTo>
                    <a:pt x="276" y="1074"/>
                  </a:lnTo>
                  <a:lnTo>
                    <a:pt x="276" y="1080"/>
                  </a:lnTo>
                  <a:lnTo>
                    <a:pt x="264" y="1092"/>
                  </a:lnTo>
                  <a:lnTo>
                    <a:pt x="252" y="1092"/>
                  </a:lnTo>
                  <a:lnTo>
                    <a:pt x="246" y="1086"/>
                  </a:lnTo>
                  <a:lnTo>
                    <a:pt x="234" y="1080"/>
                  </a:lnTo>
                  <a:lnTo>
                    <a:pt x="234" y="1074"/>
                  </a:lnTo>
                  <a:lnTo>
                    <a:pt x="228" y="1074"/>
                  </a:lnTo>
                  <a:lnTo>
                    <a:pt x="204" y="1086"/>
                  </a:lnTo>
                  <a:lnTo>
                    <a:pt x="198" y="1092"/>
                  </a:lnTo>
                  <a:lnTo>
                    <a:pt x="180" y="1092"/>
                  </a:lnTo>
                  <a:lnTo>
                    <a:pt x="180" y="1110"/>
                  </a:lnTo>
                  <a:lnTo>
                    <a:pt x="186" y="1116"/>
                  </a:lnTo>
                  <a:lnTo>
                    <a:pt x="192" y="1116"/>
                  </a:lnTo>
                  <a:lnTo>
                    <a:pt x="192" y="1128"/>
                  </a:lnTo>
                  <a:lnTo>
                    <a:pt x="186" y="1128"/>
                  </a:lnTo>
                  <a:lnTo>
                    <a:pt x="174" y="1116"/>
                  </a:lnTo>
                  <a:lnTo>
                    <a:pt x="162" y="1116"/>
                  </a:lnTo>
                  <a:lnTo>
                    <a:pt x="156" y="1122"/>
                  </a:lnTo>
                  <a:lnTo>
                    <a:pt x="156" y="1134"/>
                  </a:lnTo>
                  <a:lnTo>
                    <a:pt x="168" y="1134"/>
                  </a:lnTo>
                  <a:lnTo>
                    <a:pt x="174" y="1140"/>
                  </a:lnTo>
                  <a:lnTo>
                    <a:pt x="180" y="1140"/>
                  </a:lnTo>
                  <a:lnTo>
                    <a:pt x="180" y="1152"/>
                  </a:lnTo>
                  <a:lnTo>
                    <a:pt x="138" y="1152"/>
                  </a:lnTo>
                  <a:lnTo>
                    <a:pt x="138" y="1146"/>
                  </a:lnTo>
                  <a:lnTo>
                    <a:pt x="132" y="1146"/>
                  </a:lnTo>
                  <a:lnTo>
                    <a:pt x="126" y="1158"/>
                  </a:lnTo>
                  <a:lnTo>
                    <a:pt x="126" y="1170"/>
                  </a:lnTo>
                  <a:lnTo>
                    <a:pt x="120" y="1164"/>
                  </a:lnTo>
                  <a:lnTo>
                    <a:pt x="102" y="1164"/>
                  </a:lnTo>
                  <a:lnTo>
                    <a:pt x="96" y="1158"/>
                  </a:lnTo>
                  <a:lnTo>
                    <a:pt x="90" y="1158"/>
                  </a:lnTo>
                  <a:lnTo>
                    <a:pt x="90" y="1164"/>
                  </a:lnTo>
                  <a:lnTo>
                    <a:pt x="96" y="1170"/>
                  </a:lnTo>
                  <a:lnTo>
                    <a:pt x="120" y="1182"/>
                  </a:lnTo>
                  <a:lnTo>
                    <a:pt x="132" y="1182"/>
                  </a:lnTo>
                  <a:lnTo>
                    <a:pt x="108" y="1200"/>
                  </a:lnTo>
                  <a:lnTo>
                    <a:pt x="108" y="1188"/>
                  </a:lnTo>
                  <a:lnTo>
                    <a:pt x="90" y="1188"/>
                  </a:lnTo>
                  <a:lnTo>
                    <a:pt x="84" y="1194"/>
                  </a:lnTo>
                  <a:lnTo>
                    <a:pt x="60" y="1182"/>
                  </a:lnTo>
                  <a:lnTo>
                    <a:pt x="54" y="1194"/>
                  </a:lnTo>
                  <a:lnTo>
                    <a:pt x="66" y="1200"/>
                  </a:lnTo>
                  <a:lnTo>
                    <a:pt x="30" y="1194"/>
                  </a:lnTo>
                  <a:lnTo>
                    <a:pt x="30" y="1212"/>
                  </a:lnTo>
                  <a:lnTo>
                    <a:pt x="78" y="1212"/>
                  </a:lnTo>
                  <a:lnTo>
                    <a:pt x="54" y="1218"/>
                  </a:lnTo>
                  <a:lnTo>
                    <a:pt x="18" y="1212"/>
                  </a:lnTo>
                  <a:lnTo>
                    <a:pt x="6" y="1224"/>
                  </a:lnTo>
                  <a:lnTo>
                    <a:pt x="6" y="1230"/>
                  </a:lnTo>
                  <a:lnTo>
                    <a:pt x="18" y="1242"/>
                  </a:lnTo>
                  <a:lnTo>
                    <a:pt x="36" y="1242"/>
                  </a:lnTo>
                  <a:lnTo>
                    <a:pt x="18" y="1248"/>
                  </a:lnTo>
                  <a:lnTo>
                    <a:pt x="12" y="1254"/>
                  </a:lnTo>
                  <a:lnTo>
                    <a:pt x="12" y="1260"/>
                  </a:lnTo>
                  <a:lnTo>
                    <a:pt x="66" y="1260"/>
                  </a:lnTo>
                  <a:lnTo>
                    <a:pt x="78" y="1272"/>
                  </a:lnTo>
                  <a:lnTo>
                    <a:pt x="96" y="1260"/>
                  </a:lnTo>
                  <a:lnTo>
                    <a:pt x="108" y="1272"/>
                  </a:lnTo>
                  <a:lnTo>
                    <a:pt x="138" y="1260"/>
                  </a:lnTo>
                  <a:lnTo>
                    <a:pt x="132" y="1266"/>
                  </a:lnTo>
                  <a:lnTo>
                    <a:pt x="126" y="1278"/>
                  </a:lnTo>
                  <a:lnTo>
                    <a:pt x="60" y="1278"/>
                  </a:lnTo>
                  <a:lnTo>
                    <a:pt x="54" y="1272"/>
                  </a:lnTo>
                  <a:lnTo>
                    <a:pt x="24" y="1272"/>
                  </a:lnTo>
                  <a:lnTo>
                    <a:pt x="12" y="1278"/>
                  </a:lnTo>
                  <a:lnTo>
                    <a:pt x="0" y="1278"/>
                  </a:lnTo>
                  <a:lnTo>
                    <a:pt x="6" y="1284"/>
                  </a:lnTo>
                  <a:lnTo>
                    <a:pt x="6" y="1296"/>
                  </a:lnTo>
                  <a:lnTo>
                    <a:pt x="12" y="1296"/>
                  </a:lnTo>
                  <a:lnTo>
                    <a:pt x="18" y="1302"/>
                  </a:lnTo>
                  <a:lnTo>
                    <a:pt x="30" y="1302"/>
                  </a:lnTo>
                  <a:lnTo>
                    <a:pt x="24" y="1308"/>
                  </a:lnTo>
                  <a:lnTo>
                    <a:pt x="18" y="1320"/>
                  </a:lnTo>
                  <a:lnTo>
                    <a:pt x="36" y="1338"/>
                  </a:lnTo>
                  <a:lnTo>
                    <a:pt x="48" y="1338"/>
                  </a:lnTo>
                  <a:lnTo>
                    <a:pt x="72" y="1320"/>
                  </a:lnTo>
                  <a:lnTo>
                    <a:pt x="102" y="1314"/>
                  </a:lnTo>
                  <a:lnTo>
                    <a:pt x="90" y="1338"/>
                  </a:lnTo>
                  <a:lnTo>
                    <a:pt x="78" y="1332"/>
                  </a:lnTo>
                  <a:lnTo>
                    <a:pt x="66" y="1350"/>
                  </a:lnTo>
                  <a:lnTo>
                    <a:pt x="30" y="1350"/>
                  </a:lnTo>
                  <a:lnTo>
                    <a:pt x="48" y="1368"/>
                  </a:lnTo>
                  <a:lnTo>
                    <a:pt x="24" y="1380"/>
                  </a:lnTo>
                  <a:lnTo>
                    <a:pt x="6" y="1380"/>
                  </a:lnTo>
                  <a:lnTo>
                    <a:pt x="6" y="1398"/>
                  </a:lnTo>
                  <a:lnTo>
                    <a:pt x="66" y="1398"/>
                  </a:lnTo>
                  <a:lnTo>
                    <a:pt x="54" y="1422"/>
                  </a:lnTo>
                  <a:lnTo>
                    <a:pt x="66" y="1422"/>
                  </a:lnTo>
                  <a:lnTo>
                    <a:pt x="54" y="1440"/>
                  </a:lnTo>
                  <a:lnTo>
                    <a:pt x="42" y="1434"/>
                  </a:lnTo>
                  <a:lnTo>
                    <a:pt x="36" y="1434"/>
                  </a:lnTo>
                  <a:lnTo>
                    <a:pt x="30" y="1428"/>
                  </a:lnTo>
                  <a:lnTo>
                    <a:pt x="18" y="1428"/>
                  </a:lnTo>
                  <a:lnTo>
                    <a:pt x="18" y="1440"/>
                  </a:lnTo>
                  <a:lnTo>
                    <a:pt x="24" y="1452"/>
                  </a:lnTo>
                  <a:lnTo>
                    <a:pt x="36" y="1464"/>
                  </a:lnTo>
                  <a:lnTo>
                    <a:pt x="84" y="1482"/>
                  </a:lnTo>
                  <a:lnTo>
                    <a:pt x="78" y="1488"/>
                  </a:lnTo>
                  <a:lnTo>
                    <a:pt x="84" y="1494"/>
                  </a:lnTo>
                  <a:lnTo>
                    <a:pt x="126" y="1494"/>
                  </a:lnTo>
                  <a:lnTo>
                    <a:pt x="132" y="1500"/>
                  </a:lnTo>
                  <a:lnTo>
                    <a:pt x="144" y="1500"/>
                  </a:lnTo>
                  <a:lnTo>
                    <a:pt x="192" y="1476"/>
                  </a:lnTo>
                  <a:lnTo>
                    <a:pt x="204" y="1464"/>
                  </a:lnTo>
                  <a:lnTo>
                    <a:pt x="216" y="1458"/>
                  </a:lnTo>
                  <a:lnTo>
                    <a:pt x="222" y="1452"/>
                  </a:lnTo>
                  <a:lnTo>
                    <a:pt x="258" y="1422"/>
                  </a:lnTo>
                  <a:lnTo>
                    <a:pt x="282" y="1422"/>
                  </a:lnTo>
                  <a:lnTo>
                    <a:pt x="294" y="1416"/>
                  </a:lnTo>
                  <a:lnTo>
                    <a:pt x="300" y="1410"/>
                  </a:lnTo>
                  <a:lnTo>
                    <a:pt x="300" y="1386"/>
                  </a:lnTo>
                  <a:lnTo>
                    <a:pt x="294" y="1380"/>
                  </a:lnTo>
                  <a:lnTo>
                    <a:pt x="294" y="1374"/>
                  </a:lnTo>
                  <a:lnTo>
                    <a:pt x="312" y="1368"/>
                  </a:lnTo>
                  <a:lnTo>
                    <a:pt x="306" y="1374"/>
                  </a:lnTo>
                  <a:lnTo>
                    <a:pt x="306" y="1380"/>
                  </a:lnTo>
                  <a:lnTo>
                    <a:pt x="300" y="1386"/>
                  </a:lnTo>
                  <a:lnTo>
                    <a:pt x="300" y="1392"/>
                  </a:lnTo>
                  <a:lnTo>
                    <a:pt x="312" y="1404"/>
                  </a:lnTo>
                  <a:lnTo>
                    <a:pt x="330" y="1410"/>
                  </a:lnTo>
                  <a:lnTo>
                    <a:pt x="342" y="1410"/>
                  </a:lnTo>
                  <a:lnTo>
                    <a:pt x="348" y="1416"/>
                  </a:lnTo>
                  <a:lnTo>
                    <a:pt x="354" y="1416"/>
                  </a:lnTo>
                  <a:lnTo>
                    <a:pt x="372" y="1434"/>
                  </a:lnTo>
                  <a:lnTo>
                    <a:pt x="378" y="1422"/>
                  </a:lnTo>
                  <a:lnTo>
                    <a:pt x="384" y="1416"/>
                  </a:lnTo>
                  <a:lnTo>
                    <a:pt x="384" y="1398"/>
                  </a:lnTo>
                  <a:lnTo>
                    <a:pt x="372" y="1386"/>
                  </a:lnTo>
                  <a:lnTo>
                    <a:pt x="372" y="1380"/>
                  </a:lnTo>
                  <a:lnTo>
                    <a:pt x="378" y="1374"/>
                  </a:lnTo>
                  <a:lnTo>
                    <a:pt x="384" y="1374"/>
                  </a:lnTo>
                  <a:lnTo>
                    <a:pt x="384" y="1368"/>
                  </a:lnTo>
                  <a:lnTo>
                    <a:pt x="378" y="1356"/>
                  </a:lnTo>
                  <a:lnTo>
                    <a:pt x="414" y="1356"/>
                  </a:lnTo>
                  <a:lnTo>
                    <a:pt x="420" y="1350"/>
                  </a:lnTo>
                  <a:lnTo>
                    <a:pt x="420" y="1326"/>
                  </a:lnTo>
                  <a:lnTo>
                    <a:pt x="426" y="1326"/>
                  </a:lnTo>
                  <a:lnTo>
                    <a:pt x="420" y="1314"/>
                  </a:lnTo>
                  <a:lnTo>
                    <a:pt x="420" y="1308"/>
                  </a:lnTo>
                  <a:lnTo>
                    <a:pt x="414" y="1302"/>
                  </a:lnTo>
                  <a:lnTo>
                    <a:pt x="414" y="1296"/>
                  </a:lnTo>
                  <a:lnTo>
                    <a:pt x="408" y="1284"/>
                  </a:lnTo>
                  <a:lnTo>
                    <a:pt x="402" y="1278"/>
                  </a:lnTo>
                  <a:lnTo>
                    <a:pt x="426" y="1272"/>
                  </a:lnTo>
                  <a:lnTo>
                    <a:pt x="438" y="1260"/>
                  </a:lnTo>
                  <a:lnTo>
                    <a:pt x="438" y="1248"/>
                  </a:lnTo>
                  <a:lnTo>
                    <a:pt x="420" y="1230"/>
                  </a:lnTo>
                  <a:lnTo>
                    <a:pt x="414" y="1230"/>
                  </a:lnTo>
                  <a:lnTo>
                    <a:pt x="402" y="1218"/>
                  </a:lnTo>
                  <a:lnTo>
                    <a:pt x="402" y="1200"/>
                  </a:lnTo>
                  <a:lnTo>
                    <a:pt x="408" y="1188"/>
                  </a:lnTo>
                  <a:lnTo>
                    <a:pt x="408" y="1176"/>
                  </a:lnTo>
                  <a:lnTo>
                    <a:pt x="384" y="1152"/>
                  </a:lnTo>
                  <a:lnTo>
                    <a:pt x="384" y="1140"/>
                  </a:lnTo>
                  <a:lnTo>
                    <a:pt x="390" y="1134"/>
                  </a:lnTo>
                  <a:lnTo>
                    <a:pt x="396" y="1134"/>
                  </a:lnTo>
                  <a:lnTo>
                    <a:pt x="402" y="1128"/>
                  </a:lnTo>
                  <a:lnTo>
                    <a:pt x="402" y="1122"/>
                  </a:lnTo>
                  <a:lnTo>
                    <a:pt x="396" y="1116"/>
                  </a:lnTo>
                  <a:lnTo>
                    <a:pt x="390" y="1116"/>
                  </a:lnTo>
                  <a:lnTo>
                    <a:pt x="384" y="1110"/>
                  </a:lnTo>
                  <a:lnTo>
                    <a:pt x="426" y="1068"/>
                  </a:lnTo>
                  <a:lnTo>
                    <a:pt x="438" y="1062"/>
                  </a:lnTo>
                  <a:lnTo>
                    <a:pt x="444" y="1056"/>
                  </a:lnTo>
                  <a:lnTo>
                    <a:pt x="456" y="1050"/>
                  </a:lnTo>
                  <a:lnTo>
                    <a:pt x="498" y="1050"/>
                  </a:lnTo>
                  <a:lnTo>
                    <a:pt x="504" y="1044"/>
                  </a:lnTo>
                  <a:lnTo>
                    <a:pt x="504" y="1038"/>
                  </a:lnTo>
                  <a:lnTo>
                    <a:pt x="486" y="1020"/>
                  </a:lnTo>
                  <a:lnTo>
                    <a:pt x="474" y="1014"/>
                  </a:lnTo>
                  <a:lnTo>
                    <a:pt x="486" y="1008"/>
                  </a:lnTo>
                  <a:lnTo>
                    <a:pt x="492" y="1008"/>
                  </a:lnTo>
                  <a:lnTo>
                    <a:pt x="522" y="978"/>
                  </a:lnTo>
                  <a:lnTo>
                    <a:pt x="528" y="936"/>
                  </a:lnTo>
                  <a:lnTo>
                    <a:pt x="528" y="900"/>
                  </a:lnTo>
                  <a:lnTo>
                    <a:pt x="546" y="912"/>
                  </a:lnTo>
                  <a:lnTo>
                    <a:pt x="558" y="906"/>
                  </a:lnTo>
                  <a:lnTo>
                    <a:pt x="564" y="906"/>
                  </a:lnTo>
                  <a:lnTo>
                    <a:pt x="570" y="900"/>
                  </a:lnTo>
                  <a:lnTo>
                    <a:pt x="576" y="900"/>
                  </a:lnTo>
                  <a:lnTo>
                    <a:pt x="576" y="894"/>
                  </a:lnTo>
                  <a:lnTo>
                    <a:pt x="570" y="888"/>
                  </a:lnTo>
                  <a:lnTo>
                    <a:pt x="570" y="882"/>
                  </a:lnTo>
                  <a:lnTo>
                    <a:pt x="564" y="876"/>
                  </a:lnTo>
                  <a:lnTo>
                    <a:pt x="582" y="876"/>
                  </a:lnTo>
                  <a:lnTo>
                    <a:pt x="588" y="870"/>
                  </a:lnTo>
                  <a:lnTo>
                    <a:pt x="588" y="864"/>
                  </a:lnTo>
                  <a:lnTo>
                    <a:pt x="594" y="858"/>
                  </a:lnTo>
                  <a:lnTo>
                    <a:pt x="606" y="852"/>
                  </a:lnTo>
                  <a:lnTo>
                    <a:pt x="612" y="852"/>
                  </a:lnTo>
                  <a:lnTo>
                    <a:pt x="618" y="834"/>
                  </a:lnTo>
                  <a:lnTo>
                    <a:pt x="612" y="828"/>
                  </a:lnTo>
                  <a:lnTo>
                    <a:pt x="600" y="822"/>
                  </a:lnTo>
                  <a:lnTo>
                    <a:pt x="600" y="810"/>
                  </a:lnTo>
                  <a:lnTo>
                    <a:pt x="606" y="810"/>
                  </a:lnTo>
                  <a:lnTo>
                    <a:pt x="618" y="804"/>
                  </a:lnTo>
                  <a:lnTo>
                    <a:pt x="636" y="786"/>
                  </a:lnTo>
                  <a:lnTo>
                    <a:pt x="678" y="780"/>
                  </a:lnTo>
                  <a:lnTo>
                    <a:pt x="696" y="780"/>
                  </a:lnTo>
                  <a:lnTo>
                    <a:pt x="702" y="774"/>
                  </a:lnTo>
                  <a:lnTo>
                    <a:pt x="702" y="744"/>
                  </a:lnTo>
                  <a:lnTo>
                    <a:pt x="714" y="732"/>
                  </a:lnTo>
                  <a:lnTo>
                    <a:pt x="720" y="738"/>
                  </a:lnTo>
                  <a:lnTo>
                    <a:pt x="720" y="750"/>
                  </a:lnTo>
                  <a:lnTo>
                    <a:pt x="744" y="744"/>
                  </a:lnTo>
                  <a:lnTo>
                    <a:pt x="768" y="750"/>
                  </a:lnTo>
                  <a:lnTo>
                    <a:pt x="792" y="750"/>
                  </a:lnTo>
                  <a:lnTo>
                    <a:pt x="798" y="756"/>
                  </a:lnTo>
                  <a:lnTo>
                    <a:pt x="810" y="756"/>
                  </a:lnTo>
                  <a:lnTo>
                    <a:pt x="816" y="750"/>
                  </a:lnTo>
                  <a:lnTo>
                    <a:pt x="810" y="750"/>
                  </a:lnTo>
                  <a:lnTo>
                    <a:pt x="798" y="738"/>
                  </a:lnTo>
                  <a:lnTo>
                    <a:pt x="798" y="732"/>
                  </a:lnTo>
                  <a:lnTo>
                    <a:pt x="810" y="732"/>
                  </a:lnTo>
                  <a:lnTo>
                    <a:pt x="810" y="708"/>
                  </a:lnTo>
                  <a:lnTo>
                    <a:pt x="840" y="714"/>
                  </a:lnTo>
                  <a:lnTo>
                    <a:pt x="834" y="708"/>
                  </a:lnTo>
                  <a:lnTo>
                    <a:pt x="840" y="702"/>
                  </a:lnTo>
                  <a:lnTo>
                    <a:pt x="858" y="708"/>
                  </a:lnTo>
                  <a:lnTo>
                    <a:pt x="858" y="696"/>
                  </a:lnTo>
                  <a:lnTo>
                    <a:pt x="864" y="690"/>
                  </a:lnTo>
                  <a:lnTo>
                    <a:pt x="882" y="690"/>
                  </a:lnTo>
                  <a:lnTo>
                    <a:pt x="888" y="696"/>
                  </a:lnTo>
                  <a:lnTo>
                    <a:pt x="894" y="708"/>
                  </a:lnTo>
                  <a:lnTo>
                    <a:pt x="906" y="714"/>
                  </a:lnTo>
                  <a:lnTo>
                    <a:pt x="918" y="726"/>
                  </a:lnTo>
                  <a:lnTo>
                    <a:pt x="930" y="726"/>
                  </a:lnTo>
                  <a:lnTo>
                    <a:pt x="942" y="732"/>
                  </a:lnTo>
                  <a:lnTo>
                    <a:pt x="960" y="732"/>
                  </a:lnTo>
                  <a:lnTo>
                    <a:pt x="966" y="738"/>
                  </a:lnTo>
                  <a:lnTo>
                    <a:pt x="978" y="738"/>
                  </a:lnTo>
                  <a:lnTo>
                    <a:pt x="990" y="732"/>
                  </a:lnTo>
                  <a:lnTo>
                    <a:pt x="996" y="726"/>
                  </a:lnTo>
                  <a:lnTo>
                    <a:pt x="1026" y="726"/>
                  </a:lnTo>
                  <a:lnTo>
                    <a:pt x="1038" y="732"/>
                  </a:lnTo>
                  <a:lnTo>
                    <a:pt x="1044" y="738"/>
                  </a:lnTo>
                  <a:lnTo>
                    <a:pt x="1062" y="738"/>
                  </a:lnTo>
                  <a:lnTo>
                    <a:pt x="1062" y="726"/>
                  </a:lnTo>
                  <a:lnTo>
                    <a:pt x="1068" y="720"/>
                  </a:lnTo>
                  <a:lnTo>
                    <a:pt x="1068" y="714"/>
                  </a:lnTo>
                  <a:lnTo>
                    <a:pt x="1092" y="714"/>
                  </a:lnTo>
                  <a:lnTo>
                    <a:pt x="1092" y="678"/>
                  </a:lnTo>
                  <a:lnTo>
                    <a:pt x="1098" y="672"/>
                  </a:lnTo>
                  <a:lnTo>
                    <a:pt x="1098" y="660"/>
                  </a:lnTo>
                  <a:lnTo>
                    <a:pt x="1110" y="654"/>
                  </a:lnTo>
                  <a:lnTo>
                    <a:pt x="1116" y="654"/>
                  </a:lnTo>
                  <a:lnTo>
                    <a:pt x="1128" y="648"/>
                  </a:lnTo>
                  <a:lnTo>
                    <a:pt x="1158" y="648"/>
                  </a:lnTo>
                  <a:lnTo>
                    <a:pt x="1170" y="642"/>
                  </a:lnTo>
                  <a:lnTo>
                    <a:pt x="1206" y="642"/>
                  </a:lnTo>
                  <a:lnTo>
                    <a:pt x="1206" y="654"/>
                  </a:lnTo>
                  <a:lnTo>
                    <a:pt x="1242" y="660"/>
                  </a:lnTo>
                  <a:lnTo>
                    <a:pt x="1248" y="660"/>
                  </a:lnTo>
                  <a:lnTo>
                    <a:pt x="1260" y="672"/>
                  </a:lnTo>
                  <a:lnTo>
                    <a:pt x="1266" y="684"/>
                  </a:lnTo>
                  <a:lnTo>
                    <a:pt x="1266" y="702"/>
                  </a:lnTo>
                  <a:lnTo>
                    <a:pt x="1260" y="702"/>
                  </a:lnTo>
                  <a:lnTo>
                    <a:pt x="1260" y="696"/>
                  </a:lnTo>
                  <a:lnTo>
                    <a:pt x="1254" y="696"/>
                  </a:lnTo>
                  <a:lnTo>
                    <a:pt x="1254" y="708"/>
                  </a:lnTo>
                  <a:lnTo>
                    <a:pt x="1278" y="708"/>
                  </a:lnTo>
                  <a:lnTo>
                    <a:pt x="1284" y="696"/>
                  </a:lnTo>
                  <a:lnTo>
                    <a:pt x="1284" y="690"/>
                  </a:lnTo>
                  <a:lnTo>
                    <a:pt x="1308" y="684"/>
                  </a:lnTo>
                  <a:lnTo>
                    <a:pt x="1314" y="672"/>
                  </a:lnTo>
                  <a:lnTo>
                    <a:pt x="1350" y="672"/>
                  </a:lnTo>
                  <a:lnTo>
                    <a:pt x="1362" y="660"/>
                  </a:lnTo>
                  <a:lnTo>
                    <a:pt x="1356" y="660"/>
                  </a:lnTo>
                  <a:close/>
                  <a:moveTo>
                    <a:pt x="564" y="726"/>
                  </a:moveTo>
                  <a:lnTo>
                    <a:pt x="540" y="738"/>
                  </a:lnTo>
                  <a:lnTo>
                    <a:pt x="546" y="756"/>
                  </a:lnTo>
                  <a:lnTo>
                    <a:pt x="576" y="756"/>
                  </a:lnTo>
                  <a:lnTo>
                    <a:pt x="570" y="738"/>
                  </a:lnTo>
                  <a:lnTo>
                    <a:pt x="564" y="726"/>
                  </a:lnTo>
                  <a:close/>
                  <a:moveTo>
                    <a:pt x="522" y="714"/>
                  </a:moveTo>
                  <a:lnTo>
                    <a:pt x="516" y="720"/>
                  </a:lnTo>
                  <a:lnTo>
                    <a:pt x="510" y="732"/>
                  </a:lnTo>
                  <a:lnTo>
                    <a:pt x="510" y="750"/>
                  </a:lnTo>
                  <a:lnTo>
                    <a:pt x="528" y="768"/>
                  </a:lnTo>
                  <a:lnTo>
                    <a:pt x="528" y="756"/>
                  </a:lnTo>
                  <a:lnTo>
                    <a:pt x="534" y="744"/>
                  </a:lnTo>
                  <a:lnTo>
                    <a:pt x="534" y="720"/>
                  </a:lnTo>
                  <a:lnTo>
                    <a:pt x="528" y="714"/>
                  </a:lnTo>
                  <a:lnTo>
                    <a:pt x="522" y="714"/>
                  </a:lnTo>
                  <a:close/>
                  <a:moveTo>
                    <a:pt x="606" y="738"/>
                  </a:moveTo>
                  <a:lnTo>
                    <a:pt x="618" y="732"/>
                  </a:lnTo>
                  <a:lnTo>
                    <a:pt x="624" y="732"/>
                  </a:lnTo>
                  <a:lnTo>
                    <a:pt x="630" y="726"/>
                  </a:lnTo>
                  <a:lnTo>
                    <a:pt x="618" y="720"/>
                  </a:lnTo>
                  <a:lnTo>
                    <a:pt x="588" y="720"/>
                  </a:lnTo>
                  <a:lnTo>
                    <a:pt x="576" y="732"/>
                  </a:lnTo>
                  <a:lnTo>
                    <a:pt x="582" y="744"/>
                  </a:lnTo>
                  <a:lnTo>
                    <a:pt x="606" y="7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4" name="Nigeria" descr="© INSCALE GmbH, 05.05.2010&#10;http://www.presentationload.com/">
              <a:extLst>
                <a:ext uri="{FF2B5EF4-FFF2-40B4-BE49-F238E27FC236}">
                  <a16:creationId xmlns:a16="http://schemas.microsoft.com/office/drawing/2014/main" id="{B99F2126-95A7-46C6-BBAA-27712723E55B}"/>
                </a:ext>
              </a:extLst>
            </p:cNvPr>
            <p:cNvSpPr>
              <a:spLocks/>
            </p:cNvSpPr>
            <p:nvPr/>
          </p:nvSpPr>
          <p:spPr bwMode="gray">
            <a:xfrm>
              <a:off x="4309510" y="2794518"/>
              <a:ext cx="317228" cy="292029"/>
            </a:xfrm>
            <a:custGeom>
              <a:avLst/>
              <a:gdLst>
                <a:gd name="T0" fmla="*/ 2147483647 w 840"/>
                <a:gd name="T1" fmla="*/ 2147483647 h 768"/>
                <a:gd name="T2" fmla="*/ 2147483647 w 840"/>
                <a:gd name="T3" fmla="*/ 2147483647 h 768"/>
                <a:gd name="T4" fmla="*/ 2147483647 w 840"/>
                <a:gd name="T5" fmla="*/ 2147483647 h 768"/>
                <a:gd name="T6" fmla="*/ 2147483647 w 840"/>
                <a:gd name="T7" fmla="*/ 2147483647 h 768"/>
                <a:gd name="T8" fmla="*/ 2147483647 w 840"/>
                <a:gd name="T9" fmla="*/ 2147483647 h 768"/>
                <a:gd name="T10" fmla="*/ 2147483647 w 840"/>
                <a:gd name="T11" fmla="*/ 2147483647 h 768"/>
                <a:gd name="T12" fmla="*/ 2147483647 w 840"/>
                <a:gd name="T13" fmla="*/ 2147483647 h 768"/>
                <a:gd name="T14" fmla="*/ 2147483647 w 840"/>
                <a:gd name="T15" fmla="*/ 2147483647 h 768"/>
                <a:gd name="T16" fmla="*/ 2147483647 w 840"/>
                <a:gd name="T17" fmla="*/ 2147483647 h 768"/>
                <a:gd name="T18" fmla="*/ 2147483647 w 840"/>
                <a:gd name="T19" fmla="*/ 2147483647 h 768"/>
                <a:gd name="T20" fmla="*/ 2147483647 w 840"/>
                <a:gd name="T21" fmla="*/ 2147483647 h 768"/>
                <a:gd name="T22" fmla="*/ 2147483647 w 840"/>
                <a:gd name="T23" fmla="*/ 2147483647 h 768"/>
                <a:gd name="T24" fmla="*/ 2147483647 w 840"/>
                <a:gd name="T25" fmla="*/ 2147483647 h 768"/>
                <a:gd name="T26" fmla="*/ 2147483647 w 840"/>
                <a:gd name="T27" fmla="*/ 2147483647 h 768"/>
                <a:gd name="T28" fmla="*/ 2147483647 w 840"/>
                <a:gd name="T29" fmla="*/ 2147483647 h 768"/>
                <a:gd name="T30" fmla="*/ 2147483647 w 840"/>
                <a:gd name="T31" fmla="*/ 2147483647 h 768"/>
                <a:gd name="T32" fmla="*/ 2147483647 w 840"/>
                <a:gd name="T33" fmla="*/ 2147483647 h 768"/>
                <a:gd name="T34" fmla="*/ 2147483647 w 840"/>
                <a:gd name="T35" fmla="*/ 2147483647 h 768"/>
                <a:gd name="T36" fmla="*/ 2147483647 w 840"/>
                <a:gd name="T37" fmla="*/ 2147483647 h 768"/>
                <a:gd name="T38" fmla="*/ 2147483647 w 840"/>
                <a:gd name="T39" fmla="*/ 2147483647 h 768"/>
                <a:gd name="T40" fmla="*/ 2147483647 w 840"/>
                <a:gd name="T41" fmla="*/ 2147483647 h 768"/>
                <a:gd name="T42" fmla="*/ 2147483647 w 840"/>
                <a:gd name="T43" fmla="*/ 2147483647 h 768"/>
                <a:gd name="T44" fmla="*/ 2147483647 w 840"/>
                <a:gd name="T45" fmla="*/ 2147483647 h 768"/>
                <a:gd name="T46" fmla="*/ 2147483647 w 840"/>
                <a:gd name="T47" fmla="*/ 2147483647 h 768"/>
                <a:gd name="T48" fmla="*/ 2147483647 w 840"/>
                <a:gd name="T49" fmla="*/ 2147483647 h 768"/>
                <a:gd name="T50" fmla="*/ 2147483647 w 840"/>
                <a:gd name="T51" fmla="*/ 2147483647 h 768"/>
                <a:gd name="T52" fmla="*/ 2147483647 w 840"/>
                <a:gd name="T53" fmla="*/ 2147483647 h 768"/>
                <a:gd name="T54" fmla="*/ 2147483647 w 840"/>
                <a:gd name="T55" fmla="*/ 2147483647 h 768"/>
                <a:gd name="T56" fmla="*/ 2147483647 w 840"/>
                <a:gd name="T57" fmla="*/ 2147483647 h 768"/>
                <a:gd name="T58" fmla="*/ 2147483647 w 840"/>
                <a:gd name="T59" fmla="*/ 2147483647 h 768"/>
                <a:gd name="T60" fmla="*/ 2147483647 w 840"/>
                <a:gd name="T61" fmla="*/ 2147483647 h 768"/>
                <a:gd name="T62" fmla="*/ 2147483647 w 840"/>
                <a:gd name="T63" fmla="*/ 2147483647 h 768"/>
                <a:gd name="T64" fmla="*/ 2147483647 w 840"/>
                <a:gd name="T65" fmla="*/ 2147483647 h 768"/>
                <a:gd name="T66" fmla="*/ 2147483647 w 840"/>
                <a:gd name="T67" fmla="*/ 2147483647 h 768"/>
                <a:gd name="T68" fmla="*/ 2147483647 w 840"/>
                <a:gd name="T69" fmla="*/ 2147483647 h 768"/>
                <a:gd name="T70" fmla="*/ 2147483647 w 840"/>
                <a:gd name="T71" fmla="*/ 2147483647 h 768"/>
                <a:gd name="T72" fmla="*/ 2147483647 w 840"/>
                <a:gd name="T73" fmla="*/ 2147483647 h 768"/>
                <a:gd name="T74" fmla="*/ 2147483647 w 840"/>
                <a:gd name="T75" fmla="*/ 2147483647 h 768"/>
                <a:gd name="T76" fmla="*/ 2147483647 w 840"/>
                <a:gd name="T77" fmla="*/ 2147483647 h 768"/>
                <a:gd name="T78" fmla="*/ 2147483647 w 840"/>
                <a:gd name="T79" fmla="*/ 2147483647 h 768"/>
                <a:gd name="T80" fmla="*/ 2147483647 w 840"/>
                <a:gd name="T81" fmla="*/ 2147483647 h 768"/>
                <a:gd name="T82" fmla="*/ 2147483647 w 840"/>
                <a:gd name="T83" fmla="*/ 2147483647 h 768"/>
                <a:gd name="T84" fmla="*/ 2147483647 w 840"/>
                <a:gd name="T85" fmla="*/ 2147483647 h 768"/>
                <a:gd name="T86" fmla="*/ 2147483647 w 840"/>
                <a:gd name="T87" fmla="*/ 2147483647 h 768"/>
                <a:gd name="T88" fmla="*/ 2147483647 w 840"/>
                <a:gd name="T89" fmla="*/ 2147483647 h 768"/>
                <a:gd name="T90" fmla="*/ 2147483647 w 840"/>
                <a:gd name="T91" fmla="*/ 2147483647 h 768"/>
                <a:gd name="T92" fmla="*/ 2147483647 w 840"/>
                <a:gd name="T93" fmla="*/ 2147483647 h 768"/>
                <a:gd name="T94" fmla="*/ 2147483647 w 840"/>
                <a:gd name="T95" fmla="*/ 2147483647 h 768"/>
                <a:gd name="T96" fmla="*/ 2147483647 w 840"/>
                <a:gd name="T97" fmla="*/ 2147483647 h 768"/>
                <a:gd name="T98" fmla="*/ 2147483647 w 840"/>
                <a:gd name="T99" fmla="*/ 2147483647 h 768"/>
                <a:gd name="T100" fmla="*/ 2147483647 w 840"/>
                <a:gd name="T101" fmla="*/ 2147483647 h 768"/>
                <a:gd name="T102" fmla="*/ 2147483647 w 840"/>
                <a:gd name="T103" fmla="*/ 2147483647 h 768"/>
                <a:gd name="T104" fmla="*/ 2147483647 w 840"/>
                <a:gd name="T105" fmla="*/ 2147483647 h 768"/>
                <a:gd name="T106" fmla="*/ 2147483647 w 840"/>
                <a:gd name="T107" fmla="*/ 2147483647 h 768"/>
                <a:gd name="T108" fmla="*/ 2147483647 w 840"/>
                <a:gd name="T109" fmla="*/ 2147483647 h 768"/>
                <a:gd name="T110" fmla="*/ 2147483647 w 840"/>
                <a:gd name="T111" fmla="*/ 2147483647 h 768"/>
                <a:gd name="T112" fmla="*/ 2147483647 w 840"/>
                <a:gd name="T113" fmla="*/ 2147483647 h 768"/>
                <a:gd name="T114" fmla="*/ 2147483647 w 840"/>
                <a:gd name="T115" fmla="*/ 2147483647 h 768"/>
                <a:gd name="T116" fmla="*/ 2147483647 w 840"/>
                <a:gd name="T117" fmla="*/ 2147483647 h 768"/>
                <a:gd name="T118" fmla="*/ 2147483647 w 840"/>
                <a:gd name="T119" fmla="*/ 2147483647 h 7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0"/>
                <a:gd name="T181" fmla="*/ 0 h 768"/>
                <a:gd name="T182" fmla="*/ 840 w 840"/>
                <a:gd name="T183" fmla="*/ 768 h 7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0" h="768">
                  <a:moveTo>
                    <a:pt x="420" y="738"/>
                  </a:moveTo>
                  <a:lnTo>
                    <a:pt x="420" y="732"/>
                  </a:lnTo>
                  <a:lnTo>
                    <a:pt x="426" y="726"/>
                  </a:lnTo>
                  <a:lnTo>
                    <a:pt x="426" y="714"/>
                  </a:lnTo>
                  <a:lnTo>
                    <a:pt x="432" y="702"/>
                  </a:lnTo>
                  <a:lnTo>
                    <a:pt x="432" y="648"/>
                  </a:lnTo>
                  <a:lnTo>
                    <a:pt x="498" y="594"/>
                  </a:lnTo>
                  <a:lnTo>
                    <a:pt x="498" y="588"/>
                  </a:lnTo>
                  <a:lnTo>
                    <a:pt x="504" y="582"/>
                  </a:lnTo>
                  <a:lnTo>
                    <a:pt x="516" y="558"/>
                  </a:lnTo>
                  <a:lnTo>
                    <a:pt x="522" y="552"/>
                  </a:lnTo>
                  <a:lnTo>
                    <a:pt x="528" y="552"/>
                  </a:lnTo>
                  <a:lnTo>
                    <a:pt x="534" y="558"/>
                  </a:lnTo>
                  <a:lnTo>
                    <a:pt x="546" y="564"/>
                  </a:lnTo>
                  <a:lnTo>
                    <a:pt x="552" y="564"/>
                  </a:lnTo>
                  <a:lnTo>
                    <a:pt x="558" y="558"/>
                  </a:lnTo>
                  <a:lnTo>
                    <a:pt x="558" y="546"/>
                  </a:lnTo>
                  <a:lnTo>
                    <a:pt x="552" y="540"/>
                  </a:lnTo>
                  <a:lnTo>
                    <a:pt x="564" y="540"/>
                  </a:lnTo>
                  <a:lnTo>
                    <a:pt x="570" y="552"/>
                  </a:lnTo>
                  <a:lnTo>
                    <a:pt x="582" y="564"/>
                  </a:lnTo>
                  <a:lnTo>
                    <a:pt x="588" y="576"/>
                  </a:lnTo>
                  <a:lnTo>
                    <a:pt x="588" y="582"/>
                  </a:lnTo>
                  <a:lnTo>
                    <a:pt x="594" y="594"/>
                  </a:lnTo>
                  <a:lnTo>
                    <a:pt x="600" y="600"/>
                  </a:lnTo>
                  <a:lnTo>
                    <a:pt x="606" y="600"/>
                  </a:lnTo>
                  <a:lnTo>
                    <a:pt x="624" y="582"/>
                  </a:lnTo>
                  <a:lnTo>
                    <a:pt x="624" y="570"/>
                  </a:lnTo>
                  <a:lnTo>
                    <a:pt x="630" y="558"/>
                  </a:lnTo>
                  <a:lnTo>
                    <a:pt x="642" y="552"/>
                  </a:lnTo>
                  <a:lnTo>
                    <a:pt x="648" y="546"/>
                  </a:lnTo>
                  <a:lnTo>
                    <a:pt x="648" y="516"/>
                  </a:lnTo>
                  <a:lnTo>
                    <a:pt x="672" y="486"/>
                  </a:lnTo>
                  <a:lnTo>
                    <a:pt x="684" y="438"/>
                  </a:lnTo>
                  <a:lnTo>
                    <a:pt x="696" y="432"/>
                  </a:lnTo>
                  <a:lnTo>
                    <a:pt x="702" y="426"/>
                  </a:lnTo>
                  <a:lnTo>
                    <a:pt x="714" y="420"/>
                  </a:lnTo>
                  <a:lnTo>
                    <a:pt x="720" y="414"/>
                  </a:lnTo>
                  <a:lnTo>
                    <a:pt x="720" y="402"/>
                  </a:lnTo>
                  <a:lnTo>
                    <a:pt x="726" y="384"/>
                  </a:lnTo>
                  <a:lnTo>
                    <a:pt x="726" y="354"/>
                  </a:lnTo>
                  <a:lnTo>
                    <a:pt x="744" y="354"/>
                  </a:lnTo>
                  <a:lnTo>
                    <a:pt x="750" y="348"/>
                  </a:lnTo>
                  <a:lnTo>
                    <a:pt x="756" y="330"/>
                  </a:lnTo>
                  <a:lnTo>
                    <a:pt x="756" y="300"/>
                  </a:lnTo>
                  <a:lnTo>
                    <a:pt x="762" y="294"/>
                  </a:lnTo>
                  <a:lnTo>
                    <a:pt x="768" y="264"/>
                  </a:lnTo>
                  <a:lnTo>
                    <a:pt x="774" y="252"/>
                  </a:lnTo>
                  <a:lnTo>
                    <a:pt x="786" y="240"/>
                  </a:lnTo>
                  <a:lnTo>
                    <a:pt x="786" y="234"/>
                  </a:lnTo>
                  <a:lnTo>
                    <a:pt x="792" y="228"/>
                  </a:lnTo>
                  <a:lnTo>
                    <a:pt x="792" y="222"/>
                  </a:lnTo>
                  <a:lnTo>
                    <a:pt x="798" y="216"/>
                  </a:lnTo>
                  <a:lnTo>
                    <a:pt x="798" y="210"/>
                  </a:lnTo>
                  <a:lnTo>
                    <a:pt x="810" y="210"/>
                  </a:lnTo>
                  <a:lnTo>
                    <a:pt x="822" y="204"/>
                  </a:lnTo>
                  <a:lnTo>
                    <a:pt x="840" y="186"/>
                  </a:lnTo>
                  <a:lnTo>
                    <a:pt x="840" y="174"/>
                  </a:lnTo>
                  <a:lnTo>
                    <a:pt x="834" y="168"/>
                  </a:lnTo>
                  <a:lnTo>
                    <a:pt x="834" y="162"/>
                  </a:lnTo>
                  <a:lnTo>
                    <a:pt x="840" y="156"/>
                  </a:lnTo>
                  <a:lnTo>
                    <a:pt x="840" y="126"/>
                  </a:lnTo>
                  <a:lnTo>
                    <a:pt x="810" y="126"/>
                  </a:lnTo>
                  <a:lnTo>
                    <a:pt x="810" y="120"/>
                  </a:lnTo>
                  <a:lnTo>
                    <a:pt x="804" y="108"/>
                  </a:lnTo>
                  <a:lnTo>
                    <a:pt x="804" y="60"/>
                  </a:lnTo>
                  <a:lnTo>
                    <a:pt x="774" y="12"/>
                  </a:lnTo>
                  <a:lnTo>
                    <a:pt x="756" y="12"/>
                  </a:lnTo>
                  <a:lnTo>
                    <a:pt x="750" y="18"/>
                  </a:lnTo>
                  <a:lnTo>
                    <a:pt x="750" y="24"/>
                  </a:lnTo>
                  <a:lnTo>
                    <a:pt x="744" y="30"/>
                  </a:lnTo>
                  <a:lnTo>
                    <a:pt x="744" y="36"/>
                  </a:lnTo>
                  <a:lnTo>
                    <a:pt x="720" y="36"/>
                  </a:lnTo>
                  <a:lnTo>
                    <a:pt x="714" y="42"/>
                  </a:lnTo>
                  <a:lnTo>
                    <a:pt x="702" y="48"/>
                  </a:lnTo>
                  <a:lnTo>
                    <a:pt x="696" y="54"/>
                  </a:lnTo>
                  <a:lnTo>
                    <a:pt x="684" y="60"/>
                  </a:lnTo>
                  <a:lnTo>
                    <a:pt x="654" y="60"/>
                  </a:lnTo>
                  <a:lnTo>
                    <a:pt x="648" y="54"/>
                  </a:lnTo>
                  <a:lnTo>
                    <a:pt x="636" y="48"/>
                  </a:lnTo>
                  <a:lnTo>
                    <a:pt x="600" y="36"/>
                  </a:lnTo>
                  <a:lnTo>
                    <a:pt x="546" y="36"/>
                  </a:lnTo>
                  <a:lnTo>
                    <a:pt x="528" y="42"/>
                  </a:lnTo>
                  <a:lnTo>
                    <a:pt x="516" y="54"/>
                  </a:lnTo>
                  <a:lnTo>
                    <a:pt x="504" y="60"/>
                  </a:lnTo>
                  <a:lnTo>
                    <a:pt x="492" y="84"/>
                  </a:lnTo>
                  <a:lnTo>
                    <a:pt x="486" y="90"/>
                  </a:lnTo>
                  <a:lnTo>
                    <a:pt x="480" y="90"/>
                  </a:lnTo>
                  <a:lnTo>
                    <a:pt x="468" y="84"/>
                  </a:lnTo>
                  <a:lnTo>
                    <a:pt x="438" y="84"/>
                  </a:lnTo>
                  <a:lnTo>
                    <a:pt x="414" y="72"/>
                  </a:lnTo>
                  <a:lnTo>
                    <a:pt x="402" y="60"/>
                  </a:lnTo>
                  <a:lnTo>
                    <a:pt x="390" y="54"/>
                  </a:lnTo>
                  <a:lnTo>
                    <a:pt x="384" y="48"/>
                  </a:lnTo>
                  <a:lnTo>
                    <a:pt x="372" y="42"/>
                  </a:lnTo>
                  <a:lnTo>
                    <a:pt x="360" y="42"/>
                  </a:lnTo>
                  <a:lnTo>
                    <a:pt x="336" y="54"/>
                  </a:lnTo>
                  <a:lnTo>
                    <a:pt x="324" y="66"/>
                  </a:lnTo>
                  <a:lnTo>
                    <a:pt x="312" y="72"/>
                  </a:lnTo>
                  <a:lnTo>
                    <a:pt x="306" y="72"/>
                  </a:lnTo>
                  <a:lnTo>
                    <a:pt x="294" y="66"/>
                  </a:lnTo>
                  <a:lnTo>
                    <a:pt x="288" y="60"/>
                  </a:lnTo>
                  <a:lnTo>
                    <a:pt x="288" y="54"/>
                  </a:lnTo>
                  <a:lnTo>
                    <a:pt x="282" y="48"/>
                  </a:lnTo>
                  <a:lnTo>
                    <a:pt x="282" y="42"/>
                  </a:lnTo>
                  <a:lnTo>
                    <a:pt x="258" y="18"/>
                  </a:lnTo>
                  <a:lnTo>
                    <a:pt x="222" y="18"/>
                  </a:lnTo>
                  <a:lnTo>
                    <a:pt x="222" y="12"/>
                  </a:lnTo>
                  <a:lnTo>
                    <a:pt x="210" y="0"/>
                  </a:lnTo>
                  <a:lnTo>
                    <a:pt x="198" y="0"/>
                  </a:lnTo>
                  <a:lnTo>
                    <a:pt x="186" y="6"/>
                  </a:lnTo>
                  <a:lnTo>
                    <a:pt x="180" y="6"/>
                  </a:lnTo>
                  <a:lnTo>
                    <a:pt x="180" y="12"/>
                  </a:lnTo>
                  <a:lnTo>
                    <a:pt x="126" y="12"/>
                  </a:lnTo>
                  <a:lnTo>
                    <a:pt x="102" y="36"/>
                  </a:lnTo>
                  <a:lnTo>
                    <a:pt x="102" y="60"/>
                  </a:lnTo>
                  <a:lnTo>
                    <a:pt x="96" y="78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8" y="108"/>
                  </a:lnTo>
                  <a:lnTo>
                    <a:pt x="72" y="114"/>
                  </a:lnTo>
                  <a:lnTo>
                    <a:pt x="66" y="114"/>
                  </a:lnTo>
                  <a:lnTo>
                    <a:pt x="66" y="168"/>
                  </a:lnTo>
                  <a:lnTo>
                    <a:pt x="60" y="180"/>
                  </a:lnTo>
                  <a:lnTo>
                    <a:pt x="60" y="186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8" y="234"/>
                  </a:lnTo>
                  <a:lnTo>
                    <a:pt x="78" y="246"/>
                  </a:lnTo>
                  <a:lnTo>
                    <a:pt x="84" y="252"/>
                  </a:lnTo>
                  <a:lnTo>
                    <a:pt x="84" y="264"/>
                  </a:lnTo>
                  <a:lnTo>
                    <a:pt x="78" y="270"/>
                  </a:lnTo>
                  <a:lnTo>
                    <a:pt x="72" y="270"/>
                  </a:lnTo>
                  <a:lnTo>
                    <a:pt x="60" y="276"/>
                  </a:lnTo>
                  <a:lnTo>
                    <a:pt x="60" y="318"/>
                  </a:lnTo>
                  <a:lnTo>
                    <a:pt x="48" y="324"/>
                  </a:lnTo>
                  <a:lnTo>
                    <a:pt x="42" y="336"/>
                  </a:lnTo>
                  <a:lnTo>
                    <a:pt x="36" y="342"/>
                  </a:lnTo>
                  <a:lnTo>
                    <a:pt x="36" y="372"/>
                  </a:lnTo>
                  <a:lnTo>
                    <a:pt x="24" y="396"/>
                  </a:lnTo>
                  <a:lnTo>
                    <a:pt x="6" y="396"/>
                  </a:lnTo>
                  <a:lnTo>
                    <a:pt x="0" y="426"/>
                  </a:lnTo>
                  <a:lnTo>
                    <a:pt x="6" y="462"/>
                  </a:lnTo>
                  <a:lnTo>
                    <a:pt x="0" y="492"/>
                  </a:lnTo>
                  <a:lnTo>
                    <a:pt x="0" y="606"/>
                  </a:lnTo>
                  <a:lnTo>
                    <a:pt x="6" y="612"/>
                  </a:lnTo>
                  <a:lnTo>
                    <a:pt x="30" y="612"/>
                  </a:lnTo>
                  <a:lnTo>
                    <a:pt x="54" y="600"/>
                  </a:lnTo>
                  <a:lnTo>
                    <a:pt x="60" y="594"/>
                  </a:lnTo>
                  <a:lnTo>
                    <a:pt x="66" y="600"/>
                  </a:lnTo>
                  <a:lnTo>
                    <a:pt x="108" y="600"/>
                  </a:lnTo>
                  <a:lnTo>
                    <a:pt x="126" y="606"/>
                  </a:lnTo>
                  <a:lnTo>
                    <a:pt x="138" y="618"/>
                  </a:lnTo>
                  <a:lnTo>
                    <a:pt x="150" y="636"/>
                  </a:lnTo>
                  <a:lnTo>
                    <a:pt x="156" y="648"/>
                  </a:lnTo>
                  <a:lnTo>
                    <a:pt x="168" y="660"/>
                  </a:lnTo>
                  <a:lnTo>
                    <a:pt x="186" y="660"/>
                  </a:lnTo>
                  <a:lnTo>
                    <a:pt x="180" y="666"/>
                  </a:lnTo>
                  <a:lnTo>
                    <a:pt x="180" y="678"/>
                  </a:lnTo>
                  <a:lnTo>
                    <a:pt x="174" y="684"/>
                  </a:lnTo>
                  <a:lnTo>
                    <a:pt x="186" y="684"/>
                  </a:lnTo>
                  <a:lnTo>
                    <a:pt x="198" y="678"/>
                  </a:lnTo>
                  <a:lnTo>
                    <a:pt x="198" y="684"/>
                  </a:lnTo>
                  <a:lnTo>
                    <a:pt x="192" y="690"/>
                  </a:lnTo>
                  <a:lnTo>
                    <a:pt x="186" y="702"/>
                  </a:lnTo>
                  <a:lnTo>
                    <a:pt x="186" y="714"/>
                  </a:lnTo>
                  <a:lnTo>
                    <a:pt x="204" y="750"/>
                  </a:lnTo>
                  <a:lnTo>
                    <a:pt x="216" y="762"/>
                  </a:lnTo>
                  <a:lnTo>
                    <a:pt x="234" y="768"/>
                  </a:lnTo>
                  <a:lnTo>
                    <a:pt x="270" y="768"/>
                  </a:lnTo>
                  <a:lnTo>
                    <a:pt x="276" y="762"/>
                  </a:lnTo>
                  <a:lnTo>
                    <a:pt x="282" y="762"/>
                  </a:lnTo>
                  <a:lnTo>
                    <a:pt x="288" y="738"/>
                  </a:lnTo>
                  <a:lnTo>
                    <a:pt x="312" y="750"/>
                  </a:lnTo>
                  <a:lnTo>
                    <a:pt x="336" y="744"/>
                  </a:lnTo>
                  <a:lnTo>
                    <a:pt x="354" y="756"/>
                  </a:lnTo>
                  <a:lnTo>
                    <a:pt x="396" y="756"/>
                  </a:lnTo>
                  <a:lnTo>
                    <a:pt x="396" y="732"/>
                  </a:lnTo>
                  <a:lnTo>
                    <a:pt x="420" y="732"/>
                  </a:lnTo>
                  <a:lnTo>
                    <a:pt x="420" y="7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5" name="Niger" descr="© INSCALE GmbH, 05.05.2010&#10;http://www.presentationload.com/">
              <a:extLst>
                <a:ext uri="{FF2B5EF4-FFF2-40B4-BE49-F238E27FC236}">
                  <a16:creationId xmlns:a16="http://schemas.microsoft.com/office/drawing/2014/main" id="{DEBEB9B0-4474-431F-9A8A-60FBA3C40504}"/>
                </a:ext>
              </a:extLst>
            </p:cNvPr>
            <p:cNvSpPr>
              <a:spLocks/>
            </p:cNvSpPr>
            <p:nvPr/>
          </p:nvSpPr>
          <p:spPr bwMode="gray">
            <a:xfrm>
              <a:off x="4242803" y="2501007"/>
              <a:ext cx="420993" cy="357254"/>
            </a:xfrm>
            <a:custGeom>
              <a:avLst/>
              <a:gdLst>
                <a:gd name="T0" fmla="*/ 2147483647 w 1110"/>
                <a:gd name="T1" fmla="*/ 2147483647 h 942"/>
                <a:gd name="T2" fmla="*/ 2147483647 w 1110"/>
                <a:gd name="T3" fmla="*/ 2147483647 h 942"/>
                <a:gd name="T4" fmla="*/ 2147483647 w 1110"/>
                <a:gd name="T5" fmla="*/ 2147483647 h 942"/>
                <a:gd name="T6" fmla="*/ 2147483647 w 1110"/>
                <a:gd name="T7" fmla="*/ 2147483647 h 942"/>
                <a:gd name="T8" fmla="*/ 2147483647 w 1110"/>
                <a:gd name="T9" fmla="*/ 2147483647 h 942"/>
                <a:gd name="T10" fmla="*/ 2147483647 w 1110"/>
                <a:gd name="T11" fmla="*/ 2147483647 h 942"/>
                <a:gd name="T12" fmla="*/ 2147483647 w 1110"/>
                <a:gd name="T13" fmla="*/ 2147483647 h 942"/>
                <a:gd name="T14" fmla="*/ 2147483647 w 1110"/>
                <a:gd name="T15" fmla="*/ 2147483647 h 942"/>
                <a:gd name="T16" fmla="*/ 2147483647 w 1110"/>
                <a:gd name="T17" fmla="*/ 2147483647 h 942"/>
                <a:gd name="T18" fmla="*/ 2147483647 w 1110"/>
                <a:gd name="T19" fmla="*/ 2147483647 h 942"/>
                <a:gd name="T20" fmla="*/ 2147483647 w 1110"/>
                <a:gd name="T21" fmla="*/ 2147483647 h 942"/>
                <a:gd name="T22" fmla="*/ 2147483647 w 1110"/>
                <a:gd name="T23" fmla="*/ 2147483647 h 942"/>
                <a:gd name="T24" fmla="*/ 2147483647 w 1110"/>
                <a:gd name="T25" fmla="*/ 2147483647 h 942"/>
                <a:gd name="T26" fmla="*/ 2147483647 w 1110"/>
                <a:gd name="T27" fmla="*/ 2147483647 h 942"/>
                <a:gd name="T28" fmla="*/ 2147483647 w 1110"/>
                <a:gd name="T29" fmla="*/ 2147483647 h 942"/>
                <a:gd name="T30" fmla="*/ 2147483647 w 1110"/>
                <a:gd name="T31" fmla="*/ 2147483647 h 942"/>
                <a:gd name="T32" fmla="*/ 2147483647 w 1110"/>
                <a:gd name="T33" fmla="*/ 2147483647 h 942"/>
                <a:gd name="T34" fmla="*/ 2147483647 w 1110"/>
                <a:gd name="T35" fmla="*/ 2147483647 h 942"/>
                <a:gd name="T36" fmla="*/ 2147483647 w 1110"/>
                <a:gd name="T37" fmla="*/ 2147483647 h 942"/>
                <a:gd name="T38" fmla="*/ 2147483647 w 1110"/>
                <a:gd name="T39" fmla="*/ 2147483647 h 942"/>
                <a:gd name="T40" fmla="*/ 2147483647 w 1110"/>
                <a:gd name="T41" fmla="*/ 2147483647 h 942"/>
                <a:gd name="T42" fmla="*/ 2147483647 w 1110"/>
                <a:gd name="T43" fmla="*/ 2147483647 h 942"/>
                <a:gd name="T44" fmla="*/ 2147483647 w 1110"/>
                <a:gd name="T45" fmla="*/ 2147483647 h 942"/>
                <a:gd name="T46" fmla="*/ 2147483647 w 1110"/>
                <a:gd name="T47" fmla="*/ 2147483647 h 942"/>
                <a:gd name="T48" fmla="*/ 2147483647 w 1110"/>
                <a:gd name="T49" fmla="*/ 2147483647 h 942"/>
                <a:gd name="T50" fmla="*/ 2147483647 w 1110"/>
                <a:gd name="T51" fmla="*/ 2147483647 h 942"/>
                <a:gd name="T52" fmla="*/ 2147483647 w 1110"/>
                <a:gd name="T53" fmla="*/ 2147483647 h 942"/>
                <a:gd name="T54" fmla="*/ 2147483647 w 1110"/>
                <a:gd name="T55" fmla="*/ 2147483647 h 942"/>
                <a:gd name="T56" fmla="*/ 2147483647 w 1110"/>
                <a:gd name="T57" fmla="*/ 2147483647 h 942"/>
                <a:gd name="T58" fmla="*/ 2147483647 w 1110"/>
                <a:gd name="T59" fmla="*/ 2147483647 h 942"/>
                <a:gd name="T60" fmla="*/ 2147483647 w 1110"/>
                <a:gd name="T61" fmla="*/ 2147483647 h 942"/>
                <a:gd name="T62" fmla="*/ 2147483647 w 1110"/>
                <a:gd name="T63" fmla="*/ 2147483647 h 942"/>
                <a:gd name="T64" fmla="*/ 2147483647 w 1110"/>
                <a:gd name="T65" fmla="*/ 2147483647 h 942"/>
                <a:gd name="T66" fmla="*/ 2147483647 w 1110"/>
                <a:gd name="T67" fmla="*/ 2147483647 h 942"/>
                <a:gd name="T68" fmla="*/ 2147483647 w 1110"/>
                <a:gd name="T69" fmla="*/ 2147483647 h 942"/>
                <a:gd name="T70" fmla="*/ 2147483647 w 1110"/>
                <a:gd name="T71" fmla="*/ 2147483647 h 942"/>
                <a:gd name="T72" fmla="*/ 2147483647 w 1110"/>
                <a:gd name="T73" fmla="*/ 2147483647 h 942"/>
                <a:gd name="T74" fmla="*/ 2147483647 w 1110"/>
                <a:gd name="T75" fmla="*/ 2147483647 h 942"/>
                <a:gd name="T76" fmla="*/ 2147483647 w 1110"/>
                <a:gd name="T77" fmla="*/ 2147483647 h 942"/>
                <a:gd name="T78" fmla="*/ 2147483647 w 1110"/>
                <a:gd name="T79" fmla="*/ 2147483647 h 942"/>
                <a:gd name="T80" fmla="*/ 2147483647 w 1110"/>
                <a:gd name="T81" fmla="*/ 2147483647 h 942"/>
                <a:gd name="T82" fmla="*/ 2147483647 w 1110"/>
                <a:gd name="T83" fmla="*/ 2147483647 h 942"/>
                <a:gd name="T84" fmla="*/ 2147483647 w 1110"/>
                <a:gd name="T85" fmla="*/ 2147483647 h 942"/>
                <a:gd name="T86" fmla="*/ 2147483647 w 1110"/>
                <a:gd name="T87" fmla="*/ 2147483647 h 942"/>
                <a:gd name="T88" fmla="*/ 2147483647 w 1110"/>
                <a:gd name="T89" fmla="*/ 2147483647 h 942"/>
                <a:gd name="T90" fmla="*/ 2147483647 w 1110"/>
                <a:gd name="T91" fmla="*/ 2147483647 h 942"/>
                <a:gd name="T92" fmla="*/ 2147483647 w 1110"/>
                <a:gd name="T93" fmla="*/ 2147483647 h 942"/>
                <a:gd name="T94" fmla="*/ 2147483647 w 1110"/>
                <a:gd name="T95" fmla="*/ 2147483647 h 942"/>
                <a:gd name="T96" fmla="*/ 2147483647 w 1110"/>
                <a:gd name="T97" fmla="*/ 2147483647 h 942"/>
                <a:gd name="T98" fmla="*/ 0 w 1110"/>
                <a:gd name="T99" fmla="*/ 2147483647 h 942"/>
                <a:gd name="T100" fmla="*/ 2147483647 w 1110"/>
                <a:gd name="T101" fmla="*/ 2147483647 h 94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0"/>
                <a:gd name="T154" fmla="*/ 0 h 942"/>
                <a:gd name="T155" fmla="*/ 1110 w 1110"/>
                <a:gd name="T156" fmla="*/ 942 h 94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0" h="942">
                  <a:moveTo>
                    <a:pt x="54" y="792"/>
                  </a:moveTo>
                  <a:lnTo>
                    <a:pt x="54" y="810"/>
                  </a:lnTo>
                  <a:lnTo>
                    <a:pt x="66" y="810"/>
                  </a:lnTo>
                  <a:lnTo>
                    <a:pt x="48" y="828"/>
                  </a:lnTo>
                  <a:lnTo>
                    <a:pt x="48" y="834"/>
                  </a:lnTo>
                  <a:lnTo>
                    <a:pt x="72" y="858"/>
                  </a:lnTo>
                  <a:lnTo>
                    <a:pt x="84" y="864"/>
                  </a:lnTo>
                  <a:lnTo>
                    <a:pt x="90" y="876"/>
                  </a:lnTo>
                  <a:lnTo>
                    <a:pt x="108" y="876"/>
                  </a:lnTo>
                  <a:lnTo>
                    <a:pt x="120" y="864"/>
                  </a:lnTo>
                  <a:lnTo>
                    <a:pt x="132" y="864"/>
                  </a:lnTo>
                  <a:lnTo>
                    <a:pt x="144" y="876"/>
                  </a:lnTo>
                  <a:lnTo>
                    <a:pt x="150" y="888"/>
                  </a:lnTo>
                  <a:lnTo>
                    <a:pt x="126" y="894"/>
                  </a:lnTo>
                  <a:lnTo>
                    <a:pt x="150" y="930"/>
                  </a:lnTo>
                  <a:lnTo>
                    <a:pt x="150" y="906"/>
                  </a:lnTo>
                  <a:lnTo>
                    <a:pt x="180" y="894"/>
                  </a:lnTo>
                  <a:lnTo>
                    <a:pt x="192" y="906"/>
                  </a:lnTo>
                  <a:lnTo>
                    <a:pt x="198" y="918"/>
                  </a:lnTo>
                  <a:lnTo>
                    <a:pt x="204" y="924"/>
                  </a:lnTo>
                  <a:lnTo>
                    <a:pt x="210" y="924"/>
                  </a:lnTo>
                  <a:lnTo>
                    <a:pt x="216" y="930"/>
                  </a:lnTo>
                  <a:lnTo>
                    <a:pt x="222" y="930"/>
                  </a:lnTo>
                  <a:lnTo>
                    <a:pt x="234" y="936"/>
                  </a:lnTo>
                  <a:lnTo>
                    <a:pt x="240" y="942"/>
                  </a:lnTo>
                  <a:lnTo>
                    <a:pt x="240" y="888"/>
                  </a:lnTo>
                  <a:lnTo>
                    <a:pt x="246" y="888"/>
                  </a:lnTo>
                  <a:lnTo>
                    <a:pt x="252" y="882"/>
                  </a:lnTo>
                  <a:lnTo>
                    <a:pt x="258" y="870"/>
                  </a:lnTo>
                  <a:lnTo>
                    <a:pt x="264" y="864"/>
                  </a:lnTo>
                  <a:lnTo>
                    <a:pt x="270" y="852"/>
                  </a:lnTo>
                  <a:lnTo>
                    <a:pt x="276" y="834"/>
                  </a:lnTo>
                  <a:lnTo>
                    <a:pt x="276" y="810"/>
                  </a:lnTo>
                  <a:lnTo>
                    <a:pt x="300" y="786"/>
                  </a:lnTo>
                  <a:lnTo>
                    <a:pt x="354" y="786"/>
                  </a:lnTo>
                  <a:lnTo>
                    <a:pt x="354" y="780"/>
                  </a:lnTo>
                  <a:lnTo>
                    <a:pt x="360" y="780"/>
                  </a:lnTo>
                  <a:lnTo>
                    <a:pt x="372" y="774"/>
                  </a:lnTo>
                  <a:lnTo>
                    <a:pt x="384" y="774"/>
                  </a:lnTo>
                  <a:lnTo>
                    <a:pt x="396" y="786"/>
                  </a:lnTo>
                  <a:lnTo>
                    <a:pt x="396" y="792"/>
                  </a:lnTo>
                  <a:lnTo>
                    <a:pt x="432" y="792"/>
                  </a:lnTo>
                  <a:lnTo>
                    <a:pt x="456" y="816"/>
                  </a:lnTo>
                  <a:lnTo>
                    <a:pt x="456" y="822"/>
                  </a:lnTo>
                  <a:lnTo>
                    <a:pt x="462" y="828"/>
                  </a:lnTo>
                  <a:lnTo>
                    <a:pt x="462" y="834"/>
                  </a:lnTo>
                  <a:lnTo>
                    <a:pt x="468" y="840"/>
                  </a:lnTo>
                  <a:lnTo>
                    <a:pt x="480" y="846"/>
                  </a:lnTo>
                  <a:lnTo>
                    <a:pt x="486" y="846"/>
                  </a:lnTo>
                  <a:lnTo>
                    <a:pt x="498" y="840"/>
                  </a:lnTo>
                  <a:lnTo>
                    <a:pt x="510" y="828"/>
                  </a:lnTo>
                  <a:lnTo>
                    <a:pt x="534" y="816"/>
                  </a:lnTo>
                  <a:lnTo>
                    <a:pt x="546" y="816"/>
                  </a:lnTo>
                  <a:lnTo>
                    <a:pt x="558" y="822"/>
                  </a:lnTo>
                  <a:lnTo>
                    <a:pt x="564" y="828"/>
                  </a:lnTo>
                  <a:lnTo>
                    <a:pt x="576" y="834"/>
                  </a:lnTo>
                  <a:lnTo>
                    <a:pt x="588" y="846"/>
                  </a:lnTo>
                  <a:lnTo>
                    <a:pt x="612" y="858"/>
                  </a:lnTo>
                  <a:lnTo>
                    <a:pt x="642" y="858"/>
                  </a:lnTo>
                  <a:lnTo>
                    <a:pt x="654" y="864"/>
                  </a:lnTo>
                  <a:lnTo>
                    <a:pt x="660" y="864"/>
                  </a:lnTo>
                  <a:lnTo>
                    <a:pt x="666" y="858"/>
                  </a:lnTo>
                  <a:lnTo>
                    <a:pt x="678" y="834"/>
                  </a:lnTo>
                  <a:lnTo>
                    <a:pt x="690" y="828"/>
                  </a:lnTo>
                  <a:lnTo>
                    <a:pt x="702" y="816"/>
                  </a:lnTo>
                  <a:lnTo>
                    <a:pt x="720" y="810"/>
                  </a:lnTo>
                  <a:lnTo>
                    <a:pt x="774" y="810"/>
                  </a:lnTo>
                  <a:lnTo>
                    <a:pt x="810" y="822"/>
                  </a:lnTo>
                  <a:lnTo>
                    <a:pt x="822" y="828"/>
                  </a:lnTo>
                  <a:lnTo>
                    <a:pt x="828" y="834"/>
                  </a:lnTo>
                  <a:lnTo>
                    <a:pt x="858" y="834"/>
                  </a:lnTo>
                  <a:lnTo>
                    <a:pt x="870" y="828"/>
                  </a:lnTo>
                  <a:lnTo>
                    <a:pt x="876" y="822"/>
                  </a:lnTo>
                  <a:lnTo>
                    <a:pt x="888" y="816"/>
                  </a:lnTo>
                  <a:lnTo>
                    <a:pt x="894" y="810"/>
                  </a:lnTo>
                  <a:lnTo>
                    <a:pt x="918" y="810"/>
                  </a:lnTo>
                  <a:lnTo>
                    <a:pt x="918" y="804"/>
                  </a:lnTo>
                  <a:lnTo>
                    <a:pt x="924" y="798"/>
                  </a:lnTo>
                  <a:lnTo>
                    <a:pt x="924" y="792"/>
                  </a:lnTo>
                  <a:lnTo>
                    <a:pt x="930" y="786"/>
                  </a:lnTo>
                  <a:lnTo>
                    <a:pt x="936" y="786"/>
                  </a:lnTo>
                  <a:lnTo>
                    <a:pt x="930" y="726"/>
                  </a:lnTo>
                  <a:lnTo>
                    <a:pt x="948" y="720"/>
                  </a:lnTo>
                  <a:lnTo>
                    <a:pt x="948" y="714"/>
                  </a:lnTo>
                  <a:lnTo>
                    <a:pt x="954" y="708"/>
                  </a:lnTo>
                  <a:lnTo>
                    <a:pt x="954" y="696"/>
                  </a:lnTo>
                  <a:lnTo>
                    <a:pt x="960" y="678"/>
                  </a:lnTo>
                  <a:lnTo>
                    <a:pt x="966" y="666"/>
                  </a:lnTo>
                  <a:lnTo>
                    <a:pt x="978" y="648"/>
                  </a:lnTo>
                  <a:lnTo>
                    <a:pt x="984" y="636"/>
                  </a:lnTo>
                  <a:lnTo>
                    <a:pt x="1002" y="618"/>
                  </a:lnTo>
                  <a:lnTo>
                    <a:pt x="1026" y="588"/>
                  </a:lnTo>
                  <a:lnTo>
                    <a:pt x="1050" y="564"/>
                  </a:lnTo>
                  <a:lnTo>
                    <a:pt x="1068" y="540"/>
                  </a:lnTo>
                  <a:lnTo>
                    <a:pt x="1074" y="534"/>
                  </a:lnTo>
                  <a:lnTo>
                    <a:pt x="1092" y="288"/>
                  </a:lnTo>
                  <a:lnTo>
                    <a:pt x="1110" y="252"/>
                  </a:lnTo>
                  <a:lnTo>
                    <a:pt x="1080" y="216"/>
                  </a:lnTo>
                  <a:lnTo>
                    <a:pt x="1074" y="192"/>
                  </a:lnTo>
                  <a:lnTo>
                    <a:pt x="1044" y="156"/>
                  </a:lnTo>
                  <a:lnTo>
                    <a:pt x="1056" y="108"/>
                  </a:lnTo>
                  <a:lnTo>
                    <a:pt x="1038" y="42"/>
                  </a:lnTo>
                  <a:lnTo>
                    <a:pt x="1020" y="48"/>
                  </a:lnTo>
                  <a:lnTo>
                    <a:pt x="1002" y="60"/>
                  </a:lnTo>
                  <a:lnTo>
                    <a:pt x="990" y="66"/>
                  </a:lnTo>
                  <a:lnTo>
                    <a:pt x="984" y="66"/>
                  </a:lnTo>
                  <a:lnTo>
                    <a:pt x="978" y="60"/>
                  </a:lnTo>
                  <a:lnTo>
                    <a:pt x="966" y="54"/>
                  </a:lnTo>
                  <a:lnTo>
                    <a:pt x="960" y="42"/>
                  </a:lnTo>
                  <a:lnTo>
                    <a:pt x="954" y="36"/>
                  </a:lnTo>
                  <a:lnTo>
                    <a:pt x="942" y="30"/>
                  </a:lnTo>
                  <a:lnTo>
                    <a:pt x="936" y="24"/>
                  </a:lnTo>
                  <a:lnTo>
                    <a:pt x="930" y="24"/>
                  </a:lnTo>
                  <a:lnTo>
                    <a:pt x="918" y="18"/>
                  </a:lnTo>
                  <a:lnTo>
                    <a:pt x="900" y="12"/>
                  </a:lnTo>
                  <a:lnTo>
                    <a:pt x="888" y="12"/>
                  </a:lnTo>
                  <a:lnTo>
                    <a:pt x="876" y="6"/>
                  </a:lnTo>
                  <a:lnTo>
                    <a:pt x="864" y="6"/>
                  </a:lnTo>
                  <a:lnTo>
                    <a:pt x="828" y="0"/>
                  </a:lnTo>
                  <a:lnTo>
                    <a:pt x="816" y="6"/>
                  </a:lnTo>
                  <a:lnTo>
                    <a:pt x="786" y="30"/>
                  </a:lnTo>
                  <a:lnTo>
                    <a:pt x="738" y="66"/>
                  </a:lnTo>
                  <a:lnTo>
                    <a:pt x="684" y="102"/>
                  </a:lnTo>
                  <a:lnTo>
                    <a:pt x="624" y="144"/>
                  </a:lnTo>
                  <a:lnTo>
                    <a:pt x="576" y="180"/>
                  </a:lnTo>
                  <a:lnTo>
                    <a:pt x="534" y="210"/>
                  </a:lnTo>
                  <a:lnTo>
                    <a:pt x="510" y="222"/>
                  </a:lnTo>
                  <a:lnTo>
                    <a:pt x="480" y="246"/>
                  </a:lnTo>
                  <a:lnTo>
                    <a:pt x="450" y="282"/>
                  </a:lnTo>
                  <a:lnTo>
                    <a:pt x="414" y="312"/>
                  </a:lnTo>
                  <a:lnTo>
                    <a:pt x="390" y="330"/>
                  </a:lnTo>
                  <a:lnTo>
                    <a:pt x="366" y="336"/>
                  </a:lnTo>
                  <a:lnTo>
                    <a:pt x="324" y="342"/>
                  </a:lnTo>
                  <a:lnTo>
                    <a:pt x="282" y="354"/>
                  </a:lnTo>
                  <a:lnTo>
                    <a:pt x="282" y="558"/>
                  </a:lnTo>
                  <a:lnTo>
                    <a:pt x="264" y="582"/>
                  </a:lnTo>
                  <a:lnTo>
                    <a:pt x="264" y="594"/>
                  </a:lnTo>
                  <a:lnTo>
                    <a:pt x="258" y="606"/>
                  </a:lnTo>
                  <a:lnTo>
                    <a:pt x="258" y="624"/>
                  </a:lnTo>
                  <a:lnTo>
                    <a:pt x="252" y="636"/>
                  </a:lnTo>
                  <a:lnTo>
                    <a:pt x="240" y="642"/>
                  </a:lnTo>
                  <a:lnTo>
                    <a:pt x="222" y="648"/>
                  </a:lnTo>
                  <a:lnTo>
                    <a:pt x="198" y="648"/>
                  </a:lnTo>
                  <a:lnTo>
                    <a:pt x="186" y="654"/>
                  </a:lnTo>
                  <a:lnTo>
                    <a:pt x="138" y="648"/>
                  </a:lnTo>
                  <a:lnTo>
                    <a:pt x="138" y="666"/>
                  </a:lnTo>
                  <a:lnTo>
                    <a:pt x="72" y="660"/>
                  </a:lnTo>
                  <a:lnTo>
                    <a:pt x="48" y="678"/>
                  </a:lnTo>
                  <a:lnTo>
                    <a:pt x="0" y="690"/>
                  </a:lnTo>
                  <a:lnTo>
                    <a:pt x="0" y="726"/>
                  </a:lnTo>
                  <a:lnTo>
                    <a:pt x="6" y="738"/>
                  </a:lnTo>
                  <a:lnTo>
                    <a:pt x="6" y="762"/>
                  </a:lnTo>
                  <a:lnTo>
                    <a:pt x="18" y="786"/>
                  </a:lnTo>
                  <a:lnTo>
                    <a:pt x="30" y="792"/>
                  </a:lnTo>
                  <a:lnTo>
                    <a:pt x="54" y="79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6" name="Nicaragua" descr="© INSCALE GmbH, 05.05.2010&#10;http://www.presentationload.com/">
              <a:extLst>
                <a:ext uri="{FF2B5EF4-FFF2-40B4-BE49-F238E27FC236}">
                  <a16:creationId xmlns:a16="http://schemas.microsoft.com/office/drawing/2014/main" id="{C511AF12-63AC-46F7-B267-C008522063DB}"/>
                </a:ext>
              </a:extLst>
            </p:cNvPr>
            <p:cNvSpPr>
              <a:spLocks/>
            </p:cNvSpPr>
            <p:nvPr/>
          </p:nvSpPr>
          <p:spPr bwMode="gray">
            <a:xfrm>
              <a:off x="1888796" y="2764871"/>
              <a:ext cx="123038" cy="126003"/>
            </a:xfrm>
            <a:custGeom>
              <a:avLst/>
              <a:gdLst>
                <a:gd name="T0" fmla="*/ 2147483647 w 324"/>
                <a:gd name="T1" fmla="*/ 2147483647 h 330"/>
                <a:gd name="T2" fmla="*/ 2147483647 w 324"/>
                <a:gd name="T3" fmla="*/ 0 h 330"/>
                <a:gd name="T4" fmla="*/ 2147483647 w 324"/>
                <a:gd name="T5" fmla="*/ 2147483647 h 330"/>
                <a:gd name="T6" fmla="*/ 2147483647 w 324"/>
                <a:gd name="T7" fmla="*/ 2147483647 h 330"/>
                <a:gd name="T8" fmla="*/ 2147483647 w 324"/>
                <a:gd name="T9" fmla="*/ 0 h 330"/>
                <a:gd name="T10" fmla="*/ 2147483647 w 324"/>
                <a:gd name="T11" fmla="*/ 2147483647 h 330"/>
                <a:gd name="T12" fmla="*/ 2147483647 w 324"/>
                <a:gd name="T13" fmla="*/ 2147483647 h 330"/>
                <a:gd name="T14" fmla="*/ 2147483647 w 324"/>
                <a:gd name="T15" fmla="*/ 2147483647 h 330"/>
                <a:gd name="T16" fmla="*/ 2147483647 w 324"/>
                <a:gd name="T17" fmla="*/ 2147483647 h 330"/>
                <a:gd name="T18" fmla="*/ 2147483647 w 324"/>
                <a:gd name="T19" fmla="*/ 2147483647 h 330"/>
                <a:gd name="T20" fmla="*/ 2147483647 w 324"/>
                <a:gd name="T21" fmla="*/ 2147483647 h 330"/>
                <a:gd name="T22" fmla="*/ 2147483647 w 324"/>
                <a:gd name="T23" fmla="*/ 2147483647 h 330"/>
                <a:gd name="T24" fmla="*/ 2147483647 w 324"/>
                <a:gd name="T25" fmla="*/ 2147483647 h 330"/>
                <a:gd name="T26" fmla="*/ 2147483647 w 324"/>
                <a:gd name="T27" fmla="*/ 2147483647 h 330"/>
                <a:gd name="T28" fmla="*/ 2147483647 w 324"/>
                <a:gd name="T29" fmla="*/ 2147483647 h 330"/>
                <a:gd name="T30" fmla="*/ 2147483647 w 324"/>
                <a:gd name="T31" fmla="*/ 2147483647 h 330"/>
                <a:gd name="T32" fmla="*/ 2147483647 w 324"/>
                <a:gd name="T33" fmla="*/ 2147483647 h 330"/>
                <a:gd name="T34" fmla="*/ 2147483647 w 324"/>
                <a:gd name="T35" fmla="*/ 2147483647 h 330"/>
                <a:gd name="T36" fmla="*/ 2147483647 w 324"/>
                <a:gd name="T37" fmla="*/ 2147483647 h 330"/>
                <a:gd name="T38" fmla="*/ 2147483647 w 324"/>
                <a:gd name="T39" fmla="*/ 2147483647 h 330"/>
                <a:gd name="T40" fmla="*/ 2147483647 w 324"/>
                <a:gd name="T41" fmla="*/ 2147483647 h 330"/>
                <a:gd name="T42" fmla="*/ 2147483647 w 324"/>
                <a:gd name="T43" fmla="*/ 2147483647 h 330"/>
                <a:gd name="T44" fmla="*/ 2147483647 w 324"/>
                <a:gd name="T45" fmla="*/ 2147483647 h 330"/>
                <a:gd name="T46" fmla="*/ 2147483647 w 324"/>
                <a:gd name="T47" fmla="*/ 2147483647 h 330"/>
                <a:gd name="T48" fmla="*/ 2147483647 w 324"/>
                <a:gd name="T49" fmla="*/ 2147483647 h 330"/>
                <a:gd name="T50" fmla="*/ 2147483647 w 324"/>
                <a:gd name="T51" fmla="*/ 2147483647 h 330"/>
                <a:gd name="T52" fmla="*/ 2147483647 w 324"/>
                <a:gd name="T53" fmla="*/ 2147483647 h 330"/>
                <a:gd name="T54" fmla="*/ 2147483647 w 324"/>
                <a:gd name="T55" fmla="*/ 2147483647 h 330"/>
                <a:gd name="T56" fmla="*/ 2147483647 w 324"/>
                <a:gd name="T57" fmla="*/ 2147483647 h 330"/>
                <a:gd name="T58" fmla="*/ 2147483647 w 324"/>
                <a:gd name="T59" fmla="*/ 2147483647 h 330"/>
                <a:gd name="T60" fmla="*/ 2147483647 w 324"/>
                <a:gd name="T61" fmla="*/ 2147483647 h 330"/>
                <a:gd name="T62" fmla="*/ 2147483647 w 324"/>
                <a:gd name="T63" fmla="*/ 2147483647 h 330"/>
                <a:gd name="T64" fmla="*/ 2147483647 w 324"/>
                <a:gd name="T65" fmla="*/ 2147483647 h 330"/>
                <a:gd name="T66" fmla="*/ 2147483647 w 324"/>
                <a:gd name="T67" fmla="*/ 2147483647 h 330"/>
                <a:gd name="T68" fmla="*/ 2147483647 w 324"/>
                <a:gd name="T69" fmla="*/ 2147483647 h 330"/>
                <a:gd name="T70" fmla="*/ 2147483647 w 324"/>
                <a:gd name="T71" fmla="*/ 2147483647 h 330"/>
                <a:gd name="T72" fmla="*/ 2147483647 w 324"/>
                <a:gd name="T73" fmla="*/ 2147483647 h 330"/>
                <a:gd name="T74" fmla="*/ 2147483647 w 324"/>
                <a:gd name="T75" fmla="*/ 2147483647 h 330"/>
                <a:gd name="T76" fmla="*/ 2147483647 w 324"/>
                <a:gd name="T77" fmla="*/ 2147483647 h 330"/>
                <a:gd name="T78" fmla="*/ 2147483647 w 324"/>
                <a:gd name="T79" fmla="*/ 2147483647 h 330"/>
                <a:gd name="T80" fmla="*/ 2147483647 w 324"/>
                <a:gd name="T81" fmla="*/ 2147483647 h 3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4"/>
                <a:gd name="T124" fmla="*/ 0 h 330"/>
                <a:gd name="T125" fmla="*/ 324 w 324"/>
                <a:gd name="T126" fmla="*/ 330 h 3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4" h="330">
                  <a:moveTo>
                    <a:pt x="324" y="18"/>
                  </a:moveTo>
                  <a:lnTo>
                    <a:pt x="318" y="12"/>
                  </a:lnTo>
                  <a:lnTo>
                    <a:pt x="318" y="6"/>
                  </a:lnTo>
                  <a:lnTo>
                    <a:pt x="312" y="0"/>
                  </a:lnTo>
                  <a:lnTo>
                    <a:pt x="264" y="0"/>
                  </a:lnTo>
                  <a:lnTo>
                    <a:pt x="264" y="6"/>
                  </a:lnTo>
                  <a:lnTo>
                    <a:pt x="252" y="18"/>
                  </a:lnTo>
                  <a:lnTo>
                    <a:pt x="240" y="18"/>
                  </a:lnTo>
                  <a:lnTo>
                    <a:pt x="222" y="0"/>
                  </a:lnTo>
                  <a:lnTo>
                    <a:pt x="210" y="0"/>
                  </a:lnTo>
                  <a:lnTo>
                    <a:pt x="198" y="12"/>
                  </a:lnTo>
                  <a:lnTo>
                    <a:pt x="198" y="30"/>
                  </a:lnTo>
                  <a:lnTo>
                    <a:pt x="180" y="30"/>
                  </a:lnTo>
                  <a:lnTo>
                    <a:pt x="168" y="54"/>
                  </a:lnTo>
                  <a:lnTo>
                    <a:pt x="144" y="78"/>
                  </a:lnTo>
                  <a:lnTo>
                    <a:pt x="126" y="78"/>
                  </a:lnTo>
                  <a:lnTo>
                    <a:pt x="120" y="72"/>
                  </a:lnTo>
                  <a:lnTo>
                    <a:pt x="120" y="66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96" y="84"/>
                  </a:lnTo>
                  <a:lnTo>
                    <a:pt x="60" y="84"/>
                  </a:lnTo>
                  <a:lnTo>
                    <a:pt x="54" y="90"/>
                  </a:lnTo>
                  <a:lnTo>
                    <a:pt x="54" y="102"/>
                  </a:lnTo>
                  <a:lnTo>
                    <a:pt x="60" y="108"/>
                  </a:lnTo>
                  <a:lnTo>
                    <a:pt x="60" y="120"/>
                  </a:lnTo>
                  <a:lnTo>
                    <a:pt x="66" y="126"/>
                  </a:lnTo>
                  <a:lnTo>
                    <a:pt x="48" y="126"/>
                  </a:lnTo>
                  <a:lnTo>
                    <a:pt x="48" y="144"/>
                  </a:lnTo>
                  <a:lnTo>
                    <a:pt x="36" y="150"/>
                  </a:lnTo>
                  <a:lnTo>
                    <a:pt x="0" y="150"/>
                  </a:lnTo>
                  <a:lnTo>
                    <a:pt x="48" y="204"/>
                  </a:lnTo>
                  <a:lnTo>
                    <a:pt x="48" y="210"/>
                  </a:lnTo>
                  <a:lnTo>
                    <a:pt x="54" y="216"/>
                  </a:lnTo>
                  <a:lnTo>
                    <a:pt x="54" y="228"/>
                  </a:lnTo>
                  <a:lnTo>
                    <a:pt x="66" y="252"/>
                  </a:lnTo>
                  <a:lnTo>
                    <a:pt x="72" y="258"/>
                  </a:lnTo>
                  <a:lnTo>
                    <a:pt x="96" y="270"/>
                  </a:lnTo>
                  <a:lnTo>
                    <a:pt x="108" y="282"/>
                  </a:lnTo>
                  <a:lnTo>
                    <a:pt x="114" y="294"/>
                  </a:lnTo>
                  <a:lnTo>
                    <a:pt x="138" y="294"/>
                  </a:lnTo>
                  <a:lnTo>
                    <a:pt x="132" y="294"/>
                  </a:lnTo>
                  <a:lnTo>
                    <a:pt x="120" y="282"/>
                  </a:lnTo>
                  <a:lnTo>
                    <a:pt x="120" y="276"/>
                  </a:lnTo>
                  <a:lnTo>
                    <a:pt x="126" y="270"/>
                  </a:lnTo>
                  <a:lnTo>
                    <a:pt x="138" y="270"/>
                  </a:lnTo>
                  <a:lnTo>
                    <a:pt x="138" y="264"/>
                  </a:lnTo>
                  <a:lnTo>
                    <a:pt x="132" y="258"/>
                  </a:lnTo>
                  <a:lnTo>
                    <a:pt x="126" y="258"/>
                  </a:lnTo>
                  <a:lnTo>
                    <a:pt x="120" y="264"/>
                  </a:lnTo>
                  <a:lnTo>
                    <a:pt x="114" y="264"/>
                  </a:lnTo>
                  <a:lnTo>
                    <a:pt x="114" y="222"/>
                  </a:lnTo>
                  <a:lnTo>
                    <a:pt x="120" y="222"/>
                  </a:lnTo>
                  <a:lnTo>
                    <a:pt x="132" y="228"/>
                  </a:lnTo>
                  <a:lnTo>
                    <a:pt x="144" y="240"/>
                  </a:lnTo>
                  <a:lnTo>
                    <a:pt x="156" y="246"/>
                  </a:lnTo>
                  <a:lnTo>
                    <a:pt x="180" y="270"/>
                  </a:lnTo>
                  <a:lnTo>
                    <a:pt x="192" y="306"/>
                  </a:lnTo>
                  <a:lnTo>
                    <a:pt x="210" y="306"/>
                  </a:lnTo>
                  <a:lnTo>
                    <a:pt x="216" y="312"/>
                  </a:lnTo>
                  <a:lnTo>
                    <a:pt x="222" y="312"/>
                  </a:lnTo>
                  <a:lnTo>
                    <a:pt x="222" y="318"/>
                  </a:lnTo>
                  <a:lnTo>
                    <a:pt x="234" y="330"/>
                  </a:lnTo>
                  <a:lnTo>
                    <a:pt x="270" y="330"/>
                  </a:lnTo>
                  <a:lnTo>
                    <a:pt x="270" y="324"/>
                  </a:lnTo>
                  <a:lnTo>
                    <a:pt x="258" y="312"/>
                  </a:lnTo>
                  <a:lnTo>
                    <a:pt x="252" y="300"/>
                  </a:lnTo>
                  <a:lnTo>
                    <a:pt x="252" y="276"/>
                  </a:lnTo>
                  <a:lnTo>
                    <a:pt x="264" y="264"/>
                  </a:lnTo>
                  <a:lnTo>
                    <a:pt x="270" y="264"/>
                  </a:lnTo>
                  <a:lnTo>
                    <a:pt x="270" y="246"/>
                  </a:lnTo>
                  <a:lnTo>
                    <a:pt x="264" y="234"/>
                  </a:lnTo>
                  <a:lnTo>
                    <a:pt x="264" y="222"/>
                  </a:lnTo>
                  <a:lnTo>
                    <a:pt x="270" y="174"/>
                  </a:lnTo>
                  <a:lnTo>
                    <a:pt x="282" y="192"/>
                  </a:lnTo>
                  <a:lnTo>
                    <a:pt x="288" y="108"/>
                  </a:lnTo>
                  <a:lnTo>
                    <a:pt x="288" y="102"/>
                  </a:lnTo>
                  <a:lnTo>
                    <a:pt x="294" y="96"/>
                  </a:lnTo>
                  <a:lnTo>
                    <a:pt x="306" y="72"/>
                  </a:lnTo>
                  <a:lnTo>
                    <a:pt x="312" y="66"/>
                  </a:lnTo>
                  <a:lnTo>
                    <a:pt x="324" y="42"/>
                  </a:lnTo>
                  <a:lnTo>
                    <a:pt x="324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7" name="New Zealand" descr="© INSCALE GmbH, 05.05.2010&#10;http://www.presentationload.com/">
              <a:extLst>
                <a:ext uri="{FF2B5EF4-FFF2-40B4-BE49-F238E27FC236}">
                  <a16:creationId xmlns:a16="http://schemas.microsoft.com/office/drawing/2014/main" id="{AD7AB12E-B59D-4C2A-8944-CE7CAA36D3A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260033" y="4266520"/>
              <a:ext cx="481772" cy="372078"/>
            </a:xfrm>
            <a:custGeom>
              <a:avLst/>
              <a:gdLst>
                <a:gd name="T0" fmla="*/ 2147483647 w 1272"/>
                <a:gd name="T1" fmla="*/ 2147483647 h 984"/>
                <a:gd name="T2" fmla="*/ 2147483647 w 1272"/>
                <a:gd name="T3" fmla="*/ 2147483647 h 984"/>
                <a:gd name="T4" fmla="*/ 2147483647 w 1272"/>
                <a:gd name="T5" fmla="*/ 2147483647 h 984"/>
                <a:gd name="T6" fmla="*/ 2147483647 w 1272"/>
                <a:gd name="T7" fmla="*/ 2147483647 h 984"/>
                <a:gd name="T8" fmla="*/ 2147483647 w 1272"/>
                <a:gd name="T9" fmla="*/ 2147483647 h 984"/>
                <a:gd name="T10" fmla="*/ 2147483647 w 1272"/>
                <a:gd name="T11" fmla="*/ 2147483647 h 984"/>
                <a:gd name="T12" fmla="*/ 2147483647 w 1272"/>
                <a:gd name="T13" fmla="*/ 2147483647 h 984"/>
                <a:gd name="T14" fmla="*/ 2147483647 w 1272"/>
                <a:gd name="T15" fmla="*/ 2147483647 h 984"/>
                <a:gd name="T16" fmla="*/ 2147483647 w 1272"/>
                <a:gd name="T17" fmla="*/ 2147483647 h 984"/>
                <a:gd name="T18" fmla="*/ 2147483647 w 1272"/>
                <a:gd name="T19" fmla="*/ 2147483647 h 984"/>
                <a:gd name="T20" fmla="*/ 2147483647 w 1272"/>
                <a:gd name="T21" fmla="*/ 2147483647 h 984"/>
                <a:gd name="T22" fmla="*/ 2147483647 w 1272"/>
                <a:gd name="T23" fmla="*/ 2147483647 h 984"/>
                <a:gd name="T24" fmla="*/ 2147483647 w 1272"/>
                <a:gd name="T25" fmla="*/ 2147483647 h 984"/>
                <a:gd name="T26" fmla="*/ 2147483647 w 1272"/>
                <a:gd name="T27" fmla="*/ 2147483647 h 984"/>
                <a:gd name="T28" fmla="*/ 2147483647 w 1272"/>
                <a:gd name="T29" fmla="*/ 2147483647 h 984"/>
                <a:gd name="T30" fmla="*/ 2147483647 w 1272"/>
                <a:gd name="T31" fmla="*/ 2147483647 h 984"/>
                <a:gd name="T32" fmla="*/ 2147483647 w 1272"/>
                <a:gd name="T33" fmla="*/ 2147483647 h 984"/>
                <a:gd name="T34" fmla="*/ 2147483647 w 1272"/>
                <a:gd name="T35" fmla="*/ 2147483647 h 984"/>
                <a:gd name="T36" fmla="*/ 2147483647 w 1272"/>
                <a:gd name="T37" fmla="*/ 2147483647 h 984"/>
                <a:gd name="T38" fmla="*/ 2147483647 w 1272"/>
                <a:gd name="T39" fmla="*/ 2147483647 h 984"/>
                <a:gd name="T40" fmla="*/ 2147483647 w 1272"/>
                <a:gd name="T41" fmla="*/ 2147483647 h 984"/>
                <a:gd name="T42" fmla="*/ 2147483647 w 1272"/>
                <a:gd name="T43" fmla="*/ 2147483647 h 984"/>
                <a:gd name="T44" fmla="*/ 2147483647 w 1272"/>
                <a:gd name="T45" fmla="*/ 2147483647 h 984"/>
                <a:gd name="T46" fmla="*/ 2147483647 w 1272"/>
                <a:gd name="T47" fmla="*/ 2147483647 h 984"/>
                <a:gd name="T48" fmla="*/ 2147483647 w 1272"/>
                <a:gd name="T49" fmla="*/ 2147483647 h 984"/>
                <a:gd name="T50" fmla="*/ 2147483647 w 1272"/>
                <a:gd name="T51" fmla="*/ 2147483647 h 984"/>
                <a:gd name="T52" fmla="*/ 2147483647 w 1272"/>
                <a:gd name="T53" fmla="*/ 2147483647 h 984"/>
                <a:gd name="T54" fmla="*/ 2147483647 w 1272"/>
                <a:gd name="T55" fmla="*/ 2147483647 h 984"/>
                <a:gd name="T56" fmla="*/ 2147483647 w 1272"/>
                <a:gd name="T57" fmla="*/ 2147483647 h 984"/>
                <a:gd name="T58" fmla="*/ 2147483647 w 1272"/>
                <a:gd name="T59" fmla="*/ 2147483647 h 984"/>
                <a:gd name="T60" fmla="*/ 2147483647 w 1272"/>
                <a:gd name="T61" fmla="*/ 2147483647 h 984"/>
                <a:gd name="T62" fmla="*/ 2147483647 w 1272"/>
                <a:gd name="T63" fmla="*/ 2147483647 h 984"/>
                <a:gd name="T64" fmla="*/ 2147483647 w 1272"/>
                <a:gd name="T65" fmla="*/ 2147483647 h 984"/>
                <a:gd name="T66" fmla="*/ 2147483647 w 1272"/>
                <a:gd name="T67" fmla="*/ 2147483647 h 984"/>
                <a:gd name="T68" fmla="*/ 2147483647 w 1272"/>
                <a:gd name="T69" fmla="*/ 2147483647 h 984"/>
                <a:gd name="T70" fmla="*/ 2147483647 w 1272"/>
                <a:gd name="T71" fmla="*/ 2147483647 h 984"/>
                <a:gd name="T72" fmla="*/ 2147483647 w 1272"/>
                <a:gd name="T73" fmla="*/ 2147483647 h 984"/>
                <a:gd name="T74" fmla="*/ 2147483647 w 1272"/>
                <a:gd name="T75" fmla="*/ 2147483647 h 984"/>
                <a:gd name="T76" fmla="*/ 2147483647 w 1272"/>
                <a:gd name="T77" fmla="*/ 2147483647 h 984"/>
                <a:gd name="T78" fmla="*/ 2147483647 w 1272"/>
                <a:gd name="T79" fmla="*/ 2147483647 h 984"/>
                <a:gd name="T80" fmla="*/ 2147483647 w 1272"/>
                <a:gd name="T81" fmla="*/ 2147483647 h 984"/>
                <a:gd name="T82" fmla="*/ 2147483647 w 1272"/>
                <a:gd name="T83" fmla="*/ 2147483647 h 984"/>
                <a:gd name="T84" fmla="*/ 2147483647 w 1272"/>
                <a:gd name="T85" fmla="*/ 2147483647 h 984"/>
                <a:gd name="T86" fmla="*/ 2147483647 w 1272"/>
                <a:gd name="T87" fmla="*/ 2147483647 h 984"/>
                <a:gd name="T88" fmla="*/ 2147483647 w 1272"/>
                <a:gd name="T89" fmla="*/ 2147483647 h 984"/>
                <a:gd name="T90" fmla="*/ 2147483647 w 1272"/>
                <a:gd name="T91" fmla="*/ 2147483647 h 984"/>
                <a:gd name="T92" fmla="*/ 2147483647 w 1272"/>
                <a:gd name="T93" fmla="*/ 2147483647 h 984"/>
                <a:gd name="T94" fmla="*/ 2147483647 w 1272"/>
                <a:gd name="T95" fmla="*/ 2147483647 h 984"/>
                <a:gd name="T96" fmla="*/ 2147483647 w 1272"/>
                <a:gd name="T97" fmla="*/ 2147483647 h 984"/>
                <a:gd name="T98" fmla="*/ 2147483647 w 1272"/>
                <a:gd name="T99" fmla="*/ 2147483647 h 984"/>
                <a:gd name="T100" fmla="*/ 2147483647 w 1272"/>
                <a:gd name="T101" fmla="*/ 2147483647 h 984"/>
                <a:gd name="T102" fmla="*/ 2147483647 w 1272"/>
                <a:gd name="T103" fmla="*/ 2147483647 h 984"/>
                <a:gd name="T104" fmla="*/ 2147483647 w 1272"/>
                <a:gd name="T105" fmla="*/ 2147483647 h 984"/>
                <a:gd name="T106" fmla="*/ 2147483647 w 1272"/>
                <a:gd name="T107" fmla="*/ 2147483647 h 984"/>
                <a:gd name="T108" fmla="*/ 2147483647 w 1272"/>
                <a:gd name="T109" fmla="*/ 2147483647 h 984"/>
                <a:gd name="T110" fmla="*/ 2147483647 w 1272"/>
                <a:gd name="T111" fmla="*/ 2147483647 h 984"/>
                <a:gd name="T112" fmla="*/ 2147483647 w 1272"/>
                <a:gd name="T113" fmla="*/ 2147483647 h 984"/>
                <a:gd name="T114" fmla="*/ 2147483647 w 1272"/>
                <a:gd name="T115" fmla="*/ 2147483647 h 984"/>
                <a:gd name="T116" fmla="*/ 2147483647 w 1272"/>
                <a:gd name="T117" fmla="*/ 2147483647 h 984"/>
                <a:gd name="T118" fmla="*/ 2147483647 w 1272"/>
                <a:gd name="T119" fmla="*/ 2147483647 h 984"/>
                <a:gd name="T120" fmla="*/ 2147483647 w 1272"/>
                <a:gd name="T121" fmla="*/ 2147483647 h 9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72"/>
                <a:gd name="T184" fmla="*/ 0 h 984"/>
                <a:gd name="T185" fmla="*/ 1272 w 1272"/>
                <a:gd name="T186" fmla="*/ 984 h 9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72" h="984">
                  <a:moveTo>
                    <a:pt x="750" y="564"/>
                  </a:moveTo>
                  <a:lnTo>
                    <a:pt x="738" y="564"/>
                  </a:lnTo>
                  <a:lnTo>
                    <a:pt x="744" y="528"/>
                  </a:lnTo>
                  <a:lnTo>
                    <a:pt x="720" y="546"/>
                  </a:lnTo>
                  <a:lnTo>
                    <a:pt x="726" y="540"/>
                  </a:lnTo>
                  <a:lnTo>
                    <a:pt x="726" y="504"/>
                  </a:lnTo>
                  <a:lnTo>
                    <a:pt x="708" y="504"/>
                  </a:lnTo>
                  <a:lnTo>
                    <a:pt x="702" y="510"/>
                  </a:lnTo>
                  <a:lnTo>
                    <a:pt x="696" y="522"/>
                  </a:lnTo>
                  <a:lnTo>
                    <a:pt x="690" y="528"/>
                  </a:lnTo>
                  <a:lnTo>
                    <a:pt x="672" y="540"/>
                  </a:lnTo>
                  <a:lnTo>
                    <a:pt x="660" y="546"/>
                  </a:lnTo>
                  <a:lnTo>
                    <a:pt x="654" y="558"/>
                  </a:lnTo>
                  <a:lnTo>
                    <a:pt x="642" y="570"/>
                  </a:lnTo>
                  <a:lnTo>
                    <a:pt x="630" y="576"/>
                  </a:lnTo>
                  <a:lnTo>
                    <a:pt x="618" y="588"/>
                  </a:lnTo>
                  <a:lnTo>
                    <a:pt x="606" y="588"/>
                  </a:lnTo>
                  <a:lnTo>
                    <a:pt x="588" y="600"/>
                  </a:lnTo>
                  <a:lnTo>
                    <a:pt x="576" y="606"/>
                  </a:lnTo>
                  <a:lnTo>
                    <a:pt x="546" y="636"/>
                  </a:lnTo>
                  <a:lnTo>
                    <a:pt x="540" y="648"/>
                  </a:lnTo>
                  <a:lnTo>
                    <a:pt x="534" y="648"/>
                  </a:lnTo>
                  <a:lnTo>
                    <a:pt x="528" y="654"/>
                  </a:lnTo>
                  <a:lnTo>
                    <a:pt x="510" y="660"/>
                  </a:lnTo>
                  <a:lnTo>
                    <a:pt x="498" y="666"/>
                  </a:lnTo>
                  <a:lnTo>
                    <a:pt x="462" y="678"/>
                  </a:lnTo>
                  <a:lnTo>
                    <a:pt x="438" y="690"/>
                  </a:lnTo>
                  <a:lnTo>
                    <a:pt x="426" y="702"/>
                  </a:lnTo>
                  <a:lnTo>
                    <a:pt x="414" y="708"/>
                  </a:lnTo>
                  <a:lnTo>
                    <a:pt x="408" y="720"/>
                  </a:lnTo>
                  <a:lnTo>
                    <a:pt x="396" y="726"/>
                  </a:lnTo>
                  <a:lnTo>
                    <a:pt x="378" y="726"/>
                  </a:lnTo>
                  <a:lnTo>
                    <a:pt x="366" y="732"/>
                  </a:lnTo>
                  <a:lnTo>
                    <a:pt x="312" y="750"/>
                  </a:lnTo>
                  <a:lnTo>
                    <a:pt x="288" y="762"/>
                  </a:lnTo>
                  <a:lnTo>
                    <a:pt x="270" y="774"/>
                  </a:lnTo>
                  <a:lnTo>
                    <a:pt x="246" y="786"/>
                  </a:lnTo>
                  <a:lnTo>
                    <a:pt x="222" y="792"/>
                  </a:lnTo>
                  <a:lnTo>
                    <a:pt x="198" y="804"/>
                  </a:lnTo>
                  <a:lnTo>
                    <a:pt x="180" y="810"/>
                  </a:lnTo>
                  <a:lnTo>
                    <a:pt x="174" y="816"/>
                  </a:lnTo>
                  <a:lnTo>
                    <a:pt x="168" y="828"/>
                  </a:lnTo>
                  <a:lnTo>
                    <a:pt x="168" y="846"/>
                  </a:lnTo>
                  <a:lnTo>
                    <a:pt x="156" y="834"/>
                  </a:lnTo>
                  <a:lnTo>
                    <a:pt x="150" y="834"/>
                  </a:lnTo>
                  <a:lnTo>
                    <a:pt x="144" y="840"/>
                  </a:lnTo>
                  <a:lnTo>
                    <a:pt x="120" y="852"/>
                  </a:lnTo>
                  <a:lnTo>
                    <a:pt x="108" y="864"/>
                  </a:lnTo>
                  <a:lnTo>
                    <a:pt x="72" y="882"/>
                  </a:lnTo>
                  <a:lnTo>
                    <a:pt x="66" y="882"/>
                  </a:lnTo>
                  <a:lnTo>
                    <a:pt x="54" y="888"/>
                  </a:lnTo>
                  <a:lnTo>
                    <a:pt x="36" y="888"/>
                  </a:lnTo>
                  <a:lnTo>
                    <a:pt x="18" y="894"/>
                  </a:lnTo>
                  <a:lnTo>
                    <a:pt x="12" y="906"/>
                  </a:lnTo>
                  <a:lnTo>
                    <a:pt x="0" y="912"/>
                  </a:lnTo>
                  <a:lnTo>
                    <a:pt x="18" y="912"/>
                  </a:lnTo>
                  <a:lnTo>
                    <a:pt x="24" y="918"/>
                  </a:lnTo>
                  <a:lnTo>
                    <a:pt x="30" y="918"/>
                  </a:lnTo>
                  <a:lnTo>
                    <a:pt x="24" y="924"/>
                  </a:lnTo>
                  <a:lnTo>
                    <a:pt x="24" y="942"/>
                  </a:lnTo>
                  <a:lnTo>
                    <a:pt x="30" y="948"/>
                  </a:lnTo>
                  <a:lnTo>
                    <a:pt x="42" y="948"/>
                  </a:lnTo>
                  <a:lnTo>
                    <a:pt x="54" y="942"/>
                  </a:lnTo>
                  <a:lnTo>
                    <a:pt x="60" y="936"/>
                  </a:lnTo>
                  <a:lnTo>
                    <a:pt x="72" y="948"/>
                  </a:lnTo>
                  <a:lnTo>
                    <a:pt x="96" y="948"/>
                  </a:lnTo>
                  <a:lnTo>
                    <a:pt x="102" y="954"/>
                  </a:lnTo>
                  <a:lnTo>
                    <a:pt x="132" y="954"/>
                  </a:lnTo>
                  <a:lnTo>
                    <a:pt x="150" y="972"/>
                  </a:lnTo>
                  <a:lnTo>
                    <a:pt x="180" y="966"/>
                  </a:lnTo>
                  <a:lnTo>
                    <a:pt x="192" y="972"/>
                  </a:lnTo>
                  <a:lnTo>
                    <a:pt x="198" y="978"/>
                  </a:lnTo>
                  <a:lnTo>
                    <a:pt x="216" y="984"/>
                  </a:lnTo>
                  <a:lnTo>
                    <a:pt x="228" y="984"/>
                  </a:lnTo>
                  <a:lnTo>
                    <a:pt x="252" y="972"/>
                  </a:lnTo>
                  <a:lnTo>
                    <a:pt x="264" y="948"/>
                  </a:lnTo>
                  <a:lnTo>
                    <a:pt x="288" y="936"/>
                  </a:lnTo>
                  <a:lnTo>
                    <a:pt x="312" y="936"/>
                  </a:lnTo>
                  <a:lnTo>
                    <a:pt x="336" y="924"/>
                  </a:lnTo>
                  <a:lnTo>
                    <a:pt x="342" y="912"/>
                  </a:lnTo>
                  <a:lnTo>
                    <a:pt x="342" y="894"/>
                  </a:lnTo>
                  <a:lnTo>
                    <a:pt x="348" y="882"/>
                  </a:lnTo>
                  <a:lnTo>
                    <a:pt x="372" y="870"/>
                  </a:lnTo>
                  <a:lnTo>
                    <a:pt x="396" y="870"/>
                  </a:lnTo>
                  <a:lnTo>
                    <a:pt x="408" y="858"/>
                  </a:lnTo>
                  <a:lnTo>
                    <a:pt x="408" y="846"/>
                  </a:lnTo>
                  <a:lnTo>
                    <a:pt x="402" y="840"/>
                  </a:lnTo>
                  <a:lnTo>
                    <a:pt x="420" y="840"/>
                  </a:lnTo>
                  <a:lnTo>
                    <a:pt x="480" y="792"/>
                  </a:lnTo>
                  <a:lnTo>
                    <a:pt x="462" y="774"/>
                  </a:lnTo>
                  <a:lnTo>
                    <a:pt x="504" y="792"/>
                  </a:lnTo>
                  <a:lnTo>
                    <a:pt x="504" y="774"/>
                  </a:lnTo>
                  <a:lnTo>
                    <a:pt x="510" y="768"/>
                  </a:lnTo>
                  <a:lnTo>
                    <a:pt x="540" y="768"/>
                  </a:lnTo>
                  <a:lnTo>
                    <a:pt x="546" y="774"/>
                  </a:lnTo>
                  <a:lnTo>
                    <a:pt x="558" y="780"/>
                  </a:lnTo>
                  <a:lnTo>
                    <a:pt x="570" y="780"/>
                  </a:lnTo>
                  <a:lnTo>
                    <a:pt x="576" y="774"/>
                  </a:lnTo>
                  <a:lnTo>
                    <a:pt x="576" y="768"/>
                  </a:lnTo>
                  <a:lnTo>
                    <a:pt x="582" y="762"/>
                  </a:lnTo>
                  <a:lnTo>
                    <a:pt x="582" y="756"/>
                  </a:lnTo>
                  <a:lnTo>
                    <a:pt x="570" y="744"/>
                  </a:lnTo>
                  <a:lnTo>
                    <a:pt x="612" y="702"/>
                  </a:lnTo>
                  <a:lnTo>
                    <a:pt x="618" y="702"/>
                  </a:lnTo>
                  <a:lnTo>
                    <a:pt x="624" y="696"/>
                  </a:lnTo>
                  <a:lnTo>
                    <a:pt x="660" y="678"/>
                  </a:lnTo>
                  <a:lnTo>
                    <a:pt x="666" y="666"/>
                  </a:lnTo>
                  <a:lnTo>
                    <a:pt x="672" y="660"/>
                  </a:lnTo>
                  <a:lnTo>
                    <a:pt x="672" y="654"/>
                  </a:lnTo>
                  <a:lnTo>
                    <a:pt x="696" y="654"/>
                  </a:lnTo>
                  <a:lnTo>
                    <a:pt x="708" y="648"/>
                  </a:lnTo>
                  <a:lnTo>
                    <a:pt x="738" y="618"/>
                  </a:lnTo>
                  <a:lnTo>
                    <a:pt x="738" y="612"/>
                  </a:lnTo>
                  <a:lnTo>
                    <a:pt x="744" y="612"/>
                  </a:lnTo>
                  <a:lnTo>
                    <a:pt x="750" y="606"/>
                  </a:lnTo>
                  <a:lnTo>
                    <a:pt x="768" y="594"/>
                  </a:lnTo>
                  <a:lnTo>
                    <a:pt x="780" y="582"/>
                  </a:lnTo>
                  <a:lnTo>
                    <a:pt x="786" y="570"/>
                  </a:lnTo>
                  <a:lnTo>
                    <a:pt x="786" y="546"/>
                  </a:lnTo>
                  <a:lnTo>
                    <a:pt x="780" y="540"/>
                  </a:lnTo>
                  <a:lnTo>
                    <a:pt x="780" y="534"/>
                  </a:lnTo>
                  <a:lnTo>
                    <a:pt x="750" y="564"/>
                  </a:lnTo>
                  <a:close/>
                  <a:moveTo>
                    <a:pt x="1224" y="324"/>
                  </a:moveTo>
                  <a:lnTo>
                    <a:pt x="1236" y="318"/>
                  </a:lnTo>
                  <a:lnTo>
                    <a:pt x="1242" y="318"/>
                  </a:lnTo>
                  <a:lnTo>
                    <a:pt x="1266" y="306"/>
                  </a:lnTo>
                  <a:lnTo>
                    <a:pt x="1272" y="300"/>
                  </a:lnTo>
                  <a:lnTo>
                    <a:pt x="1272" y="282"/>
                  </a:lnTo>
                  <a:lnTo>
                    <a:pt x="1266" y="270"/>
                  </a:lnTo>
                  <a:lnTo>
                    <a:pt x="1260" y="264"/>
                  </a:lnTo>
                  <a:lnTo>
                    <a:pt x="1248" y="264"/>
                  </a:lnTo>
                  <a:lnTo>
                    <a:pt x="1236" y="276"/>
                  </a:lnTo>
                  <a:lnTo>
                    <a:pt x="1236" y="282"/>
                  </a:lnTo>
                  <a:lnTo>
                    <a:pt x="1224" y="282"/>
                  </a:lnTo>
                  <a:lnTo>
                    <a:pt x="1212" y="276"/>
                  </a:lnTo>
                  <a:lnTo>
                    <a:pt x="1200" y="276"/>
                  </a:lnTo>
                  <a:lnTo>
                    <a:pt x="1194" y="282"/>
                  </a:lnTo>
                  <a:lnTo>
                    <a:pt x="1176" y="288"/>
                  </a:lnTo>
                  <a:lnTo>
                    <a:pt x="1158" y="288"/>
                  </a:lnTo>
                  <a:lnTo>
                    <a:pt x="1146" y="276"/>
                  </a:lnTo>
                  <a:lnTo>
                    <a:pt x="1146" y="222"/>
                  </a:lnTo>
                  <a:lnTo>
                    <a:pt x="1170" y="180"/>
                  </a:lnTo>
                  <a:lnTo>
                    <a:pt x="1170" y="174"/>
                  </a:lnTo>
                  <a:lnTo>
                    <a:pt x="1164" y="162"/>
                  </a:lnTo>
                  <a:lnTo>
                    <a:pt x="1158" y="156"/>
                  </a:lnTo>
                  <a:lnTo>
                    <a:pt x="1146" y="156"/>
                  </a:lnTo>
                  <a:lnTo>
                    <a:pt x="1140" y="168"/>
                  </a:lnTo>
                  <a:lnTo>
                    <a:pt x="1134" y="174"/>
                  </a:lnTo>
                  <a:lnTo>
                    <a:pt x="1134" y="204"/>
                  </a:lnTo>
                  <a:lnTo>
                    <a:pt x="1128" y="216"/>
                  </a:lnTo>
                  <a:lnTo>
                    <a:pt x="1116" y="222"/>
                  </a:lnTo>
                  <a:lnTo>
                    <a:pt x="1116" y="192"/>
                  </a:lnTo>
                  <a:lnTo>
                    <a:pt x="1092" y="174"/>
                  </a:lnTo>
                  <a:lnTo>
                    <a:pt x="1104" y="150"/>
                  </a:lnTo>
                  <a:lnTo>
                    <a:pt x="1116" y="138"/>
                  </a:lnTo>
                  <a:lnTo>
                    <a:pt x="1122" y="126"/>
                  </a:lnTo>
                  <a:lnTo>
                    <a:pt x="1128" y="108"/>
                  </a:lnTo>
                  <a:lnTo>
                    <a:pt x="1128" y="84"/>
                  </a:lnTo>
                  <a:lnTo>
                    <a:pt x="1116" y="78"/>
                  </a:lnTo>
                  <a:lnTo>
                    <a:pt x="1110" y="72"/>
                  </a:lnTo>
                  <a:lnTo>
                    <a:pt x="1098" y="66"/>
                  </a:lnTo>
                  <a:lnTo>
                    <a:pt x="1092" y="60"/>
                  </a:lnTo>
                  <a:lnTo>
                    <a:pt x="1080" y="60"/>
                  </a:lnTo>
                  <a:lnTo>
                    <a:pt x="1086" y="42"/>
                  </a:lnTo>
                  <a:lnTo>
                    <a:pt x="1062" y="42"/>
                  </a:lnTo>
                  <a:lnTo>
                    <a:pt x="1044" y="18"/>
                  </a:lnTo>
                  <a:lnTo>
                    <a:pt x="1050" y="0"/>
                  </a:lnTo>
                  <a:lnTo>
                    <a:pt x="1020" y="18"/>
                  </a:lnTo>
                  <a:lnTo>
                    <a:pt x="1044" y="54"/>
                  </a:lnTo>
                  <a:lnTo>
                    <a:pt x="1032" y="90"/>
                  </a:lnTo>
                  <a:lnTo>
                    <a:pt x="1056" y="102"/>
                  </a:lnTo>
                  <a:lnTo>
                    <a:pt x="1044" y="108"/>
                  </a:lnTo>
                  <a:lnTo>
                    <a:pt x="1044" y="126"/>
                  </a:lnTo>
                  <a:lnTo>
                    <a:pt x="1068" y="132"/>
                  </a:lnTo>
                  <a:lnTo>
                    <a:pt x="1044" y="150"/>
                  </a:lnTo>
                  <a:lnTo>
                    <a:pt x="1062" y="156"/>
                  </a:lnTo>
                  <a:lnTo>
                    <a:pt x="1062" y="168"/>
                  </a:lnTo>
                  <a:lnTo>
                    <a:pt x="1056" y="174"/>
                  </a:lnTo>
                  <a:lnTo>
                    <a:pt x="1056" y="192"/>
                  </a:lnTo>
                  <a:lnTo>
                    <a:pt x="1068" y="198"/>
                  </a:lnTo>
                  <a:lnTo>
                    <a:pt x="1074" y="204"/>
                  </a:lnTo>
                  <a:lnTo>
                    <a:pt x="1056" y="210"/>
                  </a:lnTo>
                  <a:lnTo>
                    <a:pt x="1044" y="222"/>
                  </a:lnTo>
                  <a:lnTo>
                    <a:pt x="1062" y="234"/>
                  </a:lnTo>
                  <a:lnTo>
                    <a:pt x="1038" y="258"/>
                  </a:lnTo>
                  <a:lnTo>
                    <a:pt x="1032" y="270"/>
                  </a:lnTo>
                  <a:lnTo>
                    <a:pt x="1026" y="276"/>
                  </a:lnTo>
                  <a:lnTo>
                    <a:pt x="1026" y="288"/>
                  </a:lnTo>
                  <a:lnTo>
                    <a:pt x="1038" y="300"/>
                  </a:lnTo>
                  <a:lnTo>
                    <a:pt x="1026" y="300"/>
                  </a:lnTo>
                  <a:lnTo>
                    <a:pt x="1014" y="306"/>
                  </a:lnTo>
                  <a:lnTo>
                    <a:pt x="1002" y="306"/>
                  </a:lnTo>
                  <a:lnTo>
                    <a:pt x="978" y="318"/>
                  </a:lnTo>
                  <a:lnTo>
                    <a:pt x="948" y="348"/>
                  </a:lnTo>
                  <a:lnTo>
                    <a:pt x="930" y="360"/>
                  </a:lnTo>
                  <a:lnTo>
                    <a:pt x="894" y="372"/>
                  </a:lnTo>
                  <a:lnTo>
                    <a:pt x="870" y="384"/>
                  </a:lnTo>
                  <a:lnTo>
                    <a:pt x="858" y="396"/>
                  </a:lnTo>
                  <a:lnTo>
                    <a:pt x="858" y="432"/>
                  </a:lnTo>
                  <a:lnTo>
                    <a:pt x="864" y="444"/>
                  </a:lnTo>
                  <a:lnTo>
                    <a:pt x="870" y="450"/>
                  </a:lnTo>
                  <a:lnTo>
                    <a:pt x="870" y="456"/>
                  </a:lnTo>
                  <a:lnTo>
                    <a:pt x="924" y="456"/>
                  </a:lnTo>
                  <a:lnTo>
                    <a:pt x="924" y="474"/>
                  </a:lnTo>
                  <a:lnTo>
                    <a:pt x="918" y="486"/>
                  </a:lnTo>
                  <a:lnTo>
                    <a:pt x="918" y="522"/>
                  </a:lnTo>
                  <a:lnTo>
                    <a:pt x="894" y="534"/>
                  </a:lnTo>
                  <a:lnTo>
                    <a:pt x="882" y="534"/>
                  </a:lnTo>
                  <a:lnTo>
                    <a:pt x="864" y="540"/>
                  </a:lnTo>
                  <a:lnTo>
                    <a:pt x="852" y="546"/>
                  </a:lnTo>
                  <a:lnTo>
                    <a:pt x="852" y="558"/>
                  </a:lnTo>
                  <a:lnTo>
                    <a:pt x="840" y="570"/>
                  </a:lnTo>
                  <a:lnTo>
                    <a:pt x="852" y="576"/>
                  </a:lnTo>
                  <a:lnTo>
                    <a:pt x="858" y="582"/>
                  </a:lnTo>
                  <a:lnTo>
                    <a:pt x="876" y="588"/>
                  </a:lnTo>
                  <a:lnTo>
                    <a:pt x="888" y="588"/>
                  </a:lnTo>
                  <a:lnTo>
                    <a:pt x="912" y="576"/>
                  </a:lnTo>
                  <a:lnTo>
                    <a:pt x="924" y="558"/>
                  </a:lnTo>
                  <a:lnTo>
                    <a:pt x="972" y="510"/>
                  </a:lnTo>
                  <a:lnTo>
                    <a:pt x="996" y="498"/>
                  </a:lnTo>
                  <a:lnTo>
                    <a:pt x="1014" y="492"/>
                  </a:lnTo>
                  <a:lnTo>
                    <a:pt x="1026" y="486"/>
                  </a:lnTo>
                  <a:lnTo>
                    <a:pt x="1032" y="480"/>
                  </a:lnTo>
                  <a:lnTo>
                    <a:pt x="1038" y="480"/>
                  </a:lnTo>
                  <a:lnTo>
                    <a:pt x="1044" y="474"/>
                  </a:lnTo>
                  <a:lnTo>
                    <a:pt x="1050" y="462"/>
                  </a:lnTo>
                  <a:lnTo>
                    <a:pt x="1056" y="462"/>
                  </a:lnTo>
                  <a:lnTo>
                    <a:pt x="1062" y="456"/>
                  </a:lnTo>
                  <a:lnTo>
                    <a:pt x="1074" y="450"/>
                  </a:lnTo>
                  <a:lnTo>
                    <a:pt x="1080" y="444"/>
                  </a:lnTo>
                  <a:lnTo>
                    <a:pt x="1080" y="420"/>
                  </a:lnTo>
                  <a:lnTo>
                    <a:pt x="1074" y="414"/>
                  </a:lnTo>
                  <a:lnTo>
                    <a:pt x="1080" y="414"/>
                  </a:lnTo>
                  <a:lnTo>
                    <a:pt x="1086" y="408"/>
                  </a:lnTo>
                  <a:lnTo>
                    <a:pt x="1110" y="396"/>
                  </a:lnTo>
                  <a:lnTo>
                    <a:pt x="1140" y="396"/>
                  </a:lnTo>
                  <a:lnTo>
                    <a:pt x="1152" y="402"/>
                  </a:lnTo>
                  <a:lnTo>
                    <a:pt x="1164" y="402"/>
                  </a:lnTo>
                  <a:lnTo>
                    <a:pt x="1176" y="390"/>
                  </a:lnTo>
                  <a:lnTo>
                    <a:pt x="1176" y="360"/>
                  </a:lnTo>
                  <a:lnTo>
                    <a:pt x="1200" y="360"/>
                  </a:lnTo>
                  <a:lnTo>
                    <a:pt x="1212" y="354"/>
                  </a:lnTo>
                  <a:lnTo>
                    <a:pt x="1218" y="354"/>
                  </a:lnTo>
                  <a:lnTo>
                    <a:pt x="1224" y="348"/>
                  </a:lnTo>
                  <a:lnTo>
                    <a:pt x="1224" y="32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8" name="Newfoundland" descr="© INSCALE GmbH, 05.05.2010&#10;http://www.presentationload.com/">
              <a:extLst>
                <a:ext uri="{FF2B5EF4-FFF2-40B4-BE49-F238E27FC236}">
                  <a16:creationId xmlns:a16="http://schemas.microsoft.com/office/drawing/2014/main" id="{CD91145F-CC06-4440-8E1C-45730D44EB0C}"/>
                </a:ext>
              </a:extLst>
            </p:cNvPr>
            <p:cNvSpPr>
              <a:spLocks/>
            </p:cNvSpPr>
            <p:nvPr/>
          </p:nvSpPr>
          <p:spPr bwMode="gray">
            <a:xfrm>
              <a:off x="2855303" y="1653087"/>
              <a:ext cx="161579" cy="145273"/>
            </a:xfrm>
            <a:custGeom>
              <a:avLst/>
              <a:gdLst>
                <a:gd name="T0" fmla="*/ 2147483647 w 426"/>
                <a:gd name="T1" fmla="*/ 2147483647 h 384"/>
                <a:gd name="T2" fmla="*/ 2147483647 w 426"/>
                <a:gd name="T3" fmla="*/ 2147483647 h 384"/>
                <a:gd name="T4" fmla="*/ 2147483647 w 426"/>
                <a:gd name="T5" fmla="*/ 0 h 384"/>
                <a:gd name="T6" fmla="*/ 2147483647 w 426"/>
                <a:gd name="T7" fmla="*/ 2147483647 h 384"/>
                <a:gd name="T8" fmla="*/ 2147483647 w 426"/>
                <a:gd name="T9" fmla="*/ 2147483647 h 384"/>
                <a:gd name="T10" fmla="*/ 2147483647 w 426"/>
                <a:gd name="T11" fmla="*/ 2147483647 h 384"/>
                <a:gd name="T12" fmla="*/ 2147483647 w 426"/>
                <a:gd name="T13" fmla="*/ 2147483647 h 384"/>
                <a:gd name="T14" fmla="*/ 2147483647 w 426"/>
                <a:gd name="T15" fmla="*/ 2147483647 h 384"/>
                <a:gd name="T16" fmla="*/ 2147483647 w 426"/>
                <a:gd name="T17" fmla="*/ 2147483647 h 384"/>
                <a:gd name="T18" fmla="*/ 2147483647 w 426"/>
                <a:gd name="T19" fmla="*/ 2147483647 h 384"/>
                <a:gd name="T20" fmla="*/ 2147483647 w 426"/>
                <a:gd name="T21" fmla="*/ 2147483647 h 384"/>
                <a:gd name="T22" fmla="*/ 2147483647 w 426"/>
                <a:gd name="T23" fmla="*/ 2147483647 h 384"/>
                <a:gd name="T24" fmla="*/ 2147483647 w 426"/>
                <a:gd name="T25" fmla="*/ 2147483647 h 384"/>
                <a:gd name="T26" fmla="*/ 2147483647 w 426"/>
                <a:gd name="T27" fmla="*/ 2147483647 h 384"/>
                <a:gd name="T28" fmla="*/ 2147483647 w 426"/>
                <a:gd name="T29" fmla="*/ 2147483647 h 384"/>
                <a:gd name="T30" fmla="*/ 2147483647 w 426"/>
                <a:gd name="T31" fmla="*/ 2147483647 h 384"/>
                <a:gd name="T32" fmla="*/ 2147483647 w 426"/>
                <a:gd name="T33" fmla="*/ 2147483647 h 384"/>
                <a:gd name="T34" fmla="*/ 2147483647 w 426"/>
                <a:gd name="T35" fmla="*/ 2147483647 h 384"/>
                <a:gd name="T36" fmla="*/ 2147483647 w 426"/>
                <a:gd name="T37" fmla="*/ 2147483647 h 384"/>
                <a:gd name="T38" fmla="*/ 2147483647 w 426"/>
                <a:gd name="T39" fmla="*/ 2147483647 h 384"/>
                <a:gd name="T40" fmla="*/ 2147483647 w 426"/>
                <a:gd name="T41" fmla="*/ 2147483647 h 384"/>
                <a:gd name="T42" fmla="*/ 2147483647 w 426"/>
                <a:gd name="T43" fmla="*/ 2147483647 h 384"/>
                <a:gd name="T44" fmla="*/ 2147483647 w 426"/>
                <a:gd name="T45" fmla="*/ 2147483647 h 384"/>
                <a:gd name="T46" fmla="*/ 2147483647 w 426"/>
                <a:gd name="T47" fmla="*/ 2147483647 h 384"/>
                <a:gd name="T48" fmla="*/ 2147483647 w 426"/>
                <a:gd name="T49" fmla="*/ 2147483647 h 384"/>
                <a:gd name="T50" fmla="*/ 2147483647 w 426"/>
                <a:gd name="T51" fmla="*/ 2147483647 h 384"/>
                <a:gd name="T52" fmla="*/ 2147483647 w 426"/>
                <a:gd name="T53" fmla="*/ 2147483647 h 384"/>
                <a:gd name="T54" fmla="*/ 2147483647 w 426"/>
                <a:gd name="T55" fmla="*/ 2147483647 h 384"/>
                <a:gd name="T56" fmla="*/ 2147483647 w 426"/>
                <a:gd name="T57" fmla="*/ 2147483647 h 384"/>
                <a:gd name="T58" fmla="*/ 2147483647 w 426"/>
                <a:gd name="T59" fmla="*/ 2147483647 h 384"/>
                <a:gd name="T60" fmla="*/ 2147483647 w 426"/>
                <a:gd name="T61" fmla="*/ 2147483647 h 384"/>
                <a:gd name="T62" fmla="*/ 2147483647 w 426"/>
                <a:gd name="T63" fmla="*/ 2147483647 h 384"/>
                <a:gd name="T64" fmla="*/ 2147483647 w 426"/>
                <a:gd name="T65" fmla="*/ 2147483647 h 384"/>
                <a:gd name="T66" fmla="*/ 2147483647 w 426"/>
                <a:gd name="T67" fmla="*/ 2147483647 h 384"/>
                <a:gd name="T68" fmla="*/ 2147483647 w 426"/>
                <a:gd name="T69" fmla="*/ 2147483647 h 384"/>
                <a:gd name="T70" fmla="*/ 2147483647 w 426"/>
                <a:gd name="T71" fmla="*/ 2147483647 h 384"/>
                <a:gd name="T72" fmla="*/ 2147483647 w 426"/>
                <a:gd name="T73" fmla="*/ 2147483647 h 384"/>
                <a:gd name="T74" fmla="*/ 2147483647 w 426"/>
                <a:gd name="T75" fmla="*/ 2147483647 h 384"/>
                <a:gd name="T76" fmla="*/ 2147483647 w 426"/>
                <a:gd name="T77" fmla="*/ 2147483647 h 384"/>
                <a:gd name="T78" fmla="*/ 2147483647 w 426"/>
                <a:gd name="T79" fmla="*/ 2147483647 h 384"/>
                <a:gd name="T80" fmla="*/ 2147483647 w 426"/>
                <a:gd name="T81" fmla="*/ 2147483647 h 384"/>
                <a:gd name="T82" fmla="*/ 2147483647 w 426"/>
                <a:gd name="T83" fmla="*/ 2147483647 h 3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6"/>
                <a:gd name="T127" fmla="*/ 0 h 384"/>
                <a:gd name="T128" fmla="*/ 426 w 426"/>
                <a:gd name="T129" fmla="*/ 384 h 3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6" h="384">
                  <a:moveTo>
                    <a:pt x="258" y="18"/>
                  </a:moveTo>
                  <a:lnTo>
                    <a:pt x="270" y="12"/>
                  </a:lnTo>
                  <a:lnTo>
                    <a:pt x="276" y="12"/>
                  </a:lnTo>
                  <a:lnTo>
                    <a:pt x="294" y="6"/>
                  </a:lnTo>
                  <a:lnTo>
                    <a:pt x="306" y="0"/>
                  </a:lnTo>
                  <a:lnTo>
                    <a:pt x="330" y="0"/>
                  </a:lnTo>
                  <a:lnTo>
                    <a:pt x="342" y="6"/>
                  </a:lnTo>
                  <a:lnTo>
                    <a:pt x="342" y="18"/>
                  </a:lnTo>
                  <a:lnTo>
                    <a:pt x="336" y="24"/>
                  </a:lnTo>
                  <a:lnTo>
                    <a:pt x="312" y="42"/>
                  </a:lnTo>
                  <a:lnTo>
                    <a:pt x="312" y="48"/>
                  </a:lnTo>
                  <a:lnTo>
                    <a:pt x="306" y="54"/>
                  </a:lnTo>
                  <a:lnTo>
                    <a:pt x="300" y="72"/>
                  </a:lnTo>
                  <a:lnTo>
                    <a:pt x="276" y="96"/>
                  </a:lnTo>
                  <a:lnTo>
                    <a:pt x="258" y="102"/>
                  </a:lnTo>
                  <a:lnTo>
                    <a:pt x="246" y="102"/>
                  </a:lnTo>
                  <a:lnTo>
                    <a:pt x="210" y="150"/>
                  </a:lnTo>
                  <a:lnTo>
                    <a:pt x="210" y="174"/>
                  </a:lnTo>
                  <a:lnTo>
                    <a:pt x="234" y="156"/>
                  </a:lnTo>
                  <a:lnTo>
                    <a:pt x="264" y="108"/>
                  </a:lnTo>
                  <a:lnTo>
                    <a:pt x="282" y="126"/>
                  </a:lnTo>
                  <a:lnTo>
                    <a:pt x="306" y="138"/>
                  </a:lnTo>
                  <a:lnTo>
                    <a:pt x="294" y="168"/>
                  </a:lnTo>
                  <a:lnTo>
                    <a:pt x="324" y="168"/>
                  </a:lnTo>
                  <a:lnTo>
                    <a:pt x="330" y="192"/>
                  </a:lnTo>
                  <a:lnTo>
                    <a:pt x="384" y="162"/>
                  </a:lnTo>
                  <a:lnTo>
                    <a:pt x="402" y="174"/>
                  </a:lnTo>
                  <a:lnTo>
                    <a:pt x="396" y="180"/>
                  </a:lnTo>
                  <a:lnTo>
                    <a:pt x="390" y="192"/>
                  </a:lnTo>
                  <a:lnTo>
                    <a:pt x="378" y="204"/>
                  </a:lnTo>
                  <a:lnTo>
                    <a:pt x="372" y="204"/>
                  </a:lnTo>
                  <a:lnTo>
                    <a:pt x="384" y="204"/>
                  </a:lnTo>
                  <a:lnTo>
                    <a:pt x="396" y="210"/>
                  </a:lnTo>
                  <a:lnTo>
                    <a:pt x="408" y="210"/>
                  </a:lnTo>
                  <a:lnTo>
                    <a:pt x="408" y="216"/>
                  </a:lnTo>
                  <a:lnTo>
                    <a:pt x="396" y="240"/>
                  </a:lnTo>
                  <a:lnTo>
                    <a:pt x="384" y="252"/>
                  </a:lnTo>
                  <a:lnTo>
                    <a:pt x="378" y="264"/>
                  </a:lnTo>
                  <a:lnTo>
                    <a:pt x="366" y="276"/>
                  </a:lnTo>
                  <a:lnTo>
                    <a:pt x="360" y="288"/>
                  </a:lnTo>
                  <a:lnTo>
                    <a:pt x="354" y="294"/>
                  </a:lnTo>
                  <a:lnTo>
                    <a:pt x="390" y="294"/>
                  </a:lnTo>
                  <a:lnTo>
                    <a:pt x="354" y="312"/>
                  </a:lnTo>
                  <a:lnTo>
                    <a:pt x="384" y="312"/>
                  </a:lnTo>
                  <a:lnTo>
                    <a:pt x="420" y="300"/>
                  </a:lnTo>
                  <a:lnTo>
                    <a:pt x="426" y="324"/>
                  </a:lnTo>
                  <a:lnTo>
                    <a:pt x="360" y="384"/>
                  </a:lnTo>
                  <a:lnTo>
                    <a:pt x="318" y="378"/>
                  </a:lnTo>
                  <a:lnTo>
                    <a:pt x="336" y="354"/>
                  </a:lnTo>
                  <a:lnTo>
                    <a:pt x="306" y="360"/>
                  </a:lnTo>
                  <a:lnTo>
                    <a:pt x="300" y="348"/>
                  </a:lnTo>
                  <a:lnTo>
                    <a:pt x="228" y="360"/>
                  </a:lnTo>
                  <a:lnTo>
                    <a:pt x="192" y="354"/>
                  </a:lnTo>
                  <a:lnTo>
                    <a:pt x="186" y="348"/>
                  </a:lnTo>
                  <a:lnTo>
                    <a:pt x="228" y="336"/>
                  </a:lnTo>
                  <a:lnTo>
                    <a:pt x="234" y="330"/>
                  </a:lnTo>
                  <a:lnTo>
                    <a:pt x="234" y="324"/>
                  </a:lnTo>
                  <a:lnTo>
                    <a:pt x="228" y="324"/>
                  </a:lnTo>
                  <a:lnTo>
                    <a:pt x="222" y="318"/>
                  </a:lnTo>
                  <a:lnTo>
                    <a:pt x="198" y="318"/>
                  </a:lnTo>
                  <a:lnTo>
                    <a:pt x="162" y="312"/>
                  </a:lnTo>
                  <a:lnTo>
                    <a:pt x="126" y="300"/>
                  </a:lnTo>
                  <a:lnTo>
                    <a:pt x="96" y="294"/>
                  </a:lnTo>
                  <a:lnTo>
                    <a:pt x="78" y="294"/>
                  </a:lnTo>
                  <a:lnTo>
                    <a:pt x="72" y="300"/>
                  </a:lnTo>
                  <a:lnTo>
                    <a:pt x="48" y="300"/>
                  </a:lnTo>
                  <a:lnTo>
                    <a:pt x="36" y="306"/>
                  </a:lnTo>
                  <a:lnTo>
                    <a:pt x="24" y="306"/>
                  </a:lnTo>
                  <a:lnTo>
                    <a:pt x="12" y="300"/>
                  </a:lnTo>
                  <a:lnTo>
                    <a:pt x="6" y="294"/>
                  </a:lnTo>
                  <a:lnTo>
                    <a:pt x="18" y="282"/>
                  </a:lnTo>
                  <a:lnTo>
                    <a:pt x="24" y="282"/>
                  </a:lnTo>
                  <a:lnTo>
                    <a:pt x="30" y="276"/>
                  </a:lnTo>
                  <a:lnTo>
                    <a:pt x="42" y="276"/>
                  </a:lnTo>
                  <a:lnTo>
                    <a:pt x="30" y="276"/>
                  </a:lnTo>
                  <a:lnTo>
                    <a:pt x="12" y="270"/>
                  </a:lnTo>
                  <a:lnTo>
                    <a:pt x="0" y="258"/>
                  </a:lnTo>
                  <a:lnTo>
                    <a:pt x="6" y="252"/>
                  </a:lnTo>
                  <a:lnTo>
                    <a:pt x="18" y="252"/>
                  </a:lnTo>
                  <a:lnTo>
                    <a:pt x="54" y="234"/>
                  </a:lnTo>
                  <a:lnTo>
                    <a:pt x="60" y="228"/>
                  </a:lnTo>
                  <a:lnTo>
                    <a:pt x="66" y="228"/>
                  </a:lnTo>
                  <a:lnTo>
                    <a:pt x="204" y="90"/>
                  </a:lnTo>
                  <a:lnTo>
                    <a:pt x="258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69" name="Netherlands" descr="© INSCALE GmbH, 05.05.2010&#10;http://www.presentationload.com/">
              <a:extLst>
                <a:ext uri="{FF2B5EF4-FFF2-40B4-BE49-F238E27FC236}">
                  <a16:creationId xmlns:a16="http://schemas.microsoft.com/office/drawing/2014/main" id="{52A241A8-AFFF-4FD3-B898-DA56FC376A7A}"/>
                </a:ext>
              </a:extLst>
            </p:cNvPr>
            <p:cNvSpPr>
              <a:spLocks/>
            </p:cNvSpPr>
            <p:nvPr/>
          </p:nvSpPr>
          <p:spPr bwMode="gray">
            <a:xfrm>
              <a:off x="4340640" y="1595275"/>
              <a:ext cx="102284" cy="80048"/>
            </a:xfrm>
            <a:custGeom>
              <a:avLst/>
              <a:gdLst>
                <a:gd name="T0" fmla="*/ 0 w 270"/>
                <a:gd name="T1" fmla="*/ 2147483647 h 210"/>
                <a:gd name="T2" fmla="*/ 2147483647 w 270"/>
                <a:gd name="T3" fmla="*/ 2147483647 h 210"/>
                <a:gd name="T4" fmla="*/ 2147483647 w 270"/>
                <a:gd name="T5" fmla="*/ 2147483647 h 210"/>
                <a:gd name="T6" fmla="*/ 2147483647 w 270"/>
                <a:gd name="T7" fmla="*/ 2147483647 h 210"/>
                <a:gd name="T8" fmla="*/ 2147483647 w 270"/>
                <a:gd name="T9" fmla="*/ 2147483647 h 210"/>
                <a:gd name="T10" fmla="*/ 2147483647 w 270"/>
                <a:gd name="T11" fmla="*/ 2147483647 h 210"/>
                <a:gd name="T12" fmla="*/ 2147483647 w 270"/>
                <a:gd name="T13" fmla="*/ 2147483647 h 210"/>
                <a:gd name="T14" fmla="*/ 2147483647 w 270"/>
                <a:gd name="T15" fmla="*/ 2147483647 h 210"/>
                <a:gd name="T16" fmla="*/ 2147483647 w 270"/>
                <a:gd name="T17" fmla="*/ 2147483647 h 210"/>
                <a:gd name="T18" fmla="*/ 2147483647 w 270"/>
                <a:gd name="T19" fmla="*/ 2147483647 h 210"/>
                <a:gd name="T20" fmla="*/ 2147483647 w 270"/>
                <a:gd name="T21" fmla="*/ 2147483647 h 210"/>
                <a:gd name="T22" fmla="*/ 2147483647 w 270"/>
                <a:gd name="T23" fmla="*/ 2147483647 h 210"/>
                <a:gd name="T24" fmla="*/ 2147483647 w 270"/>
                <a:gd name="T25" fmla="*/ 2147483647 h 210"/>
                <a:gd name="T26" fmla="*/ 2147483647 w 270"/>
                <a:gd name="T27" fmla="*/ 2147483647 h 210"/>
                <a:gd name="T28" fmla="*/ 2147483647 w 270"/>
                <a:gd name="T29" fmla="*/ 2147483647 h 210"/>
                <a:gd name="T30" fmla="*/ 2147483647 w 270"/>
                <a:gd name="T31" fmla="*/ 2147483647 h 210"/>
                <a:gd name="T32" fmla="*/ 2147483647 w 270"/>
                <a:gd name="T33" fmla="*/ 2147483647 h 210"/>
                <a:gd name="T34" fmla="*/ 2147483647 w 270"/>
                <a:gd name="T35" fmla="*/ 2147483647 h 210"/>
                <a:gd name="T36" fmla="*/ 2147483647 w 270"/>
                <a:gd name="T37" fmla="*/ 2147483647 h 210"/>
                <a:gd name="T38" fmla="*/ 2147483647 w 270"/>
                <a:gd name="T39" fmla="*/ 2147483647 h 210"/>
                <a:gd name="T40" fmla="*/ 2147483647 w 270"/>
                <a:gd name="T41" fmla="*/ 2147483647 h 210"/>
                <a:gd name="T42" fmla="*/ 2147483647 w 270"/>
                <a:gd name="T43" fmla="*/ 2147483647 h 210"/>
                <a:gd name="T44" fmla="*/ 2147483647 w 270"/>
                <a:gd name="T45" fmla="*/ 2147483647 h 210"/>
                <a:gd name="T46" fmla="*/ 2147483647 w 270"/>
                <a:gd name="T47" fmla="*/ 2147483647 h 210"/>
                <a:gd name="T48" fmla="*/ 2147483647 w 270"/>
                <a:gd name="T49" fmla="*/ 2147483647 h 210"/>
                <a:gd name="T50" fmla="*/ 2147483647 w 270"/>
                <a:gd name="T51" fmla="*/ 2147483647 h 210"/>
                <a:gd name="T52" fmla="*/ 2147483647 w 270"/>
                <a:gd name="T53" fmla="*/ 2147483647 h 210"/>
                <a:gd name="T54" fmla="*/ 2147483647 w 270"/>
                <a:gd name="T55" fmla="*/ 2147483647 h 210"/>
                <a:gd name="T56" fmla="*/ 2147483647 w 270"/>
                <a:gd name="T57" fmla="*/ 2147483647 h 210"/>
                <a:gd name="T58" fmla="*/ 2147483647 w 270"/>
                <a:gd name="T59" fmla="*/ 0 h 210"/>
                <a:gd name="T60" fmla="*/ 2147483647 w 270"/>
                <a:gd name="T61" fmla="*/ 2147483647 h 210"/>
                <a:gd name="T62" fmla="*/ 2147483647 w 270"/>
                <a:gd name="T63" fmla="*/ 2147483647 h 210"/>
                <a:gd name="T64" fmla="*/ 2147483647 w 270"/>
                <a:gd name="T65" fmla="*/ 2147483647 h 210"/>
                <a:gd name="T66" fmla="*/ 2147483647 w 270"/>
                <a:gd name="T67" fmla="*/ 2147483647 h 210"/>
                <a:gd name="T68" fmla="*/ 2147483647 w 270"/>
                <a:gd name="T69" fmla="*/ 2147483647 h 210"/>
                <a:gd name="T70" fmla="*/ 2147483647 w 270"/>
                <a:gd name="T71" fmla="*/ 2147483647 h 210"/>
                <a:gd name="T72" fmla="*/ 2147483647 w 270"/>
                <a:gd name="T73" fmla="*/ 2147483647 h 210"/>
                <a:gd name="T74" fmla="*/ 2147483647 w 270"/>
                <a:gd name="T75" fmla="*/ 2147483647 h 210"/>
                <a:gd name="T76" fmla="*/ 2147483647 w 270"/>
                <a:gd name="T77" fmla="*/ 2147483647 h 210"/>
                <a:gd name="T78" fmla="*/ 2147483647 w 270"/>
                <a:gd name="T79" fmla="*/ 2147483647 h 210"/>
                <a:gd name="T80" fmla="*/ 2147483647 w 270"/>
                <a:gd name="T81" fmla="*/ 2147483647 h 210"/>
                <a:gd name="T82" fmla="*/ 2147483647 w 270"/>
                <a:gd name="T83" fmla="*/ 2147483647 h 210"/>
                <a:gd name="T84" fmla="*/ 2147483647 w 270"/>
                <a:gd name="T85" fmla="*/ 2147483647 h 210"/>
                <a:gd name="T86" fmla="*/ 2147483647 w 270"/>
                <a:gd name="T87" fmla="*/ 2147483647 h 210"/>
                <a:gd name="T88" fmla="*/ 2147483647 w 270"/>
                <a:gd name="T89" fmla="*/ 2147483647 h 2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0"/>
                <a:gd name="T136" fmla="*/ 0 h 210"/>
                <a:gd name="T137" fmla="*/ 270 w 270"/>
                <a:gd name="T138" fmla="*/ 210 h 2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0" h="210">
                  <a:moveTo>
                    <a:pt x="18" y="156"/>
                  </a:moveTo>
                  <a:lnTo>
                    <a:pt x="0" y="174"/>
                  </a:lnTo>
                  <a:lnTo>
                    <a:pt x="12" y="162"/>
                  </a:lnTo>
                  <a:lnTo>
                    <a:pt x="24" y="162"/>
                  </a:lnTo>
                  <a:lnTo>
                    <a:pt x="30" y="168"/>
                  </a:lnTo>
                  <a:lnTo>
                    <a:pt x="54" y="168"/>
                  </a:lnTo>
                  <a:lnTo>
                    <a:pt x="60" y="174"/>
                  </a:lnTo>
                  <a:lnTo>
                    <a:pt x="66" y="162"/>
                  </a:lnTo>
                  <a:lnTo>
                    <a:pt x="84" y="168"/>
                  </a:lnTo>
                  <a:lnTo>
                    <a:pt x="84" y="156"/>
                  </a:lnTo>
                  <a:lnTo>
                    <a:pt x="96" y="162"/>
                  </a:lnTo>
                  <a:lnTo>
                    <a:pt x="96" y="156"/>
                  </a:lnTo>
                  <a:lnTo>
                    <a:pt x="132" y="156"/>
                  </a:lnTo>
                  <a:lnTo>
                    <a:pt x="132" y="168"/>
                  </a:lnTo>
                  <a:lnTo>
                    <a:pt x="138" y="174"/>
                  </a:lnTo>
                  <a:lnTo>
                    <a:pt x="150" y="174"/>
                  </a:lnTo>
                  <a:lnTo>
                    <a:pt x="162" y="168"/>
                  </a:lnTo>
                  <a:lnTo>
                    <a:pt x="168" y="168"/>
                  </a:lnTo>
                  <a:lnTo>
                    <a:pt x="174" y="174"/>
                  </a:lnTo>
                  <a:lnTo>
                    <a:pt x="174" y="192"/>
                  </a:lnTo>
                  <a:lnTo>
                    <a:pt x="168" y="198"/>
                  </a:lnTo>
                  <a:lnTo>
                    <a:pt x="168" y="210"/>
                  </a:lnTo>
                  <a:lnTo>
                    <a:pt x="180" y="210"/>
                  </a:lnTo>
                  <a:lnTo>
                    <a:pt x="180" y="198"/>
                  </a:lnTo>
                  <a:lnTo>
                    <a:pt x="186" y="192"/>
                  </a:lnTo>
                  <a:lnTo>
                    <a:pt x="186" y="180"/>
                  </a:lnTo>
                  <a:lnTo>
                    <a:pt x="180" y="174"/>
                  </a:lnTo>
                  <a:lnTo>
                    <a:pt x="186" y="168"/>
                  </a:lnTo>
                  <a:lnTo>
                    <a:pt x="198" y="162"/>
                  </a:lnTo>
                  <a:lnTo>
                    <a:pt x="198" y="156"/>
                  </a:lnTo>
                  <a:lnTo>
                    <a:pt x="192" y="150"/>
                  </a:lnTo>
                  <a:lnTo>
                    <a:pt x="192" y="144"/>
                  </a:lnTo>
                  <a:lnTo>
                    <a:pt x="186" y="120"/>
                  </a:lnTo>
                  <a:lnTo>
                    <a:pt x="192" y="120"/>
                  </a:lnTo>
                  <a:lnTo>
                    <a:pt x="198" y="126"/>
                  </a:lnTo>
                  <a:lnTo>
                    <a:pt x="222" y="126"/>
                  </a:lnTo>
                  <a:lnTo>
                    <a:pt x="222" y="120"/>
                  </a:lnTo>
                  <a:lnTo>
                    <a:pt x="228" y="114"/>
                  </a:lnTo>
                  <a:lnTo>
                    <a:pt x="234" y="114"/>
                  </a:lnTo>
                  <a:lnTo>
                    <a:pt x="240" y="102"/>
                  </a:lnTo>
                  <a:lnTo>
                    <a:pt x="246" y="96"/>
                  </a:lnTo>
                  <a:lnTo>
                    <a:pt x="252" y="96"/>
                  </a:lnTo>
                  <a:lnTo>
                    <a:pt x="252" y="90"/>
                  </a:lnTo>
                  <a:lnTo>
                    <a:pt x="240" y="78"/>
                  </a:lnTo>
                  <a:lnTo>
                    <a:pt x="234" y="78"/>
                  </a:lnTo>
                  <a:lnTo>
                    <a:pt x="228" y="72"/>
                  </a:lnTo>
                  <a:lnTo>
                    <a:pt x="228" y="66"/>
                  </a:lnTo>
                  <a:lnTo>
                    <a:pt x="234" y="66"/>
                  </a:lnTo>
                  <a:lnTo>
                    <a:pt x="246" y="60"/>
                  </a:lnTo>
                  <a:lnTo>
                    <a:pt x="258" y="60"/>
                  </a:lnTo>
                  <a:lnTo>
                    <a:pt x="252" y="54"/>
                  </a:lnTo>
                  <a:lnTo>
                    <a:pt x="252" y="36"/>
                  </a:lnTo>
                  <a:lnTo>
                    <a:pt x="258" y="36"/>
                  </a:lnTo>
                  <a:lnTo>
                    <a:pt x="270" y="30"/>
                  </a:lnTo>
                  <a:lnTo>
                    <a:pt x="264" y="18"/>
                  </a:lnTo>
                  <a:lnTo>
                    <a:pt x="270" y="12"/>
                  </a:lnTo>
                  <a:lnTo>
                    <a:pt x="264" y="12"/>
                  </a:lnTo>
                  <a:lnTo>
                    <a:pt x="252" y="6"/>
                  </a:lnTo>
                  <a:lnTo>
                    <a:pt x="246" y="6"/>
                  </a:lnTo>
                  <a:lnTo>
                    <a:pt x="234" y="0"/>
                  </a:lnTo>
                  <a:lnTo>
                    <a:pt x="180" y="0"/>
                  </a:lnTo>
                  <a:lnTo>
                    <a:pt x="168" y="12"/>
                  </a:lnTo>
                  <a:lnTo>
                    <a:pt x="156" y="18"/>
                  </a:lnTo>
                  <a:lnTo>
                    <a:pt x="156" y="30"/>
                  </a:lnTo>
                  <a:lnTo>
                    <a:pt x="162" y="36"/>
                  </a:lnTo>
                  <a:lnTo>
                    <a:pt x="162" y="54"/>
                  </a:lnTo>
                  <a:lnTo>
                    <a:pt x="168" y="60"/>
                  </a:lnTo>
                  <a:lnTo>
                    <a:pt x="174" y="60"/>
                  </a:lnTo>
                  <a:lnTo>
                    <a:pt x="180" y="66"/>
                  </a:lnTo>
                  <a:lnTo>
                    <a:pt x="180" y="78"/>
                  </a:lnTo>
                  <a:lnTo>
                    <a:pt x="168" y="84"/>
                  </a:lnTo>
                  <a:lnTo>
                    <a:pt x="162" y="90"/>
                  </a:lnTo>
                  <a:lnTo>
                    <a:pt x="144" y="90"/>
                  </a:lnTo>
                  <a:lnTo>
                    <a:pt x="138" y="84"/>
                  </a:lnTo>
                  <a:lnTo>
                    <a:pt x="138" y="66"/>
                  </a:lnTo>
                  <a:lnTo>
                    <a:pt x="150" y="54"/>
                  </a:lnTo>
                  <a:lnTo>
                    <a:pt x="150" y="36"/>
                  </a:lnTo>
                  <a:lnTo>
                    <a:pt x="144" y="30"/>
                  </a:lnTo>
                  <a:lnTo>
                    <a:pt x="144" y="24"/>
                  </a:lnTo>
                  <a:lnTo>
                    <a:pt x="132" y="36"/>
                  </a:lnTo>
                  <a:lnTo>
                    <a:pt x="120" y="42"/>
                  </a:lnTo>
                  <a:lnTo>
                    <a:pt x="114" y="48"/>
                  </a:lnTo>
                  <a:lnTo>
                    <a:pt x="102" y="54"/>
                  </a:lnTo>
                  <a:lnTo>
                    <a:pt x="96" y="6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90" y="102"/>
                  </a:lnTo>
                  <a:lnTo>
                    <a:pt x="60" y="132"/>
                  </a:lnTo>
                  <a:lnTo>
                    <a:pt x="72" y="144"/>
                  </a:lnTo>
                  <a:lnTo>
                    <a:pt x="42" y="144"/>
                  </a:lnTo>
                  <a:lnTo>
                    <a:pt x="18" y="15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0" name="Nepal" descr="© INSCALE GmbH, 05.05.2010&#10;http://www.presentationload.com/">
              <a:extLst>
                <a:ext uri="{FF2B5EF4-FFF2-40B4-BE49-F238E27FC236}">
                  <a16:creationId xmlns:a16="http://schemas.microsoft.com/office/drawing/2014/main" id="{64A3C9CA-4BD1-4236-8251-87BF34159660}"/>
                </a:ext>
              </a:extLst>
            </p:cNvPr>
            <p:cNvSpPr>
              <a:spLocks/>
            </p:cNvSpPr>
            <p:nvPr/>
          </p:nvSpPr>
          <p:spPr bwMode="gray">
            <a:xfrm>
              <a:off x="6327019" y="2287544"/>
              <a:ext cx="222356" cy="124520"/>
            </a:xfrm>
            <a:custGeom>
              <a:avLst/>
              <a:gdLst>
                <a:gd name="T0" fmla="*/ 2147483647 w 588"/>
                <a:gd name="T1" fmla="*/ 2147483647 h 330"/>
                <a:gd name="T2" fmla="*/ 2147483647 w 588"/>
                <a:gd name="T3" fmla="*/ 2147483647 h 330"/>
                <a:gd name="T4" fmla="*/ 2147483647 w 588"/>
                <a:gd name="T5" fmla="*/ 2147483647 h 330"/>
                <a:gd name="T6" fmla="*/ 2147483647 w 588"/>
                <a:gd name="T7" fmla="*/ 2147483647 h 330"/>
                <a:gd name="T8" fmla="*/ 2147483647 w 588"/>
                <a:gd name="T9" fmla="*/ 2147483647 h 330"/>
                <a:gd name="T10" fmla="*/ 2147483647 w 588"/>
                <a:gd name="T11" fmla="*/ 2147483647 h 330"/>
                <a:gd name="T12" fmla="*/ 2147483647 w 588"/>
                <a:gd name="T13" fmla="*/ 2147483647 h 330"/>
                <a:gd name="T14" fmla="*/ 2147483647 w 588"/>
                <a:gd name="T15" fmla="*/ 2147483647 h 330"/>
                <a:gd name="T16" fmla="*/ 2147483647 w 588"/>
                <a:gd name="T17" fmla="*/ 2147483647 h 330"/>
                <a:gd name="T18" fmla="*/ 2147483647 w 588"/>
                <a:gd name="T19" fmla="*/ 2147483647 h 330"/>
                <a:gd name="T20" fmla="*/ 2147483647 w 588"/>
                <a:gd name="T21" fmla="*/ 2147483647 h 330"/>
                <a:gd name="T22" fmla="*/ 2147483647 w 588"/>
                <a:gd name="T23" fmla="*/ 2147483647 h 330"/>
                <a:gd name="T24" fmla="*/ 2147483647 w 588"/>
                <a:gd name="T25" fmla="*/ 2147483647 h 330"/>
                <a:gd name="T26" fmla="*/ 2147483647 w 588"/>
                <a:gd name="T27" fmla="*/ 2147483647 h 330"/>
                <a:gd name="T28" fmla="*/ 2147483647 w 588"/>
                <a:gd name="T29" fmla="*/ 2147483647 h 330"/>
                <a:gd name="T30" fmla="*/ 2147483647 w 588"/>
                <a:gd name="T31" fmla="*/ 2147483647 h 330"/>
                <a:gd name="T32" fmla="*/ 2147483647 w 588"/>
                <a:gd name="T33" fmla="*/ 2147483647 h 330"/>
                <a:gd name="T34" fmla="*/ 2147483647 w 588"/>
                <a:gd name="T35" fmla="*/ 2147483647 h 330"/>
                <a:gd name="T36" fmla="*/ 2147483647 w 588"/>
                <a:gd name="T37" fmla="*/ 2147483647 h 330"/>
                <a:gd name="T38" fmla="*/ 2147483647 w 588"/>
                <a:gd name="T39" fmla="*/ 2147483647 h 330"/>
                <a:gd name="T40" fmla="*/ 2147483647 w 588"/>
                <a:gd name="T41" fmla="*/ 2147483647 h 330"/>
                <a:gd name="T42" fmla="*/ 2147483647 w 588"/>
                <a:gd name="T43" fmla="*/ 2147483647 h 330"/>
                <a:gd name="T44" fmla="*/ 2147483647 w 588"/>
                <a:gd name="T45" fmla="*/ 2147483647 h 330"/>
                <a:gd name="T46" fmla="*/ 2147483647 w 588"/>
                <a:gd name="T47" fmla="*/ 2147483647 h 330"/>
                <a:gd name="T48" fmla="*/ 2147483647 w 588"/>
                <a:gd name="T49" fmla="*/ 2147483647 h 330"/>
                <a:gd name="T50" fmla="*/ 2147483647 w 588"/>
                <a:gd name="T51" fmla="*/ 2147483647 h 330"/>
                <a:gd name="T52" fmla="*/ 2147483647 w 588"/>
                <a:gd name="T53" fmla="*/ 2147483647 h 330"/>
                <a:gd name="T54" fmla="*/ 2147483647 w 588"/>
                <a:gd name="T55" fmla="*/ 2147483647 h 330"/>
                <a:gd name="T56" fmla="*/ 2147483647 w 588"/>
                <a:gd name="T57" fmla="*/ 2147483647 h 330"/>
                <a:gd name="T58" fmla="*/ 2147483647 w 588"/>
                <a:gd name="T59" fmla="*/ 2147483647 h 330"/>
                <a:gd name="T60" fmla="*/ 2147483647 w 588"/>
                <a:gd name="T61" fmla="*/ 2147483647 h 330"/>
                <a:gd name="T62" fmla="*/ 2147483647 w 588"/>
                <a:gd name="T63" fmla="*/ 2147483647 h 330"/>
                <a:gd name="T64" fmla="*/ 2147483647 w 588"/>
                <a:gd name="T65" fmla="*/ 2147483647 h 330"/>
                <a:gd name="T66" fmla="*/ 2147483647 w 588"/>
                <a:gd name="T67" fmla="*/ 2147483647 h 330"/>
                <a:gd name="T68" fmla="*/ 2147483647 w 588"/>
                <a:gd name="T69" fmla="*/ 2147483647 h 330"/>
                <a:gd name="T70" fmla="*/ 2147483647 w 588"/>
                <a:gd name="T71" fmla="*/ 0 h 330"/>
                <a:gd name="T72" fmla="*/ 2147483647 w 588"/>
                <a:gd name="T73" fmla="*/ 2147483647 h 330"/>
                <a:gd name="T74" fmla="*/ 2147483647 w 588"/>
                <a:gd name="T75" fmla="*/ 2147483647 h 330"/>
                <a:gd name="T76" fmla="*/ 2147483647 w 588"/>
                <a:gd name="T77" fmla="*/ 2147483647 h 330"/>
                <a:gd name="T78" fmla="*/ 2147483647 w 588"/>
                <a:gd name="T79" fmla="*/ 2147483647 h 330"/>
                <a:gd name="T80" fmla="*/ 2147483647 w 588"/>
                <a:gd name="T81" fmla="*/ 2147483647 h 330"/>
                <a:gd name="T82" fmla="*/ 2147483647 w 588"/>
                <a:gd name="T83" fmla="*/ 2147483647 h 330"/>
                <a:gd name="T84" fmla="*/ 0 w 588"/>
                <a:gd name="T85" fmla="*/ 2147483647 h 330"/>
                <a:gd name="T86" fmla="*/ 2147483647 w 588"/>
                <a:gd name="T87" fmla="*/ 2147483647 h 330"/>
                <a:gd name="T88" fmla="*/ 2147483647 w 588"/>
                <a:gd name="T89" fmla="*/ 2147483647 h 330"/>
                <a:gd name="T90" fmla="*/ 2147483647 w 588"/>
                <a:gd name="T91" fmla="*/ 2147483647 h 330"/>
                <a:gd name="T92" fmla="*/ 2147483647 w 588"/>
                <a:gd name="T93" fmla="*/ 2147483647 h 330"/>
                <a:gd name="T94" fmla="*/ 2147483647 w 588"/>
                <a:gd name="T95" fmla="*/ 2147483647 h 330"/>
                <a:gd name="T96" fmla="*/ 2147483647 w 588"/>
                <a:gd name="T97" fmla="*/ 2147483647 h 330"/>
                <a:gd name="T98" fmla="*/ 2147483647 w 588"/>
                <a:gd name="T99" fmla="*/ 2147483647 h 330"/>
                <a:gd name="T100" fmla="*/ 2147483647 w 588"/>
                <a:gd name="T101" fmla="*/ 2147483647 h 330"/>
                <a:gd name="T102" fmla="*/ 2147483647 w 588"/>
                <a:gd name="T103" fmla="*/ 2147483647 h 330"/>
                <a:gd name="T104" fmla="*/ 2147483647 w 588"/>
                <a:gd name="T105" fmla="*/ 2147483647 h 330"/>
                <a:gd name="T106" fmla="*/ 2147483647 w 588"/>
                <a:gd name="T107" fmla="*/ 2147483647 h 330"/>
                <a:gd name="T108" fmla="*/ 2147483647 w 588"/>
                <a:gd name="T109" fmla="*/ 2147483647 h 33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88"/>
                <a:gd name="T166" fmla="*/ 0 h 330"/>
                <a:gd name="T167" fmla="*/ 588 w 588"/>
                <a:gd name="T168" fmla="*/ 330 h 33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88" h="330">
                  <a:moveTo>
                    <a:pt x="294" y="234"/>
                  </a:moveTo>
                  <a:lnTo>
                    <a:pt x="306" y="246"/>
                  </a:lnTo>
                  <a:lnTo>
                    <a:pt x="306" y="252"/>
                  </a:lnTo>
                  <a:lnTo>
                    <a:pt x="330" y="252"/>
                  </a:lnTo>
                  <a:lnTo>
                    <a:pt x="384" y="306"/>
                  </a:lnTo>
                  <a:lnTo>
                    <a:pt x="402" y="294"/>
                  </a:lnTo>
                  <a:lnTo>
                    <a:pt x="432" y="312"/>
                  </a:lnTo>
                  <a:lnTo>
                    <a:pt x="438" y="306"/>
                  </a:lnTo>
                  <a:lnTo>
                    <a:pt x="456" y="306"/>
                  </a:lnTo>
                  <a:lnTo>
                    <a:pt x="474" y="312"/>
                  </a:lnTo>
                  <a:lnTo>
                    <a:pt x="486" y="318"/>
                  </a:lnTo>
                  <a:lnTo>
                    <a:pt x="492" y="330"/>
                  </a:lnTo>
                  <a:lnTo>
                    <a:pt x="498" y="318"/>
                  </a:lnTo>
                  <a:lnTo>
                    <a:pt x="510" y="312"/>
                  </a:lnTo>
                  <a:lnTo>
                    <a:pt x="516" y="312"/>
                  </a:lnTo>
                  <a:lnTo>
                    <a:pt x="522" y="318"/>
                  </a:lnTo>
                  <a:lnTo>
                    <a:pt x="522" y="330"/>
                  </a:lnTo>
                  <a:lnTo>
                    <a:pt x="588" y="330"/>
                  </a:lnTo>
                  <a:lnTo>
                    <a:pt x="588" y="294"/>
                  </a:lnTo>
                  <a:lnTo>
                    <a:pt x="576" y="270"/>
                  </a:lnTo>
                  <a:lnTo>
                    <a:pt x="576" y="222"/>
                  </a:lnTo>
                  <a:lnTo>
                    <a:pt x="564" y="204"/>
                  </a:lnTo>
                  <a:lnTo>
                    <a:pt x="540" y="216"/>
                  </a:lnTo>
                  <a:lnTo>
                    <a:pt x="522" y="216"/>
                  </a:lnTo>
                  <a:lnTo>
                    <a:pt x="498" y="204"/>
                  </a:lnTo>
                  <a:lnTo>
                    <a:pt x="480" y="198"/>
                  </a:lnTo>
                  <a:lnTo>
                    <a:pt x="474" y="192"/>
                  </a:lnTo>
                  <a:lnTo>
                    <a:pt x="462" y="186"/>
                  </a:lnTo>
                  <a:lnTo>
                    <a:pt x="462" y="192"/>
                  </a:lnTo>
                  <a:lnTo>
                    <a:pt x="456" y="198"/>
                  </a:lnTo>
                  <a:lnTo>
                    <a:pt x="438" y="198"/>
                  </a:lnTo>
                  <a:lnTo>
                    <a:pt x="432" y="192"/>
                  </a:lnTo>
                  <a:lnTo>
                    <a:pt x="432" y="180"/>
                  </a:lnTo>
                  <a:lnTo>
                    <a:pt x="432" y="186"/>
                  </a:lnTo>
                  <a:lnTo>
                    <a:pt x="420" y="198"/>
                  </a:lnTo>
                  <a:lnTo>
                    <a:pt x="408" y="198"/>
                  </a:lnTo>
                  <a:lnTo>
                    <a:pt x="402" y="192"/>
                  </a:lnTo>
                  <a:lnTo>
                    <a:pt x="402" y="174"/>
                  </a:lnTo>
                  <a:lnTo>
                    <a:pt x="396" y="174"/>
                  </a:lnTo>
                  <a:lnTo>
                    <a:pt x="390" y="180"/>
                  </a:lnTo>
                  <a:lnTo>
                    <a:pt x="378" y="180"/>
                  </a:lnTo>
                  <a:lnTo>
                    <a:pt x="360" y="174"/>
                  </a:lnTo>
                  <a:lnTo>
                    <a:pt x="354" y="168"/>
                  </a:lnTo>
                  <a:lnTo>
                    <a:pt x="348" y="168"/>
                  </a:lnTo>
                  <a:lnTo>
                    <a:pt x="348" y="162"/>
                  </a:lnTo>
                  <a:lnTo>
                    <a:pt x="354" y="156"/>
                  </a:lnTo>
                  <a:lnTo>
                    <a:pt x="354" y="150"/>
                  </a:lnTo>
                  <a:lnTo>
                    <a:pt x="348" y="144"/>
                  </a:lnTo>
                  <a:lnTo>
                    <a:pt x="342" y="144"/>
                  </a:lnTo>
                  <a:lnTo>
                    <a:pt x="330" y="150"/>
                  </a:lnTo>
                  <a:lnTo>
                    <a:pt x="324" y="156"/>
                  </a:lnTo>
                  <a:lnTo>
                    <a:pt x="312" y="150"/>
                  </a:lnTo>
                  <a:lnTo>
                    <a:pt x="282" y="120"/>
                  </a:lnTo>
                  <a:lnTo>
                    <a:pt x="282" y="102"/>
                  </a:lnTo>
                  <a:lnTo>
                    <a:pt x="276" y="90"/>
                  </a:lnTo>
                  <a:lnTo>
                    <a:pt x="270" y="84"/>
                  </a:lnTo>
                  <a:lnTo>
                    <a:pt x="258" y="84"/>
                  </a:lnTo>
                  <a:lnTo>
                    <a:pt x="252" y="96"/>
                  </a:lnTo>
                  <a:lnTo>
                    <a:pt x="246" y="102"/>
                  </a:lnTo>
                  <a:lnTo>
                    <a:pt x="246" y="108"/>
                  </a:lnTo>
                  <a:lnTo>
                    <a:pt x="234" y="108"/>
                  </a:lnTo>
                  <a:lnTo>
                    <a:pt x="234" y="96"/>
                  </a:lnTo>
                  <a:lnTo>
                    <a:pt x="228" y="90"/>
                  </a:lnTo>
                  <a:lnTo>
                    <a:pt x="222" y="78"/>
                  </a:lnTo>
                  <a:lnTo>
                    <a:pt x="216" y="72"/>
                  </a:lnTo>
                  <a:lnTo>
                    <a:pt x="210" y="60"/>
                  </a:lnTo>
                  <a:lnTo>
                    <a:pt x="168" y="54"/>
                  </a:lnTo>
                  <a:lnTo>
                    <a:pt x="150" y="36"/>
                  </a:lnTo>
                  <a:lnTo>
                    <a:pt x="138" y="30"/>
                  </a:lnTo>
                  <a:lnTo>
                    <a:pt x="132" y="18"/>
                  </a:lnTo>
                  <a:lnTo>
                    <a:pt x="120" y="6"/>
                  </a:lnTo>
                  <a:lnTo>
                    <a:pt x="108" y="0"/>
                  </a:lnTo>
                  <a:lnTo>
                    <a:pt x="96" y="0"/>
                  </a:lnTo>
                  <a:lnTo>
                    <a:pt x="84" y="6"/>
                  </a:lnTo>
                  <a:lnTo>
                    <a:pt x="78" y="12"/>
                  </a:lnTo>
                  <a:lnTo>
                    <a:pt x="54" y="30"/>
                  </a:lnTo>
                  <a:lnTo>
                    <a:pt x="36" y="12"/>
                  </a:lnTo>
                  <a:lnTo>
                    <a:pt x="30" y="36"/>
                  </a:lnTo>
                  <a:lnTo>
                    <a:pt x="6" y="60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6" y="84"/>
                  </a:lnTo>
                  <a:lnTo>
                    <a:pt x="18" y="96"/>
                  </a:lnTo>
                  <a:lnTo>
                    <a:pt x="12" y="96"/>
                  </a:lnTo>
                  <a:lnTo>
                    <a:pt x="0" y="108"/>
                  </a:lnTo>
                  <a:lnTo>
                    <a:pt x="0" y="120"/>
                  </a:lnTo>
                  <a:lnTo>
                    <a:pt x="30" y="150"/>
                  </a:lnTo>
                  <a:lnTo>
                    <a:pt x="42" y="144"/>
                  </a:lnTo>
                  <a:lnTo>
                    <a:pt x="60" y="168"/>
                  </a:lnTo>
                  <a:lnTo>
                    <a:pt x="84" y="168"/>
                  </a:lnTo>
                  <a:lnTo>
                    <a:pt x="96" y="186"/>
                  </a:lnTo>
                  <a:lnTo>
                    <a:pt x="138" y="204"/>
                  </a:lnTo>
                  <a:lnTo>
                    <a:pt x="150" y="204"/>
                  </a:lnTo>
                  <a:lnTo>
                    <a:pt x="156" y="210"/>
                  </a:lnTo>
                  <a:lnTo>
                    <a:pt x="162" y="222"/>
                  </a:lnTo>
                  <a:lnTo>
                    <a:pt x="168" y="228"/>
                  </a:lnTo>
                  <a:lnTo>
                    <a:pt x="186" y="228"/>
                  </a:lnTo>
                  <a:lnTo>
                    <a:pt x="192" y="222"/>
                  </a:lnTo>
                  <a:lnTo>
                    <a:pt x="204" y="222"/>
                  </a:lnTo>
                  <a:lnTo>
                    <a:pt x="204" y="234"/>
                  </a:lnTo>
                  <a:lnTo>
                    <a:pt x="210" y="240"/>
                  </a:lnTo>
                  <a:lnTo>
                    <a:pt x="234" y="240"/>
                  </a:lnTo>
                  <a:lnTo>
                    <a:pt x="240" y="246"/>
                  </a:lnTo>
                  <a:lnTo>
                    <a:pt x="246" y="258"/>
                  </a:lnTo>
                  <a:lnTo>
                    <a:pt x="258" y="246"/>
                  </a:lnTo>
                  <a:lnTo>
                    <a:pt x="276" y="246"/>
                  </a:lnTo>
                  <a:lnTo>
                    <a:pt x="282" y="252"/>
                  </a:lnTo>
                  <a:lnTo>
                    <a:pt x="282" y="258"/>
                  </a:lnTo>
                  <a:lnTo>
                    <a:pt x="282" y="240"/>
                  </a:lnTo>
                  <a:lnTo>
                    <a:pt x="288" y="234"/>
                  </a:lnTo>
                  <a:lnTo>
                    <a:pt x="294" y="2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1" name="Namibia" descr="© INSCALE GmbH, 05.05.2010&#10;http://www.presentationload.com/">
              <a:extLst>
                <a:ext uri="{FF2B5EF4-FFF2-40B4-BE49-F238E27FC236}">
                  <a16:creationId xmlns:a16="http://schemas.microsoft.com/office/drawing/2014/main" id="{D28B7AAC-A901-4078-ADFB-7C7BED2901EC}"/>
                </a:ext>
              </a:extLst>
            </p:cNvPr>
            <p:cNvSpPr>
              <a:spLocks/>
            </p:cNvSpPr>
            <p:nvPr/>
          </p:nvSpPr>
          <p:spPr bwMode="gray">
            <a:xfrm>
              <a:off x="4548172" y="3735829"/>
              <a:ext cx="361698" cy="369113"/>
            </a:xfrm>
            <a:custGeom>
              <a:avLst/>
              <a:gdLst>
                <a:gd name="T0" fmla="*/ 2147483647 w 954"/>
                <a:gd name="T1" fmla="*/ 2147483647 h 972"/>
                <a:gd name="T2" fmla="*/ 2147483647 w 954"/>
                <a:gd name="T3" fmla="*/ 2147483647 h 972"/>
                <a:gd name="T4" fmla="*/ 2147483647 w 954"/>
                <a:gd name="T5" fmla="*/ 2147483647 h 972"/>
                <a:gd name="T6" fmla="*/ 2147483647 w 954"/>
                <a:gd name="T7" fmla="*/ 2147483647 h 972"/>
                <a:gd name="T8" fmla="*/ 2147483647 w 954"/>
                <a:gd name="T9" fmla="*/ 2147483647 h 972"/>
                <a:gd name="T10" fmla="*/ 2147483647 w 954"/>
                <a:gd name="T11" fmla="*/ 2147483647 h 972"/>
                <a:gd name="T12" fmla="*/ 2147483647 w 954"/>
                <a:gd name="T13" fmla="*/ 2147483647 h 972"/>
                <a:gd name="T14" fmla="*/ 2147483647 w 954"/>
                <a:gd name="T15" fmla="*/ 2147483647 h 972"/>
                <a:gd name="T16" fmla="*/ 2147483647 w 954"/>
                <a:gd name="T17" fmla="*/ 2147483647 h 972"/>
                <a:gd name="T18" fmla="*/ 2147483647 w 954"/>
                <a:gd name="T19" fmla="*/ 2147483647 h 972"/>
                <a:gd name="T20" fmla="*/ 2147483647 w 954"/>
                <a:gd name="T21" fmla="*/ 2147483647 h 972"/>
                <a:gd name="T22" fmla="*/ 2147483647 w 954"/>
                <a:gd name="T23" fmla="*/ 2147483647 h 972"/>
                <a:gd name="T24" fmla="*/ 2147483647 w 954"/>
                <a:gd name="T25" fmla="*/ 2147483647 h 972"/>
                <a:gd name="T26" fmla="*/ 2147483647 w 954"/>
                <a:gd name="T27" fmla="*/ 2147483647 h 972"/>
                <a:gd name="T28" fmla="*/ 2147483647 w 954"/>
                <a:gd name="T29" fmla="*/ 2147483647 h 972"/>
                <a:gd name="T30" fmla="*/ 2147483647 w 954"/>
                <a:gd name="T31" fmla="*/ 2147483647 h 972"/>
                <a:gd name="T32" fmla="*/ 2147483647 w 954"/>
                <a:gd name="T33" fmla="*/ 2147483647 h 972"/>
                <a:gd name="T34" fmla="*/ 2147483647 w 954"/>
                <a:gd name="T35" fmla="*/ 2147483647 h 972"/>
                <a:gd name="T36" fmla="*/ 2147483647 w 954"/>
                <a:gd name="T37" fmla="*/ 2147483647 h 972"/>
                <a:gd name="T38" fmla="*/ 2147483647 w 954"/>
                <a:gd name="T39" fmla="*/ 2147483647 h 972"/>
                <a:gd name="T40" fmla="*/ 2147483647 w 954"/>
                <a:gd name="T41" fmla="*/ 2147483647 h 972"/>
                <a:gd name="T42" fmla="*/ 2147483647 w 954"/>
                <a:gd name="T43" fmla="*/ 2147483647 h 972"/>
                <a:gd name="T44" fmla="*/ 2147483647 w 954"/>
                <a:gd name="T45" fmla="*/ 2147483647 h 972"/>
                <a:gd name="T46" fmla="*/ 2147483647 w 954"/>
                <a:gd name="T47" fmla="*/ 2147483647 h 972"/>
                <a:gd name="T48" fmla="*/ 2147483647 w 954"/>
                <a:gd name="T49" fmla="*/ 2147483647 h 972"/>
                <a:gd name="T50" fmla="*/ 2147483647 w 954"/>
                <a:gd name="T51" fmla="*/ 2147483647 h 972"/>
                <a:gd name="T52" fmla="*/ 2147483647 w 954"/>
                <a:gd name="T53" fmla="*/ 2147483647 h 972"/>
                <a:gd name="T54" fmla="*/ 2147483647 w 954"/>
                <a:gd name="T55" fmla="*/ 2147483647 h 972"/>
                <a:gd name="T56" fmla="*/ 2147483647 w 954"/>
                <a:gd name="T57" fmla="*/ 2147483647 h 972"/>
                <a:gd name="T58" fmla="*/ 2147483647 w 954"/>
                <a:gd name="T59" fmla="*/ 2147483647 h 972"/>
                <a:gd name="T60" fmla="*/ 2147483647 w 954"/>
                <a:gd name="T61" fmla="*/ 2147483647 h 972"/>
                <a:gd name="T62" fmla="*/ 2147483647 w 954"/>
                <a:gd name="T63" fmla="*/ 2147483647 h 972"/>
                <a:gd name="T64" fmla="*/ 2147483647 w 954"/>
                <a:gd name="T65" fmla="*/ 2147483647 h 972"/>
                <a:gd name="T66" fmla="*/ 2147483647 w 954"/>
                <a:gd name="T67" fmla="*/ 0 h 972"/>
                <a:gd name="T68" fmla="*/ 2147483647 w 954"/>
                <a:gd name="T69" fmla="*/ 2147483647 h 972"/>
                <a:gd name="T70" fmla="*/ 2147483647 w 954"/>
                <a:gd name="T71" fmla="*/ 2147483647 h 972"/>
                <a:gd name="T72" fmla="*/ 0 w 954"/>
                <a:gd name="T73" fmla="*/ 2147483647 h 972"/>
                <a:gd name="T74" fmla="*/ 2147483647 w 954"/>
                <a:gd name="T75" fmla="*/ 2147483647 h 972"/>
                <a:gd name="T76" fmla="*/ 2147483647 w 954"/>
                <a:gd name="T77" fmla="*/ 2147483647 h 972"/>
                <a:gd name="T78" fmla="*/ 2147483647 w 954"/>
                <a:gd name="T79" fmla="*/ 2147483647 h 972"/>
                <a:gd name="T80" fmla="*/ 2147483647 w 954"/>
                <a:gd name="T81" fmla="*/ 2147483647 h 972"/>
                <a:gd name="T82" fmla="*/ 2147483647 w 954"/>
                <a:gd name="T83" fmla="*/ 2147483647 h 972"/>
                <a:gd name="T84" fmla="*/ 2147483647 w 954"/>
                <a:gd name="T85" fmla="*/ 2147483647 h 972"/>
                <a:gd name="T86" fmla="*/ 2147483647 w 954"/>
                <a:gd name="T87" fmla="*/ 2147483647 h 972"/>
                <a:gd name="T88" fmla="*/ 2147483647 w 954"/>
                <a:gd name="T89" fmla="*/ 2147483647 h 972"/>
                <a:gd name="T90" fmla="*/ 2147483647 w 954"/>
                <a:gd name="T91" fmla="*/ 2147483647 h 972"/>
                <a:gd name="T92" fmla="*/ 2147483647 w 954"/>
                <a:gd name="T93" fmla="*/ 2147483647 h 972"/>
                <a:gd name="T94" fmla="*/ 2147483647 w 954"/>
                <a:gd name="T95" fmla="*/ 2147483647 h 972"/>
                <a:gd name="T96" fmla="*/ 2147483647 w 954"/>
                <a:gd name="T97" fmla="*/ 2147483647 h 972"/>
                <a:gd name="T98" fmla="*/ 2147483647 w 954"/>
                <a:gd name="T99" fmla="*/ 2147483647 h 972"/>
                <a:gd name="T100" fmla="*/ 2147483647 w 954"/>
                <a:gd name="T101" fmla="*/ 2147483647 h 972"/>
                <a:gd name="T102" fmla="*/ 2147483647 w 954"/>
                <a:gd name="T103" fmla="*/ 2147483647 h 972"/>
                <a:gd name="T104" fmla="*/ 2147483647 w 954"/>
                <a:gd name="T105" fmla="*/ 2147483647 h 972"/>
                <a:gd name="T106" fmla="*/ 2147483647 w 954"/>
                <a:gd name="T107" fmla="*/ 2147483647 h 972"/>
                <a:gd name="T108" fmla="*/ 2147483647 w 954"/>
                <a:gd name="T109" fmla="*/ 2147483647 h 972"/>
                <a:gd name="T110" fmla="*/ 2147483647 w 954"/>
                <a:gd name="T111" fmla="*/ 2147483647 h 972"/>
                <a:gd name="T112" fmla="*/ 2147483647 w 954"/>
                <a:gd name="T113" fmla="*/ 2147483647 h 972"/>
                <a:gd name="T114" fmla="*/ 2147483647 w 954"/>
                <a:gd name="T115" fmla="*/ 2147483647 h 972"/>
                <a:gd name="T116" fmla="*/ 2147483647 w 954"/>
                <a:gd name="T117" fmla="*/ 2147483647 h 972"/>
                <a:gd name="T118" fmla="*/ 2147483647 w 954"/>
                <a:gd name="T119" fmla="*/ 2147483647 h 9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4"/>
                <a:gd name="T181" fmla="*/ 0 h 972"/>
                <a:gd name="T182" fmla="*/ 954 w 954"/>
                <a:gd name="T183" fmla="*/ 972 h 9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4" h="972">
                  <a:moveTo>
                    <a:pt x="366" y="894"/>
                  </a:moveTo>
                  <a:lnTo>
                    <a:pt x="372" y="894"/>
                  </a:lnTo>
                  <a:lnTo>
                    <a:pt x="390" y="912"/>
                  </a:lnTo>
                  <a:lnTo>
                    <a:pt x="390" y="936"/>
                  </a:lnTo>
                  <a:lnTo>
                    <a:pt x="396" y="948"/>
                  </a:lnTo>
                  <a:lnTo>
                    <a:pt x="402" y="954"/>
                  </a:lnTo>
                  <a:lnTo>
                    <a:pt x="426" y="954"/>
                  </a:lnTo>
                  <a:lnTo>
                    <a:pt x="432" y="960"/>
                  </a:lnTo>
                  <a:lnTo>
                    <a:pt x="432" y="966"/>
                  </a:lnTo>
                  <a:lnTo>
                    <a:pt x="438" y="972"/>
                  </a:lnTo>
                  <a:lnTo>
                    <a:pt x="462" y="972"/>
                  </a:lnTo>
                  <a:lnTo>
                    <a:pt x="474" y="960"/>
                  </a:lnTo>
                  <a:lnTo>
                    <a:pt x="486" y="960"/>
                  </a:lnTo>
                  <a:lnTo>
                    <a:pt x="498" y="972"/>
                  </a:lnTo>
                  <a:lnTo>
                    <a:pt x="522" y="972"/>
                  </a:lnTo>
                  <a:lnTo>
                    <a:pt x="522" y="948"/>
                  </a:lnTo>
                  <a:lnTo>
                    <a:pt x="534" y="948"/>
                  </a:lnTo>
                  <a:lnTo>
                    <a:pt x="534" y="942"/>
                  </a:lnTo>
                  <a:lnTo>
                    <a:pt x="540" y="936"/>
                  </a:lnTo>
                  <a:lnTo>
                    <a:pt x="552" y="930"/>
                  </a:lnTo>
                  <a:lnTo>
                    <a:pt x="570" y="930"/>
                  </a:lnTo>
                  <a:lnTo>
                    <a:pt x="582" y="414"/>
                  </a:lnTo>
                  <a:lnTo>
                    <a:pt x="654" y="414"/>
                  </a:lnTo>
                  <a:lnTo>
                    <a:pt x="648" y="288"/>
                  </a:lnTo>
                  <a:lnTo>
                    <a:pt x="654" y="282"/>
                  </a:lnTo>
                  <a:lnTo>
                    <a:pt x="654" y="108"/>
                  </a:lnTo>
                  <a:lnTo>
                    <a:pt x="690" y="108"/>
                  </a:lnTo>
                  <a:lnTo>
                    <a:pt x="708" y="102"/>
                  </a:lnTo>
                  <a:lnTo>
                    <a:pt x="744" y="102"/>
                  </a:lnTo>
                  <a:lnTo>
                    <a:pt x="792" y="90"/>
                  </a:lnTo>
                  <a:lnTo>
                    <a:pt x="804" y="84"/>
                  </a:lnTo>
                  <a:lnTo>
                    <a:pt x="822" y="84"/>
                  </a:lnTo>
                  <a:lnTo>
                    <a:pt x="828" y="90"/>
                  </a:lnTo>
                  <a:lnTo>
                    <a:pt x="828" y="108"/>
                  </a:lnTo>
                  <a:lnTo>
                    <a:pt x="834" y="108"/>
                  </a:lnTo>
                  <a:lnTo>
                    <a:pt x="834" y="126"/>
                  </a:lnTo>
                  <a:lnTo>
                    <a:pt x="840" y="126"/>
                  </a:lnTo>
                  <a:lnTo>
                    <a:pt x="882" y="84"/>
                  </a:lnTo>
                  <a:lnTo>
                    <a:pt x="906" y="84"/>
                  </a:lnTo>
                  <a:lnTo>
                    <a:pt x="918" y="72"/>
                  </a:lnTo>
                  <a:lnTo>
                    <a:pt x="954" y="66"/>
                  </a:lnTo>
                  <a:lnTo>
                    <a:pt x="936" y="48"/>
                  </a:lnTo>
                  <a:lnTo>
                    <a:pt x="906" y="54"/>
                  </a:lnTo>
                  <a:lnTo>
                    <a:pt x="906" y="48"/>
                  </a:lnTo>
                  <a:lnTo>
                    <a:pt x="900" y="42"/>
                  </a:lnTo>
                  <a:lnTo>
                    <a:pt x="882" y="42"/>
                  </a:lnTo>
                  <a:lnTo>
                    <a:pt x="876" y="48"/>
                  </a:lnTo>
                  <a:lnTo>
                    <a:pt x="870" y="48"/>
                  </a:lnTo>
                  <a:lnTo>
                    <a:pt x="846" y="60"/>
                  </a:lnTo>
                  <a:lnTo>
                    <a:pt x="828" y="54"/>
                  </a:lnTo>
                  <a:lnTo>
                    <a:pt x="816" y="60"/>
                  </a:lnTo>
                  <a:lnTo>
                    <a:pt x="780" y="72"/>
                  </a:lnTo>
                  <a:lnTo>
                    <a:pt x="732" y="78"/>
                  </a:lnTo>
                  <a:lnTo>
                    <a:pt x="696" y="84"/>
                  </a:lnTo>
                  <a:lnTo>
                    <a:pt x="624" y="84"/>
                  </a:lnTo>
                  <a:lnTo>
                    <a:pt x="618" y="72"/>
                  </a:lnTo>
                  <a:lnTo>
                    <a:pt x="546" y="78"/>
                  </a:lnTo>
                  <a:lnTo>
                    <a:pt x="540" y="66"/>
                  </a:lnTo>
                  <a:lnTo>
                    <a:pt x="504" y="66"/>
                  </a:lnTo>
                  <a:lnTo>
                    <a:pt x="480" y="42"/>
                  </a:lnTo>
                  <a:lnTo>
                    <a:pt x="480" y="36"/>
                  </a:lnTo>
                  <a:lnTo>
                    <a:pt x="174" y="36"/>
                  </a:lnTo>
                  <a:lnTo>
                    <a:pt x="168" y="30"/>
                  </a:lnTo>
                  <a:lnTo>
                    <a:pt x="156" y="30"/>
                  </a:lnTo>
                  <a:lnTo>
                    <a:pt x="132" y="18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90" y="0"/>
                  </a:lnTo>
                  <a:lnTo>
                    <a:pt x="90" y="6"/>
                  </a:lnTo>
                  <a:lnTo>
                    <a:pt x="72" y="24"/>
                  </a:lnTo>
                  <a:lnTo>
                    <a:pt x="42" y="24"/>
                  </a:lnTo>
                  <a:lnTo>
                    <a:pt x="36" y="18"/>
                  </a:lnTo>
                  <a:lnTo>
                    <a:pt x="18" y="24"/>
                  </a:lnTo>
                  <a:lnTo>
                    <a:pt x="0" y="24"/>
                  </a:lnTo>
                  <a:lnTo>
                    <a:pt x="6" y="96"/>
                  </a:lnTo>
                  <a:lnTo>
                    <a:pt x="12" y="108"/>
                  </a:lnTo>
                  <a:lnTo>
                    <a:pt x="30" y="126"/>
                  </a:lnTo>
                  <a:lnTo>
                    <a:pt x="36" y="138"/>
                  </a:lnTo>
                  <a:lnTo>
                    <a:pt x="54" y="162"/>
                  </a:lnTo>
                  <a:lnTo>
                    <a:pt x="72" y="192"/>
                  </a:lnTo>
                  <a:lnTo>
                    <a:pt x="96" y="228"/>
                  </a:lnTo>
                  <a:lnTo>
                    <a:pt x="102" y="258"/>
                  </a:lnTo>
                  <a:lnTo>
                    <a:pt x="102" y="276"/>
                  </a:lnTo>
                  <a:lnTo>
                    <a:pt x="114" y="294"/>
                  </a:lnTo>
                  <a:lnTo>
                    <a:pt x="120" y="312"/>
                  </a:lnTo>
                  <a:lnTo>
                    <a:pt x="138" y="348"/>
                  </a:lnTo>
                  <a:lnTo>
                    <a:pt x="156" y="366"/>
                  </a:lnTo>
                  <a:lnTo>
                    <a:pt x="156" y="390"/>
                  </a:lnTo>
                  <a:lnTo>
                    <a:pt x="162" y="396"/>
                  </a:lnTo>
                  <a:lnTo>
                    <a:pt x="174" y="402"/>
                  </a:lnTo>
                  <a:lnTo>
                    <a:pt x="180" y="414"/>
                  </a:lnTo>
                  <a:lnTo>
                    <a:pt x="192" y="420"/>
                  </a:lnTo>
                  <a:lnTo>
                    <a:pt x="198" y="432"/>
                  </a:lnTo>
                  <a:lnTo>
                    <a:pt x="198" y="582"/>
                  </a:lnTo>
                  <a:lnTo>
                    <a:pt x="222" y="630"/>
                  </a:lnTo>
                  <a:lnTo>
                    <a:pt x="222" y="678"/>
                  </a:lnTo>
                  <a:lnTo>
                    <a:pt x="216" y="678"/>
                  </a:lnTo>
                  <a:lnTo>
                    <a:pt x="228" y="726"/>
                  </a:lnTo>
                  <a:lnTo>
                    <a:pt x="228" y="762"/>
                  </a:lnTo>
                  <a:lnTo>
                    <a:pt x="240" y="762"/>
                  </a:lnTo>
                  <a:lnTo>
                    <a:pt x="240" y="804"/>
                  </a:lnTo>
                  <a:lnTo>
                    <a:pt x="252" y="810"/>
                  </a:lnTo>
                  <a:lnTo>
                    <a:pt x="258" y="816"/>
                  </a:lnTo>
                  <a:lnTo>
                    <a:pt x="258" y="846"/>
                  </a:lnTo>
                  <a:lnTo>
                    <a:pt x="264" y="858"/>
                  </a:lnTo>
                  <a:lnTo>
                    <a:pt x="270" y="864"/>
                  </a:lnTo>
                  <a:lnTo>
                    <a:pt x="276" y="876"/>
                  </a:lnTo>
                  <a:lnTo>
                    <a:pt x="282" y="894"/>
                  </a:lnTo>
                  <a:lnTo>
                    <a:pt x="282" y="900"/>
                  </a:lnTo>
                  <a:lnTo>
                    <a:pt x="288" y="912"/>
                  </a:lnTo>
                  <a:lnTo>
                    <a:pt x="294" y="918"/>
                  </a:lnTo>
                  <a:lnTo>
                    <a:pt x="318" y="930"/>
                  </a:lnTo>
                  <a:lnTo>
                    <a:pt x="324" y="936"/>
                  </a:lnTo>
                  <a:lnTo>
                    <a:pt x="330" y="936"/>
                  </a:lnTo>
                  <a:lnTo>
                    <a:pt x="330" y="942"/>
                  </a:lnTo>
                  <a:lnTo>
                    <a:pt x="348" y="930"/>
                  </a:lnTo>
                  <a:lnTo>
                    <a:pt x="348" y="924"/>
                  </a:lnTo>
                  <a:lnTo>
                    <a:pt x="354" y="918"/>
                  </a:lnTo>
                  <a:lnTo>
                    <a:pt x="360" y="906"/>
                  </a:lnTo>
                  <a:lnTo>
                    <a:pt x="360" y="900"/>
                  </a:lnTo>
                  <a:lnTo>
                    <a:pt x="366" y="89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2" name="Myanmar" descr="© INSCALE GmbH, 05.05.2010&#10;http://www.presentationload.com/">
              <a:extLst>
                <a:ext uri="{FF2B5EF4-FFF2-40B4-BE49-F238E27FC236}">
                  <a16:creationId xmlns:a16="http://schemas.microsoft.com/office/drawing/2014/main" id="{3807B873-41E1-41B8-AA89-0208127610B8}"/>
                </a:ext>
              </a:extLst>
            </p:cNvPr>
            <p:cNvSpPr>
              <a:spLocks/>
            </p:cNvSpPr>
            <p:nvPr/>
          </p:nvSpPr>
          <p:spPr bwMode="gray">
            <a:xfrm>
              <a:off x="6676859" y="2346840"/>
              <a:ext cx="241627" cy="567751"/>
            </a:xfrm>
            <a:custGeom>
              <a:avLst/>
              <a:gdLst>
                <a:gd name="T0" fmla="*/ 2147483647 w 636"/>
                <a:gd name="T1" fmla="*/ 2147483647 h 1500"/>
                <a:gd name="T2" fmla="*/ 2147483647 w 636"/>
                <a:gd name="T3" fmla="*/ 2147483647 h 1500"/>
                <a:gd name="T4" fmla="*/ 2147483647 w 636"/>
                <a:gd name="T5" fmla="*/ 2147483647 h 1500"/>
                <a:gd name="T6" fmla="*/ 2147483647 w 636"/>
                <a:gd name="T7" fmla="*/ 2147483647 h 1500"/>
                <a:gd name="T8" fmla="*/ 2147483647 w 636"/>
                <a:gd name="T9" fmla="*/ 2147483647 h 1500"/>
                <a:gd name="T10" fmla="*/ 2147483647 w 636"/>
                <a:gd name="T11" fmla="*/ 2147483647 h 1500"/>
                <a:gd name="T12" fmla="*/ 2147483647 w 636"/>
                <a:gd name="T13" fmla="*/ 2147483647 h 1500"/>
                <a:gd name="T14" fmla="*/ 2147483647 w 636"/>
                <a:gd name="T15" fmla="*/ 2147483647 h 1500"/>
                <a:gd name="T16" fmla="*/ 2147483647 w 636"/>
                <a:gd name="T17" fmla="*/ 2147483647 h 1500"/>
                <a:gd name="T18" fmla="*/ 2147483647 w 636"/>
                <a:gd name="T19" fmla="*/ 2147483647 h 1500"/>
                <a:gd name="T20" fmla="*/ 2147483647 w 636"/>
                <a:gd name="T21" fmla="*/ 2147483647 h 1500"/>
                <a:gd name="T22" fmla="*/ 2147483647 w 636"/>
                <a:gd name="T23" fmla="*/ 2147483647 h 1500"/>
                <a:gd name="T24" fmla="*/ 2147483647 w 636"/>
                <a:gd name="T25" fmla="*/ 2147483647 h 1500"/>
                <a:gd name="T26" fmla="*/ 2147483647 w 636"/>
                <a:gd name="T27" fmla="*/ 2147483647 h 1500"/>
                <a:gd name="T28" fmla="*/ 2147483647 w 636"/>
                <a:gd name="T29" fmla="*/ 2147483647 h 1500"/>
                <a:gd name="T30" fmla="*/ 2147483647 w 636"/>
                <a:gd name="T31" fmla="*/ 2147483647 h 1500"/>
                <a:gd name="T32" fmla="*/ 2147483647 w 636"/>
                <a:gd name="T33" fmla="*/ 2147483647 h 1500"/>
                <a:gd name="T34" fmla="*/ 2147483647 w 636"/>
                <a:gd name="T35" fmla="*/ 2147483647 h 1500"/>
                <a:gd name="T36" fmla="*/ 2147483647 w 636"/>
                <a:gd name="T37" fmla="*/ 2147483647 h 1500"/>
                <a:gd name="T38" fmla="*/ 2147483647 w 636"/>
                <a:gd name="T39" fmla="*/ 2147483647 h 1500"/>
                <a:gd name="T40" fmla="*/ 2147483647 w 636"/>
                <a:gd name="T41" fmla="*/ 2147483647 h 1500"/>
                <a:gd name="T42" fmla="*/ 2147483647 w 636"/>
                <a:gd name="T43" fmla="*/ 2147483647 h 1500"/>
                <a:gd name="T44" fmla="*/ 2147483647 w 636"/>
                <a:gd name="T45" fmla="*/ 2147483647 h 1500"/>
                <a:gd name="T46" fmla="*/ 2147483647 w 636"/>
                <a:gd name="T47" fmla="*/ 2147483647 h 1500"/>
                <a:gd name="T48" fmla="*/ 2147483647 w 636"/>
                <a:gd name="T49" fmla="*/ 2147483647 h 1500"/>
                <a:gd name="T50" fmla="*/ 2147483647 w 636"/>
                <a:gd name="T51" fmla="*/ 2147483647 h 1500"/>
                <a:gd name="T52" fmla="*/ 2147483647 w 636"/>
                <a:gd name="T53" fmla="*/ 2147483647 h 1500"/>
                <a:gd name="T54" fmla="*/ 2147483647 w 636"/>
                <a:gd name="T55" fmla="*/ 2147483647 h 1500"/>
                <a:gd name="T56" fmla="*/ 2147483647 w 636"/>
                <a:gd name="T57" fmla="*/ 2147483647 h 1500"/>
                <a:gd name="T58" fmla="*/ 2147483647 w 636"/>
                <a:gd name="T59" fmla="*/ 2147483647 h 1500"/>
                <a:gd name="T60" fmla="*/ 2147483647 w 636"/>
                <a:gd name="T61" fmla="*/ 2147483647 h 1500"/>
                <a:gd name="T62" fmla="*/ 2147483647 w 636"/>
                <a:gd name="T63" fmla="*/ 2147483647 h 1500"/>
                <a:gd name="T64" fmla="*/ 2147483647 w 636"/>
                <a:gd name="T65" fmla="*/ 2147483647 h 1500"/>
                <a:gd name="T66" fmla="*/ 2147483647 w 636"/>
                <a:gd name="T67" fmla="*/ 2147483647 h 1500"/>
                <a:gd name="T68" fmla="*/ 2147483647 w 636"/>
                <a:gd name="T69" fmla="*/ 2147483647 h 1500"/>
                <a:gd name="T70" fmla="*/ 2147483647 w 636"/>
                <a:gd name="T71" fmla="*/ 2147483647 h 1500"/>
                <a:gd name="T72" fmla="*/ 2147483647 w 636"/>
                <a:gd name="T73" fmla="*/ 2147483647 h 1500"/>
                <a:gd name="T74" fmla="*/ 2147483647 w 636"/>
                <a:gd name="T75" fmla="*/ 2147483647 h 1500"/>
                <a:gd name="T76" fmla="*/ 2147483647 w 636"/>
                <a:gd name="T77" fmla="*/ 2147483647 h 1500"/>
                <a:gd name="T78" fmla="*/ 2147483647 w 636"/>
                <a:gd name="T79" fmla="*/ 2147483647 h 1500"/>
                <a:gd name="T80" fmla="*/ 2147483647 w 636"/>
                <a:gd name="T81" fmla="*/ 2147483647 h 1500"/>
                <a:gd name="T82" fmla="*/ 2147483647 w 636"/>
                <a:gd name="T83" fmla="*/ 2147483647 h 1500"/>
                <a:gd name="T84" fmla="*/ 2147483647 w 636"/>
                <a:gd name="T85" fmla="*/ 2147483647 h 1500"/>
                <a:gd name="T86" fmla="*/ 2147483647 w 636"/>
                <a:gd name="T87" fmla="*/ 0 h 1500"/>
                <a:gd name="T88" fmla="*/ 2147483647 w 636"/>
                <a:gd name="T89" fmla="*/ 2147483647 h 1500"/>
                <a:gd name="T90" fmla="*/ 2147483647 w 636"/>
                <a:gd name="T91" fmla="*/ 2147483647 h 1500"/>
                <a:gd name="T92" fmla="*/ 2147483647 w 636"/>
                <a:gd name="T93" fmla="*/ 2147483647 h 1500"/>
                <a:gd name="T94" fmla="*/ 2147483647 w 636"/>
                <a:gd name="T95" fmla="*/ 2147483647 h 1500"/>
                <a:gd name="T96" fmla="*/ 2147483647 w 636"/>
                <a:gd name="T97" fmla="*/ 2147483647 h 1500"/>
                <a:gd name="T98" fmla="*/ 2147483647 w 636"/>
                <a:gd name="T99" fmla="*/ 2147483647 h 1500"/>
                <a:gd name="T100" fmla="*/ 2147483647 w 636"/>
                <a:gd name="T101" fmla="*/ 2147483647 h 1500"/>
                <a:gd name="T102" fmla="*/ 2147483647 w 636"/>
                <a:gd name="T103" fmla="*/ 2147483647 h 1500"/>
                <a:gd name="T104" fmla="*/ 2147483647 w 636"/>
                <a:gd name="T105" fmla="*/ 2147483647 h 1500"/>
                <a:gd name="T106" fmla="*/ 2147483647 w 636"/>
                <a:gd name="T107" fmla="*/ 2147483647 h 1500"/>
                <a:gd name="T108" fmla="*/ 2147483647 w 636"/>
                <a:gd name="T109" fmla="*/ 2147483647 h 15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36"/>
                <a:gd name="T166" fmla="*/ 0 h 1500"/>
                <a:gd name="T167" fmla="*/ 636 w 636"/>
                <a:gd name="T168" fmla="*/ 1500 h 15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36" h="1500">
                  <a:moveTo>
                    <a:pt x="0" y="588"/>
                  </a:moveTo>
                  <a:lnTo>
                    <a:pt x="18" y="588"/>
                  </a:lnTo>
                  <a:lnTo>
                    <a:pt x="12" y="630"/>
                  </a:lnTo>
                  <a:lnTo>
                    <a:pt x="18" y="630"/>
                  </a:lnTo>
                  <a:lnTo>
                    <a:pt x="24" y="636"/>
                  </a:lnTo>
                  <a:lnTo>
                    <a:pt x="42" y="642"/>
                  </a:lnTo>
                  <a:lnTo>
                    <a:pt x="54" y="648"/>
                  </a:lnTo>
                  <a:lnTo>
                    <a:pt x="72" y="666"/>
                  </a:lnTo>
                  <a:lnTo>
                    <a:pt x="84" y="690"/>
                  </a:lnTo>
                  <a:lnTo>
                    <a:pt x="90" y="696"/>
                  </a:lnTo>
                  <a:lnTo>
                    <a:pt x="90" y="702"/>
                  </a:lnTo>
                  <a:lnTo>
                    <a:pt x="126" y="696"/>
                  </a:lnTo>
                  <a:lnTo>
                    <a:pt x="102" y="738"/>
                  </a:lnTo>
                  <a:lnTo>
                    <a:pt x="108" y="738"/>
                  </a:lnTo>
                  <a:lnTo>
                    <a:pt x="114" y="744"/>
                  </a:lnTo>
                  <a:lnTo>
                    <a:pt x="126" y="744"/>
                  </a:lnTo>
                  <a:lnTo>
                    <a:pt x="144" y="750"/>
                  </a:lnTo>
                  <a:lnTo>
                    <a:pt x="156" y="762"/>
                  </a:lnTo>
                  <a:lnTo>
                    <a:pt x="168" y="768"/>
                  </a:lnTo>
                  <a:lnTo>
                    <a:pt x="174" y="780"/>
                  </a:lnTo>
                  <a:lnTo>
                    <a:pt x="186" y="792"/>
                  </a:lnTo>
                  <a:lnTo>
                    <a:pt x="192" y="804"/>
                  </a:lnTo>
                  <a:lnTo>
                    <a:pt x="192" y="822"/>
                  </a:lnTo>
                  <a:lnTo>
                    <a:pt x="198" y="834"/>
                  </a:lnTo>
                  <a:lnTo>
                    <a:pt x="198" y="840"/>
                  </a:lnTo>
                  <a:lnTo>
                    <a:pt x="204" y="846"/>
                  </a:lnTo>
                  <a:lnTo>
                    <a:pt x="210" y="858"/>
                  </a:lnTo>
                  <a:lnTo>
                    <a:pt x="222" y="870"/>
                  </a:lnTo>
                  <a:lnTo>
                    <a:pt x="210" y="888"/>
                  </a:lnTo>
                  <a:lnTo>
                    <a:pt x="216" y="978"/>
                  </a:lnTo>
                  <a:lnTo>
                    <a:pt x="204" y="990"/>
                  </a:lnTo>
                  <a:lnTo>
                    <a:pt x="204" y="1002"/>
                  </a:lnTo>
                  <a:lnTo>
                    <a:pt x="222" y="1020"/>
                  </a:lnTo>
                  <a:lnTo>
                    <a:pt x="234" y="1020"/>
                  </a:lnTo>
                  <a:lnTo>
                    <a:pt x="246" y="1014"/>
                  </a:lnTo>
                  <a:lnTo>
                    <a:pt x="252" y="1008"/>
                  </a:lnTo>
                  <a:lnTo>
                    <a:pt x="258" y="1014"/>
                  </a:lnTo>
                  <a:lnTo>
                    <a:pt x="258" y="1020"/>
                  </a:lnTo>
                  <a:lnTo>
                    <a:pt x="276" y="1020"/>
                  </a:lnTo>
                  <a:lnTo>
                    <a:pt x="282" y="1014"/>
                  </a:lnTo>
                  <a:lnTo>
                    <a:pt x="294" y="1008"/>
                  </a:lnTo>
                  <a:lnTo>
                    <a:pt x="300" y="996"/>
                  </a:lnTo>
                  <a:lnTo>
                    <a:pt x="306" y="990"/>
                  </a:lnTo>
                  <a:lnTo>
                    <a:pt x="312" y="978"/>
                  </a:lnTo>
                  <a:lnTo>
                    <a:pt x="324" y="978"/>
                  </a:lnTo>
                  <a:lnTo>
                    <a:pt x="360" y="960"/>
                  </a:lnTo>
                  <a:lnTo>
                    <a:pt x="366" y="954"/>
                  </a:lnTo>
                  <a:lnTo>
                    <a:pt x="366" y="900"/>
                  </a:lnTo>
                  <a:lnTo>
                    <a:pt x="372" y="894"/>
                  </a:lnTo>
                  <a:lnTo>
                    <a:pt x="378" y="894"/>
                  </a:lnTo>
                  <a:lnTo>
                    <a:pt x="396" y="912"/>
                  </a:lnTo>
                  <a:lnTo>
                    <a:pt x="402" y="924"/>
                  </a:lnTo>
                  <a:lnTo>
                    <a:pt x="402" y="954"/>
                  </a:lnTo>
                  <a:lnTo>
                    <a:pt x="408" y="954"/>
                  </a:lnTo>
                  <a:lnTo>
                    <a:pt x="426" y="972"/>
                  </a:lnTo>
                  <a:lnTo>
                    <a:pt x="432" y="984"/>
                  </a:lnTo>
                  <a:lnTo>
                    <a:pt x="444" y="1014"/>
                  </a:lnTo>
                  <a:lnTo>
                    <a:pt x="450" y="1050"/>
                  </a:lnTo>
                  <a:lnTo>
                    <a:pt x="450" y="1074"/>
                  </a:lnTo>
                  <a:lnTo>
                    <a:pt x="456" y="1092"/>
                  </a:lnTo>
                  <a:lnTo>
                    <a:pt x="456" y="1128"/>
                  </a:lnTo>
                  <a:lnTo>
                    <a:pt x="462" y="1134"/>
                  </a:lnTo>
                  <a:lnTo>
                    <a:pt x="480" y="1170"/>
                  </a:lnTo>
                  <a:lnTo>
                    <a:pt x="486" y="1176"/>
                  </a:lnTo>
                  <a:lnTo>
                    <a:pt x="486" y="1182"/>
                  </a:lnTo>
                  <a:lnTo>
                    <a:pt x="528" y="1272"/>
                  </a:lnTo>
                  <a:lnTo>
                    <a:pt x="540" y="1320"/>
                  </a:lnTo>
                  <a:lnTo>
                    <a:pt x="522" y="1320"/>
                  </a:lnTo>
                  <a:lnTo>
                    <a:pt x="516" y="1326"/>
                  </a:lnTo>
                  <a:lnTo>
                    <a:pt x="516" y="1350"/>
                  </a:lnTo>
                  <a:lnTo>
                    <a:pt x="510" y="1362"/>
                  </a:lnTo>
                  <a:lnTo>
                    <a:pt x="510" y="1374"/>
                  </a:lnTo>
                  <a:lnTo>
                    <a:pt x="552" y="1362"/>
                  </a:lnTo>
                  <a:lnTo>
                    <a:pt x="540" y="1416"/>
                  </a:lnTo>
                  <a:lnTo>
                    <a:pt x="540" y="1428"/>
                  </a:lnTo>
                  <a:lnTo>
                    <a:pt x="534" y="1440"/>
                  </a:lnTo>
                  <a:lnTo>
                    <a:pt x="534" y="1464"/>
                  </a:lnTo>
                  <a:lnTo>
                    <a:pt x="540" y="1482"/>
                  </a:lnTo>
                  <a:lnTo>
                    <a:pt x="540" y="1488"/>
                  </a:lnTo>
                  <a:lnTo>
                    <a:pt x="546" y="1500"/>
                  </a:lnTo>
                  <a:lnTo>
                    <a:pt x="552" y="1488"/>
                  </a:lnTo>
                  <a:lnTo>
                    <a:pt x="558" y="1482"/>
                  </a:lnTo>
                  <a:lnTo>
                    <a:pt x="564" y="1470"/>
                  </a:lnTo>
                  <a:lnTo>
                    <a:pt x="564" y="1458"/>
                  </a:lnTo>
                  <a:lnTo>
                    <a:pt x="558" y="1452"/>
                  </a:lnTo>
                  <a:lnTo>
                    <a:pt x="558" y="1440"/>
                  </a:lnTo>
                  <a:lnTo>
                    <a:pt x="576" y="1422"/>
                  </a:lnTo>
                  <a:lnTo>
                    <a:pt x="594" y="1386"/>
                  </a:lnTo>
                  <a:lnTo>
                    <a:pt x="594" y="1368"/>
                  </a:lnTo>
                  <a:lnTo>
                    <a:pt x="600" y="1356"/>
                  </a:lnTo>
                  <a:lnTo>
                    <a:pt x="600" y="1326"/>
                  </a:lnTo>
                  <a:lnTo>
                    <a:pt x="594" y="1314"/>
                  </a:lnTo>
                  <a:lnTo>
                    <a:pt x="594" y="1290"/>
                  </a:lnTo>
                  <a:lnTo>
                    <a:pt x="570" y="1266"/>
                  </a:lnTo>
                  <a:lnTo>
                    <a:pt x="570" y="1242"/>
                  </a:lnTo>
                  <a:lnTo>
                    <a:pt x="564" y="1224"/>
                  </a:lnTo>
                  <a:lnTo>
                    <a:pt x="564" y="1194"/>
                  </a:lnTo>
                  <a:lnTo>
                    <a:pt x="558" y="1182"/>
                  </a:lnTo>
                  <a:lnTo>
                    <a:pt x="516" y="1140"/>
                  </a:lnTo>
                  <a:lnTo>
                    <a:pt x="510" y="1128"/>
                  </a:lnTo>
                  <a:lnTo>
                    <a:pt x="504" y="1122"/>
                  </a:lnTo>
                  <a:lnTo>
                    <a:pt x="498" y="1110"/>
                  </a:lnTo>
                  <a:lnTo>
                    <a:pt x="492" y="1104"/>
                  </a:lnTo>
                  <a:lnTo>
                    <a:pt x="492" y="1098"/>
                  </a:lnTo>
                  <a:lnTo>
                    <a:pt x="486" y="1092"/>
                  </a:lnTo>
                  <a:lnTo>
                    <a:pt x="504" y="1056"/>
                  </a:lnTo>
                  <a:lnTo>
                    <a:pt x="510" y="1050"/>
                  </a:lnTo>
                  <a:lnTo>
                    <a:pt x="516" y="1038"/>
                  </a:lnTo>
                  <a:lnTo>
                    <a:pt x="516" y="1014"/>
                  </a:lnTo>
                  <a:lnTo>
                    <a:pt x="510" y="1002"/>
                  </a:lnTo>
                  <a:lnTo>
                    <a:pt x="522" y="1002"/>
                  </a:lnTo>
                  <a:lnTo>
                    <a:pt x="528" y="996"/>
                  </a:lnTo>
                  <a:lnTo>
                    <a:pt x="528" y="978"/>
                  </a:lnTo>
                  <a:lnTo>
                    <a:pt x="522" y="972"/>
                  </a:lnTo>
                  <a:lnTo>
                    <a:pt x="516" y="978"/>
                  </a:lnTo>
                  <a:lnTo>
                    <a:pt x="510" y="978"/>
                  </a:lnTo>
                  <a:lnTo>
                    <a:pt x="504" y="972"/>
                  </a:lnTo>
                  <a:lnTo>
                    <a:pt x="498" y="960"/>
                  </a:lnTo>
                  <a:lnTo>
                    <a:pt x="498" y="942"/>
                  </a:lnTo>
                  <a:lnTo>
                    <a:pt x="504" y="942"/>
                  </a:lnTo>
                  <a:lnTo>
                    <a:pt x="504" y="936"/>
                  </a:lnTo>
                  <a:lnTo>
                    <a:pt x="498" y="930"/>
                  </a:lnTo>
                  <a:lnTo>
                    <a:pt x="486" y="924"/>
                  </a:lnTo>
                  <a:lnTo>
                    <a:pt x="474" y="912"/>
                  </a:lnTo>
                  <a:lnTo>
                    <a:pt x="462" y="906"/>
                  </a:lnTo>
                  <a:lnTo>
                    <a:pt x="444" y="888"/>
                  </a:lnTo>
                  <a:lnTo>
                    <a:pt x="438" y="876"/>
                  </a:lnTo>
                  <a:lnTo>
                    <a:pt x="438" y="870"/>
                  </a:lnTo>
                  <a:lnTo>
                    <a:pt x="432" y="870"/>
                  </a:lnTo>
                  <a:lnTo>
                    <a:pt x="438" y="846"/>
                  </a:lnTo>
                  <a:lnTo>
                    <a:pt x="426" y="840"/>
                  </a:lnTo>
                  <a:lnTo>
                    <a:pt x="402" y="816"/>
                  </a:lnTo>
                  <a:lnTo>
                    <a:pt x="402" y="810"/>
                  </a:lnTo>
                  <a:lnTo>
                    <a:pt x="426" y="810"/>
                  </a:lnTo>
                  <a:lnTo>
                    <a:pt x="426" y="792"/>
                  </a:lnTo>
                  <a:lnTo>
                    <a:pt x="408" y="774"/>
                  </a:lnTo>
                  <a:lnTo>
                    <a:pt x="408" y="768"/>
                  </a:lnTo>
                  <a:lnTo>
                    <a:pt x="414" y="762"/>
                  </a:lnTo>
                  <a:lnTo>
                    <a:pt x="420" y="762"/>
                  </a:lnTo>
                  <a:lnTo>
                    <a:pt x="426" y="756"/>
                  </a:lnTo>
                  <a:lnTo>
                    <a:pt x="426" y="708"/>
                  </a:lnTo>
                  <a:lnTo>
                    <a:pt x="456" y="708"/>
                  </a:lnTo>
                  <a:lnTo>
                    <a:pt x="468" y="714"/>
                  </a:lnTo>
                  <a:lnTo>
                    <a:pt x="480" y="714"/>
                  </a:lnTo>
                  <a:lnTo>
                    <a:pt x="486" y="708"/>
                  </a:lnTo>
                  <a:lnTo>
                    <a:pt x="492" y="696"/>
                  </a:lnTo>
                  <a:lnTo>
                    <a:pt x="498" y="690"/>
                  </a:lnTo>
                  <a:lnTo>
                    <a:pt x="498" y="684"/>
                  </a:lnTo>
                  <a:lnTo>
                    <a:pt x="522" y="684"/>
                  </a:lnTo>
                  <a:lnTo>
                    <a:pt x="528" y="660"/>
                  </a:lnTo>
                  <a:lnTo>
                    <a:pt x="534" y="660"/>
                  </a:lnTo>
                  <a:lnTo>
                    <a:pt x="540" y="654"/>
                  </a:lnTo>
                  <a:lnTo>
                    <a:pt x="564" y="654"/>
                  </a:lnTo>
                  <a:lnTo>
                    <a:pt x="564" y="642"/>
                  </a:lnTo>
                  <a:lnTo>
                    <a:pt x="582" y="624"/>
                  </a:lnTo>
                  <a:lnTo>
                    <a:pt x="594" y="624"/>
                  </a:lnTo>
                  <a:lnTo>
                    <a:pt x="600" y="618"/>
                  </a:lnTo>
                  <a:lnTo>
                    <a:pt x="594" y="612"/>
                  </a:lnTo>
                  <a:lnTo>
                    <a:pt x="600" y="600"/>
                  </a:lnTo>
                  <a:lnTo>
                    <a:pt x="600" y="588"/>
                  </a:lnTo>
                  <a:lnTo>
                    <a:pt x="636" y="570"/>
                  </a:lnTo>
                  <a:lnTo>
                    <a:pt x="636" y="552"/>
                  </a:lnTo>
                  <a:lnTo>
                    <a:pt x="630" y="546"/>
                  </a:lnTo>
                  <a:lnTo>
                    <a:pt x="618" y="546"/>
                  </a:lnTo>
                  <a:lnTo>
                    <a:pt x="600" y="564"/>
                  </a:lnTo>
                  <a:lnTo>
                    <a:pt x="600" y="570"/>
                  </a:lnTo>
                  <a:lnTo>
                    <a:pt x="558" y="570"/>
                  </a:lnTo>
                  <a:lnTo>
                    <a:pt x="558" y="552"/>
                  </a:lnTo>
                  <a:lnTo>
                    <a:pt x="546" y="552"/>
                  </a:lnTo>
                  <a:lnTo>
                    <a:pt x="534" y="522"/>
                  </a:lnTo>
                  <a:lnTo>
                    <a:pt x="480" y="516"/>
                  </a:lnTo>
                  <a:lnTo>
                    <a:pt x="486" y="504"/>
                  </a:lnTo>
                  <a:lnTo>
                    <a:pt x="486" y="498"/>
                  </a:lnTo>
                  <a:lnTo>
                    <a:pt x="492" y="492"/>
                  </a:lnTo>
                  <a:lnTo>
                    <a:pt x="492" y="480"/>
                  </a:lnTo>
                  <a:lnTo>
                    <a:pt x="480" y="468"/>
                  </a:lnTo>
                  <a:lnTo>
                    <a:pt x="486" y="462"/>
                  </a:lnTo>
                  <a:lnTo>
                    <a:pt x="498" y="462"/>
                  </a:lnTo>
                  <a:lnTo>
                    <a:pt x="504" y="456"/>
                  </a:lnTo>
                  <a:lnTo>
                    <a:pt x="504" y="450"/>
                  </a:lnTo>
                  <a:lnTo>
                    <a:pt x="498" y="444"/>
                  </a:lnTo>
                  <a:lnTo>
                    <a:pt x="486" y="438"/>
                  </a:lnTo>
                  <a:lnTo>
                    <a:pt x="456" y="438"/>
                  </a:lnTo>
                  <a:lnTo>
                    <a:pt x="444" y="396"/>
                  </a:lnTo>
                  <a:lnTo>
                    <a:pt x="420" y="378"/>
                  </a:lnTo>
                  <a:lnTo>
                    <a:pt x="450" y="354"/>
                  </a:lnTo>
                  <a:lnTo>
                    <a:pt x="390" y="354"/>
                  </a:lnTo>
                  <a:lnTo>
                    <a:pt x="384" y="360"/>
                  </a:lnTo>
                  <a:lnTo>
                    <a:pt x="372" y="360"/>
                  </a:lnTo>
                  <a:lnTo>
                    <a:pt x="366" y="366"/>
                  </a:lnTo>
                  <a:lnTo>
                    <a:pt x="354" y="372"/>
                  </a:lnTo>
                  <a:lnTo>
                    <a:pt x="366" y="354"/>
                  </a:lnTo>
                  <a:lnTo>
                    <a:pt x="360" y="342"/>
                  </a:lnTo>
                  <a:lnTo>
                    <a:pt x="342" y="324"/>
                  </a:lnTo>
                  <a:lnTo>
                    <a:pt x="342" y="306"/>
                  </a:lnTo>
                  <a:lnTo>
                    <a:pt x="354" y="306"/>
                  </a:lnTo>
                  <a:lnTo>
                    <a:pt x="348" y="276"/>
                  </a:lnTo>
                  <a:lnTo>
                    <a:pt x="360" y="276"/>
                  </a:lnTo>
                  <a:lnTo>
                    <a:pt x="366" y="270"/>
                  </a:lnTo>
                  <a:lnTo>
                    <a:pt x="366" y="234"/>
                  </a:lnTo>
                  <a:lnTo>
                    <a:pt x="372" y="240"/>
                  </a:lnTo>
                  <a:lnTo>
                    <a:pt x="384" y="240"/>
                  </a:lnTo>
                  <a:lnTo>
                    <a:pt x="390" y="234"/>
                  </a:lnTo>
                  <a:lnTo>
                    <a:pt x="396" y="222"/>
                  </a:lnTo>
                  <a:lnTo>
                    <a:pt x="396" y="216"/>
                  </a:lnTo>
                  <a:lnTo>
                    <a:pt x="378" y="198"/>
                  </a:lnTo>
                  <a:lnTo>
                    <a:pt x="390" y="198"/>
                  </a:lnTo>
                  <a:lnTo>
                    <a:pt x="396" y="192"/>
                  </a:lnTo>
                  <a:lnTo>
                    <a:pt x="408" y="192"/>
                  </a:lnTo>
                  <a:lnTo>
                    <a:pt x="396" y="132"/>
                  </a:lnTo>
                  <a:lnTo>
                    <a:pt x="384" y="108"/>
                  </a:lnTo>
                  <a:lnTo>
                    <a:pt x="384" y="78"/>
                  </a:lnTo>
                  <a:lnTo>
                    <a:pt x="378" y="72"/>
                  </a:lnTo>
                  <a:lnTo>
                    <a:pt x="342" y="72"/>
                  </a:lnTo>
                  <a:lnTo>
                    <a:pt x="342" y="66"/>
                  </a:lnTo>
                  <a:lnTo>
                    <a:pt x="336" y="60"/>
                  </a:lnTo>
                  <a:lnTo>
                    <a:pt x="318" y="24"/>
                  </a:lnTo>
                  <a:lnTo>
                    <a:pt x="306" y="18"/>
                  </a:lnTo>
                  <a:lnTo>
                    <a:pt x="300" y="6"/>
                  </a:lnTo>
                  <a:lnTo>
                    <a:pt x="294" y="0"/>
                  </a:lnTo>
                  <a:lnTo>
                    <a:pt x="288" y="0"/>
                  </a:lnTo>
                  <a:lnTo>
                    <a:pt x="282" y="18"/>
                  </a:lnTo>
                  <a:lnTo>
                    <a:pt x="282" y="48"/>
                  </a:lnTo>
                  <a:lnTo>
                    <a:pt x="276" y="48"/>
                  </a:lnTo>
                  <a:lnTo>
                    <a:pt x="270" y="54"/>
                  </a:lnTo>
                  <a:lnTo>
                    <a:pt x="258" y="60"/>
                  </a:lnTo>
                  <a:lnTo>
                    <a:pt x="246" y="72"/>
                  </a:lnTo>
                  <a:lnTo>
                    <a:pt x="252" y="84"/>
                  </a:lnTo>
                  <a:lnTo>
                    <a:pt x="258" y="90"/>
                  </a:lnTo>
                  <a:lnTo>
                    <a:pt x="270" y="96"/>
                  </a:lnTo>
                  <a:lnTo>
                    <a:pt x="276" y="102"/>
                  </a:lnTo>
                  <a:lnTo>
                    <a:pt x="276" y="108"/>
                  </a:lnTo>
                  <a:lnTo>
                    <a:pt x="258" y="108"/>
                  </a:lnTo>
                  <a:lnTo>
                    <a:pt x="252" y="102"/>
                  </a:lnTo>
                  <a:lnTo>
                    <a:pt x="216" y="102"/>
                  </a:lnTo>
                  <a:lnTo>
                    <a:pt x="204" y="108"/>
                  </a:lnTo>
                  <a:lnTo>
                    <a:pt x="198" y="108"/>
                  </a:lnTo>
                  <a:lnTo>
                    <a:pt x="198" y="126"/>
                  </a:lnTo>
                  <a:lnTo>
                    <a:pt x="186" y="138"/>
                  </a:lnTo>
                  <a:lnTo>
                    <a:pt x="174" y="144"/>
                  </a:lnTo>
                  <a:lnTo>
                    <a:pt x="162" y="144"/>
                  </a:lnTo>
                  <a:lnTo>
                    <a:pt x="156" y="150"/>
                  </a:lnTo>
                  <a:lnTo>
                    <a:pt x="150" y="150"/>
                  </a:lnTo>
                  <a:lnTo>
                    <a:pt x="150" y="174"/>
                  </a:lnTo>
                  <a:lnTo>
                    <a:pt x="156" y="180"/>
                  </a:lnTo>
                  <a:lnTo>
                    <a:pt x="156" y="186"/>
                  </a:lnTo>
                  <a:lnTo>
                    <a:pt x="162" y="192"/>
                  </a:lnTo>
                  <a:lnTo>
                    <a:pt x="162" y="204"/>
                  </a:lnTo>
                  <a:lnTo>
                    <a:pt x="144" y="234"/>
                  </a:lnTo>
                  <a:lnTo>
                    <a:pt x="138" y="240"/>
                  </a:lnTo>
                  <a:lnTo>
                    <a:pt x="126" y="246"/>
                  </a:lnTo>
                  <a:lnTo>
                    <a:pt x="126" y="264"/>
                  </a:lnTo>
                  <a:lnTo>
                    <a:pt x="132" y="276"/>
                  </a:lnTo>
                  <a:lnTo>
                    <a:pt x="138" y="282"/>
                  </a:lnTo>
                  <a:lnTo>
                    <a:pt x="120" y="336"/>
                  </a:lnTo>
                  <a:lnTo>
                    <a:pt x="120" y="372"/>
                  </a:lnTo>
                  <a:lnTo>
                    <a:pt x="108" y="372"/>
                  </a:lnTo>
                  <a:lnTo>
                    <a:pt x="96" y="366"/>
                  </a:lnTo>
                  <a:lnTo>
                    <a:pt x="42" y="366"/>
                  </a:lnTo>
                  <a:lnTo>
                    <a:pt x="48" y="366"/>
                  </a:lnTo>
                  <a:lnTo>
                    <a:pt x="66" y="384"/>
                  </a:lnTo>
                  <a:lnTo>
                    <a:pt x="72" y="432"/>
                  </a:lnTo>
                  <a:lnTo>
                    <a:pt x="66" y="432"/>
                  </a:lnTo>
                  <a:lnTo>
                    <a:pt x="48" y="450"/>
                  </a:lnTo>
                  <a:lnTo>
                    <a:pt x="54" y="462"/>
                  </a:lnTo>
                  <a:lnTo>
                    <a:pt x="54" y="486"/>
                  </a:lnTo>
                  <a:lnTo>
                    <a:pt x="72" y="504"/>
                  </a:lnTo>
                  <a:lnTo>
                    <a:pt x="72" y="516"/>
                  </a:lnTo>
                  <a:lnTo>
                    <a:pt x="60" y="516"/>
                  </a:lnTo>
                  <a:lnTo>
                    <a:pt x="54" y="510"/>
                  </a:lnTo>
                  <a:lnTo>
                    <a:pt x="48" y="510"/>
                  </a:lnTo>
                  <a:lnTo>
                    <a:pt x="48" y="534"/>
                  </a:lnTo>
                  <a:lnTo>
                    <a:pt x="30" y="516"/>
                  </a:lnTo>
                  <a:lnTo>
                    <a:pt x="42" y="576"/>
                  </a:lnTo>
                  <a:lnTo>
                    <a:pt x="6" y="570"/>
                  </a:lnTo>
                  <a:lnTo>
                    <a:pt x="6" y="576"/>
                  </a:lnTo>
                  <a:lnTo>
                    <a:pt x="0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3" name="Mozambique" descr="© INSCALE GmbH, 05.05.2010&#10;http://www.presentationload.com/">
              <a:extLst>
                <a:ext uri="{FF2B5EF4-FFF2-40B4-BE49-F238E27FC236}">
                  <a16:creationId xmlns:a16="http://schemas.microsoft.com/office/drawing/2014/main" id="{4B2D523C-5C25-4FE2-91D4-B16D67EB8C44}"/>
                </a:ext>
              </a:extLst>
            </p:cNvPr>
            <p:cNvSpPr>
              <a:spLocks/>
            </p:cNvSpPr>
            <p:nvPr/>
          </p:nvSpPr>
          <p:spPr bwMode="gray">
            <a:xfrm>
              <a:off x="5041802" y="3538673"/>
              <a:ext cx="289063" cy="506974"/>
            </a:xfrm>
            <a:custGeom>
              <a:avLst/>
              <a:gdLst>
                <a:gd name="T0" fmla="*/ 2147483647 w 762"/>
                <a:gd name="T1" fmla="*/ 2147483647 h 1338"/>
                <a:gd name="T2" fmla="*/ 2147483647 w 762"/>
                <a:gd name="T3" fmla="*/ 2147483647 h 1338"/>
                <a:gd name="T4" fmla="*/ 2147483647 w 762"/>
                <a:gd name="T5" fmla="*/ 2147483647 h 1338"/>
                <a:gd name="T6" fmla="*/ 2147483647 w 762"/>
                <a:gd name="T7" fmla="*/ 2147483647 h 1338"/>
                <a:gd name="T8" fmla="*/ 2147483647 w 762"/>
                <a:gd name="T9" fmla="*/ 2147483647 h 1338"/>
                <a:gd name="T10" fmla="*/ 2147483647 w 762"/>
                <a:gd name="T11" fmla="*/ 2147483647 h 1338"/>
                <a:gd name="T12" fmla="*/ 2147483647 w 762"/>
                <a:gd name="T13" fmla="*/ 2147483647 h 1338"/>
                <a:gd name="T14" fmla="*/ 2147483647 w 762"/>
                <a:gd name="T15" fmla="*/ 2147483647 h 1338"/>
                <a:gd name="T16" fmla="*/ 2147483647 w 762"/>
                <a:gd name="T17" fmla="*/ 2147483647 h 1338"/>
                <a:gd name="T18" fmla="*/ 2147483647 w 762"/>
                <a:gd name="T19" fmla="*/ 2147483647 h 1338"/>
                <a:gd name="T20" fmla="*/ 2147483647 w 762"/>
                <a:gd name="T21" fmla="*/ 2147483647 h 1338"/>
                <a:gd name="T22" fmla="*/ 2147483647 w 762"/>
                <a:gd name="T23" fmla="*/ 2147483647 h 1338"/>
                <a:gd name="T24" fmla="*/ 2147483647 w 762"/>
                <a:gd name="T25" fmla="*/ 2147483647 h 1338"/>
                <a:gd name="T26" fmla="*/ 2147483647 w 762"/>
                <a:gd name="T27" fmla="*/ 2147483647 h 1338"/>
                <a:gd name="T28" fmla="*/ 2147483647 w 762"/>
                <a:gd name="T29" fmla="*/ 2147483647 h 1338"/>
                <a:gd name="T30" fmla="*/ 2147483647 w 762"/>
                <a:gd name="T31" fmla="*/ 2147483647 h 1338"/>
                <a:gd name="T32" fmla="*/ 2147483647 w 762"/>
                <a:gd name="T33" fmla="*/ 2147483647 h 1338"/>
                <a:gd name="T34" fmla="*/ 2147483647 w 762"/>
                <a:gd name="T35" fmla="*/ 2147483647 h 1338"/>
                <a:gd name="T36" fmla="*/ 2147483647 w 762"/>
                <a:gd name="T37" fmla="*/ 2147483647 h 1338"/>
                <a:gd name="T38" fmla="*/ 2147483647 w 762"/>
                <a:gd name="T39" fmla="*/ 2147483647 h 1338"/>
                <a:gd name="T40" fmla="*/ 2147483647 w 762"/>
                <a:gd name="T41" fmla="*/ 2147483647 h 1338"/>
                <a:gd name="T42" fmla="*/ 2147483647 w 762"/>
                <a:gd name="T43" fmla="*/ 2147483647 h 1338"/>
                <a:gd name="T44" fmla="*/ 2147483647 w 762"/>
                <a:gd name="T45" fmla="*/ 2147483647 h 1338"/>
                <a:gd name="T46" fmla="*/ 2147483647 w 762"/>
                <a:gd name="T47" fmla="*/ 2147483647 h 1338"/>
                <a:gd name="T48" fmla="*/ 2147483647 w 762"/>
                <a:gd name="T49" fmla="*/ 2147483647 h 1338"/>
                <a:gd name="T50" fmla="*/ 2147483647 w 762"/>
                <a:gd name="T51" fmla="*/ 2147483647 h 1338"/>
                <a:gd name="T52" fmla="*/ 2147483647 w 762"/>
                <a:gd name="T53" fmla="*/ 2147483647 h 1338"/>
                <a:gd name="T54" fmla="*/ 2147483647 w 762"/>
                <a:gd name="T55" fmla="*/ 2147483647 h 1338"/>
                <a:gd name="T56" fmla="*/ 0 w 762"/>
                <a:gd name="T57" fmla="*/ 2147483647 h 1338"/>
                <a:gd name="T58" fmla="*/ 2147483647 w 762"/>
                <a:gd name="T59" fmla="*/ 2147483647 h 1338"/>
                <a:gd name="T60" fmla="*/ 2147483647 w 762"/>
                <a:gd name="T61" fmla="*/ 2147483647 h 1338"/>
                <a:gd name="T62" fmla="*/ 2147483647 w 762"/>
                <a:gd name="T63" fmla="*/ 2147483647 h 1338"/>
                <a:gd name="T64" fmla="*/ 2147483647 w 762"/>
                <a:gd name="T65" fmla="*/ 2147483647 h 1338"/>
                <a:gd name="T66" fmla="*/ 2147483647 w 762"/>
                <a:gd name="T67" fmla="*/ 2147483647 h 1338"/>
                <a:gd name="T68" fmla="*/ 2147483647 w 762"/>
                <a:gd name="T69" fmla="*/ 2147483647 h 1338"/>
                <a:gd name="T70" fmla="*/ 2147483647 w 762"/>
                <a:gd name="T71" fmla="*/ 2147483647 h 1338"/>
                <a:gd name="T72" fmla="*/ 2147483647 w 762"/>
                <a:gd name="T73" fmla="*/ 2147483647 h 1338"/>
                <a:gd name="T74" fmla="*/ 2147483647 w 762"/>
                <a:gd name="T75" fmla="*/ 2147483647 h 1338"/>
                <a:gd name="T76" fmla="*/ 2147483647 w 762"/>
                <a:gd name="T77" fmla="*/ 2147483647 h 1338"/>
                <a:gd name="T78" fmla="*/ 2147483647 w 762"/>
                <a:gd name="T79" fmla="*/ 2147483647 h 1338"/>
                <a:gd name="T80" fmla="*/ 2147483647 w 762"/>
                <a:gd name="T81" fmla="*/ 2147483647 h 1338"/>
                <a:gd name="T82" fmla="*/ 2147483647 w 762"/>
                <a:gd name="T83" fmla="*/ 2147483647 h 1338"/>
                <a:gd name="T84" fmla="*/ 2147483647 w 762"/>
                <a:gd name="T85" fmla="*/ 2147483647 h 1338"/>
                <a:gd name="T86" fmla="*/ 2147483647 w 762"/>
                <a:gd name="T87" fmla="*/ 2147483647 h 1338"/>
                <a:gd name="T88" fmla="*/ 2147483647 w 762"/>
                <a:gd name="T89" fmla="*/ 2147483647 h 1338"/>
                <a:gd name="T90" fmla="*/ 2147483647 w 762"/>
                <a:gd name="T91" fmla="*/ 2147483647 h 1338"/>
                <a:gd name="T92" fmla="*/ 2147483647 w 762"/>
                <a:gd name="T93" fmla="*/ 2147483647 h 1338"/>
                <a:gd name="T94" fmla="*/ 2147483647 w 762"/>
                <a:gd name="T95" fmla="*/ 2147483647 h 1338"/>
                <a:gd name="T96" fmla="*/ 2147483647 w 762"/>
                <a:gd name="T97" fmla="*/ 2147483647 h 1338"/>
                <a:gd name="T98" fmla="*/ 2147483647 w 762"/>
                <a:gd name="T99" fmla="*/ 2147483647 h 1338"/>
                <a:gd name="T100" fmla="*/ 2147483647 w 762"/>
                <a:gd name="T101" fmla="*/ 2147483647 h 1338"/>
                <a:gd name="T102" fmla="*/ 2147483647 w 762"/>
                <a:gd name="T103" fmla="*/ 2147483647 h 1338"/>
                <a:gd name="T104" fmla="*/ 2147483647 w 762"/>
                <a:gd name="T105" fmla="*/ 2147483647 h 1338"/>
                <a:gd name="T106" fmla="*/ 2147483647 w 762"/>
                <a:gd name="T107" fmla="*/ 2147483647 h 1338"/>
                <a:gd name="T108" fmla="*/ 2147483647 w 762"/>
                <a:gd name="T109" fmla="*/ 2147483647 h 1338"/>
                <a:gd name="T110" fmla="*/ 2147483647 w 762"/>
                <a:gd name="T111" fmla="*/ 2147483647 h 1338"/>
                <a:gd name="T112" fmla="*/ 2147483647 w 762"/>
                <a:gd name="T113" fmla="*/ 2147483647 h 1338"/>
                <a:gd name="T114" fmla="*/ 2147483647 w 762"/>
                <a:gd name="T115" fmla="*/ 2147483647 h 1338"/>
                <a:gd name="T116" fmla="*/ 2147483647 w 762"/>
                <a:gd name="T117" fmla="*/ 2147483647 h 1338"/>
                <a:gd name="T118" fmla="*/ 2147483647 w 762"/>
                <a:gd name="T119" fmla="*/ 2147483647 h 1338"/>
                <a:gd name="T120" fmla="*/ 2147483647 w 762"/>
                <a:gd name="T121" fmla="*/ 2147483647 h 1338"/>
                <a:gd name="T122" fmla="*/ 2147483647 w 762"/>
                <a:gd name="T123" fmla="*/ 2147483647 h 13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2"/>
                <a:gd name="T187" fmla="*/ 0 h 1338"/>
                <a:gd name="T188" fmla="*/ 762 w 762"/>
                <a:gd name="T189" fmla="*/ 1338 h 13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2" h="1338">
                  <a:moveTo>
                    <a:pt x="762" y="342"/>
                  </a:moveTo>
                  <a:lnTo>
                    <a:pt x="762" y="324"/>
                  </a:lnTo>
                  <a:lnTo>
                    <a:pt x="756" y="318"/>
                  </a:lnTo>
                  <a:lnTo>
                    <a:pt x="744" y="318"/>
                  </a:lnTo>
                  <a:lnTo>
                    <a:pt x="744" y="258"/>
                  </a:lnTo>
                  <a:lnTo>
                    <a:pt x="732" y="246"/>
                  </a:lnTo>
                  <a:lnTo>
                    <a:pt x="750" y="234"/>
                  </a:lnTo>
                  <a:lnTo>
                    <a:pt x="738" y="186"/>
                  </a:lnTo>
                  <a:lnTo>
                    <a:pt x="750" y="156"/>
                  </a:lnTo>
                  <a:lnTo>
                    <a:pt x="738" y="120"/>
                  </a:lnTo>
                  <a:lnTo>
                    <a:pt x="738" y="108"/>
                  </a:lnTo>
                  <a:lnTo>
                    <a:pt x="750" y="72"/>
                  </a:lnTo>
                  <a:lnTo>
                    <a:pt x="756" y="42"/>
                  </a:lnTo>
                  <a:lnTo>
                    <a:pt x="756" y="12"/>
                  </a:lnTo>
                  <a:lnTo>
                    <a:pt x="744" y="0"/>
                  </a:lnTo>
                  <a:lnTo>
                    <a:pt x="666" y="54"/>
                  </a:lnTo>
                  <a:lnTo>
                    <a:pt x="636" y="60"/>
                  </a:lnTo>
                  <a:lnTo>
                    <a:pt x="630" y="60"/>
                  </a:lnTo>
                  <a:lnTo>
                    <a:pt x="618" y="72"/>
                  </a:lnTo>
                  <a:lnTo>
                    <a:pt x="606" y="78"/>
                  </a:lnTo>
                  <a:lnTo>
                    <a:pt x="594" y="78"/>
                  </a:lnTo>
                  <a:lnTo>
                    <a:pt x="594" y="72"/>
                  </a:lnTo>
                  <a:lnTo>
                    <a:pt x="588" y="66"/>
                  </a:lnTo>
                  <a:lnTo>
                    <a:pt x="564" y="66"/>
                  </a:lnTo>
                  <a:lnTo>
                    <a:pt x="558" y="72"/>
                  </a:lnTo>
                  <a:lnTo>
                    <a:pt x="552" y="84"/>
                  </a:lnTo>
                  <a:lnTo>
                    <a:pt x="540" y="90"/>
                  </a:lnTo>
                  <a:lnTo>
                    <a:pt x="528" y="102"/>
                  </a:lnTo>
                  <a:lnTo>
                    <a:pt x="510" y="102"/>
                  </a:lnTo>
                  <a:lnTo>
                    <a:pt x="498" y="96"/>
                  </a:lnTo>
                  <a:lnTo>
                    <a:pt x="492" y="90"/>
                  </a:lnTo>
                  <a:lnTo>
                    <a:pt x="486" y="90"/>
                  </a:lnTo>
                  <a:lnTo>
                    <a:pt x="468" y="108"/>
                  </a:lnTo>
                  <a:lnTo>
                    <a:pt x="456" y="108"/>
                  </a:lnTo>
                  <a:lnTo>
                    <a:pt x="450" y="102"/>
                  </a:lnTo>
                  <a:lnTo>
                    <a:pt x="438" y="96"/>
                  </a:lnTo>
                  <a:lnTo>
                    <a:pt x="432" y="84"/>
                  </a:lnTo>
                  <a:lnTo>
                    <a:pt x="420" y="78"/>
                  </a:lnTo>
                  <a:lnTo>
                    <a:pt x="408" y="78"/>
                  </a:lnTo>
                  <a:lnTo>
                    <a:pt x="396" y="90"/>
                  </a:lnTo>
                  <a:lnTo>
                    <a:pt x="390" y="90"/>
                  </a:lnTo>
                  <a:lnTo>
                    <a:pt x="384" y="96"/>
                  </a:lnTo>
                  <a:lnTo>
                    <a:pt x="354" y="96"/>
                  </a:lnTo>
                  <a:lnTo>
                    <a:pt x="354" y="114"/>
                  </a:lnTo>
                  <a:lnTo>
                    <a:pt x="330" y="138"/>
                  </a:lnTo>
                  <a:lnTo>
                    <a:pt x="330" y="150"/>
                  </a:lnTo>
                  <a:lnTo>
                    <a:pt x="342" y="162"/>
                  </a:lnTo>
                  <a:lnTo>
                    <a:pt x="348" y="174"/>
                  </a:lnTo>
                  <a:lnTo>
                    <a:pt x="348" y="204"/>
                  </a:lnTo>
                  <a:lnTo>
                    <a:pt x="342" y="216"/>
                  </a:lnTo>
                  <a:lnTo>
                    <a:pt x="336" y="234"/>
                  </a:lnTo>
                  <a:lnTo>
                    <a:pt x="336" y="246"/>
                  </a:lnTo>
                  <a:lnTo>
                    <a:pt x="342" y="246"/>
                  </a:lnTo>
                  <a:lnTo>
                    <a:pt x="342" y="252"/>
                  </a:lnTo>
                  <a:lnTo>
                    <a:pt x="348" y="252"/>
                  </a:lnTo>
                  <a:lnTo>
                    <a:pt x="372" y="276"/>
                  </a:lnTo>
                  <a:lnTo>
                    <a:pt x="384" y="300"/>
                  </a:lnTo>
                  <a:lnTo>
                    <a:pt x="390" y="306"/>
                  </a:lnTo>
                  <a:lnTo>
                    <a:pt x="396" y="318"/>
                  </a:lnTo>
                  <a:lnTo>
                    <a:pt x="408" y="336"/>
                  </a:lnTo>
                  <a:lnTo>
                    <a:pt x="420" y="348"/>
                  </a:lnTo>
                  <a:lnTo>
                    <a:pt x="420" y="366"/>
                  </a:lnTo>
                  <a:lnTo>
                    <a:pt x="414" y="372"/>
                  </a:lnTo>
                  <a:lnTo>
                    <a:pt x="408" y="384"/>
                  </a:lnTo>
                  <a:lnTo>
                    <a:pt x="402" y="390"/>
                  </a:lnTo>
                  <a:lnTo>
                    <a:pt x="402" y="450"/>
                  </a:lnTo>
                  <a:lnTo>
                    <a:pt x="396" y="456"/>
                  </a:lnTo>
                  <a:lnTo>
                    <a:pt x="372" y="456"/>
                  </a:lnTo>
                  <a:lnTo>
                    <a:pt x="360" y="462"/>
                  </a:lnTo>
                  <a:lnTo>
                    <a:pt x="354" y="474"/>
                  </a:lnTo>
                  <a:lnTo>
                    <a:pt x="354" y="492"/>
                  </a:lnTo>
                  <a:lnTo>
                    <a:pt x="360" y="492"/>
                  </a:lnTo>
                  <a:lnTo>
                    <a:pt x="366" y="498"/>
                  </a:lnTo>
                  <a:lnTo>
                    <a:pt x="366" y="528"/>
                  </a:lnTo>
                  <a:lnTo>
                    <a:pt x="354" y="534"/>
                  </a:lnTo>
                  <a:lnTo>
                    <a:pt x="348" y="540"/>
                  </a:lnTo>
                  <a:lnTo>
                    <a:pt x="342" y="534"/>
                  </a:lnTo>
                  <a:lnTo>
                    <a:pt x="342" y="522"/>
                  </a:lnTo>
                  <a:lnTo>
                    <a:pt x="348" y="516"/>
                  </a:lnTo>
                  <a:lnTo>
                    <a:pt x="348" y="504"/>
                  </a:lnTo>
                  <a:lnTo>
                    <a:pt x="336" y="498"/>
                  </a:lnTo>
                  <a:lnTo>
                    <a:pt x="330" y="492"/>
                  </a:lnTo>
                  <a:lnTo>
                    <a:pt x="318" y="486"/>
                  </a:lnTo>
                  <a:lnTo>
                    <a:pt x="312" y="480"/>
                  </a:lnTo>
                  <a:lnTo>
                    <a:pt x="300" y="474"/>
                  </a:lnTo>
                  <a:lnTo>
                    <a:pt x="300" y="444"/>
                  </a:lnTo>
                  <a:lnTo>
                    <a:pt x="288" y="444"/>
                  </a:lnTo>
                  <a:lnTo>
                    <a:pt x="288" y="438"/>
                  </a:lnTo>
                  <a:lnTo>
                    <a:pt x="294" y="432"/>
                  </a:lnTo>
                  <a:lnTo>
                    <a:pt x="306" y="426"/>
                  </a:lnTo>
                  <a:lnTo>
                    <a:pt x="312" y="420"/>
                  </a:lnTo>
                  <a:lnTo>
                    <a:pt x="300" y="402"/>
                  </a:lnTo>
                  <a:lnTo>
                    <a:pt x="312" y="396"/>
                  </a:lnTo>
                  <a:lnTo>
                    <a:pt x="318" y="366"/>
                  </a:lnTo>
                  <a:lnTo>
                    <a:pt x="312" y="366"/>
                  </a:lnTo>
                  <a:lnTo>
                    <a:pt x="312" y="330"/>
                  </a:lnTo>
                  <a:lnTo>
                    <a:pt x="306" y="324"/>
                  </a:lnTo>
                  <a:lnTo>
                    <a:pt x="288" y="324"/>
                  </a:lnTo>
                  <a:lnTo>
                    <a:pt x="282" y="330"/>
                  </a:lnTo>
                  <a:lnTo>
                    <a:pt x="252" y="330"/>
                  </a:lnTo>
                  <a:lnTo>
                    <a:pt x="222" y="282"/>
                  </a:lnTo>
                  <a:lnTo>
                    <a:pt x="216" y="282"/>
                  </a:lnTo>
                  <a:lnTo>
                    <a:pt x="210" y="288"/>
                  </a:lnTo>
                  <a:lnTo>
                    <a:pt x="192" y="294"/>
                  </a:lnTo>
                  <a:lnTo>
                    <a:pt x="180" y="300"/>
                  </a:lnTo>
                  <a:lnTo>
                    <a:pt x="162" y="312"/>
                  </a:lnTo>
                  <a:lnTo>
                    <a:pt x="138" y="324"/>
                  </a:lnTo>
                  <a:lnTo>
                    <a:pt x="132" y="324"/>
                  </a:lnTo>
                  <a:lnTo>
                    <a:pt x="120" y="330"/>
                  </a:lnTo>
                  <a:lnTo>
                    <a:pt x="102" y="336"/>
                  </a:lnTo>
                  <a:lnTo>
                    <a:pt x="84" y="336"/>
                  </a:lnTo>
                  <a:lnTo>
                    <a:pt x="72" y="342"/>
                  </a:lnTo>
                  <a:lnTo>
                    <a:pt x="60" y="342"/>
                  </a:lnTo>
                  <a:lnTo>
                    <a:pt x="42" y="360"/>
                  </a:lnTo>
                  <a:lnTo>
                    <a:pt x="12" y="360"/>
                  </a:lnTo>
                  <a:lnTo>
                    <a:pt x="0" y="372"/>
                  </a:lnTo>
                  <a:lnTo>
                    <a:pt x="18" y="390"/>
                  </a:lnTo>
                  <a:lnTo>
                    <a:pt x="24" y="444"/>
                  </a:lnTo>
                  <a:lnTo>
                    <a:pt x="84" y="444"/>
                  </a:lnTo>
                  <a:lnTo>
                    <a:pt x="96" y="462"/>
                  </a:lnTo>
                  <a:lnTo>
                    <a:pt x="114" y="462"/>
                  </a:lnTo>
                  <a:lnTo>
                    <a:pt x="132" y="486"/>
                  </a:lnTo>
                  <a:lnTo>
                    <a:pt x="138" y="486"/>
                  </a:lnTo>
                  <a:lnTo>
                    <a:pt x="150" y="480"/>
                  </a:lnTo>
                  <a:lnTo>
                    <a:pt x="162" y="480"/>
                  </a:lnTo>
                  <a:lnTo>
                    <a:pt x="180" y="498"/>
                  </a:lnTo>
                  <a:lnTo>
                    <a:pt x="192" y="498"/>
                  </a:lnTo>
                  <a:lnTo>
                    <a:pt x="204" y="510"/>
                  </a:lnTo>
                  <a:lnTo>
                    <a:pt x="204" y="516"/>
                  </a:lnTo>
                  <a:lnTo>
                    <a:pt x="198" y="528"/>
                  </a:lnTo>
                  <a:lnTo>
                    <a:pt x="192" y="534"/>
                  </a:lnTo>
                  <a:lnTo>
                    <a:pt x="204" y="552"/>
                  </a:lnTo>
                  <a:lnTo>
                    <a:pt x="192" y="564"/>
                  </a:lnTo>
                  <a:lnTo>
                    <a:pt x="204" y="576"/>
                  </a:lnTo>
                  <a:lnTo>
                    <a:pt x="198" y="582"/>
                  </a:lnTo>
                  <a:lnTo>
                    <a:pt x="198" y="588"/>
                  </a:lnTo>
                  <a:lnTo>
                    <a:pt x="192" y="594"/>
                  </a:lnTo>
                  <a:lnTo>
                    <a:pt x="192" y="606"/>
                  </a:lnTo>
                  <a:lnTo>
                    <a:pt x="204" y="630"/>
                  </a:lnTo>
                  <a:lnTo>
                    <a:pt x="204" y="642"/>
                  </a:lnTo>
                  <a:lnTo>
                    <a:pt x="198" y="648"/>
                  </a:lnTo>
                  <a:lnTo>
                    <a:pt x="198" y="654"/>
                  </a:lnTo>
                  <a:lnTo>
                    <a:pt x="192" y="654"/>
                  </a:lnTo>
                  <a:lnTo>
                    <a:pt x="192" y="666"/>
                  </a:lnTo>
                  <a:lnTo>
                    <a:pt x="174" y="678"/>
                  </a:lnTo>
                  <a:lnTo>
                    <a:pt x="192" y="702"/>
                  </a:lnTo>
                  <a:lnTo>
                    <a:pt x="174" y="720"/>
                  </a:lnTo>
                  <a:lnTo>
                    <a:pt x="174" y="732"/>
                  </a:lnTo>
                  <a:lnTo>
                    <a:pt x="198" y="756"/>
                  </a:lnTo>
                  <a:lnTo>
                    <a:pt x="198" y="762"/>
                  </a:lnTo>
                  <a:lnTo>
                    <a:pt x="192" y="774"/>
                  </a:lnTo>
                  <a:lnTo>
                    <a:pt x="180" y="786"/>
                  </a:lnTo>
                  <a:lnTo>
                    <a:pt x="180" y="798"/>
                  </a:lnTo>
                  <a:lnTo>
                    <a:pt x="168" y="810"/>
                  </a:lnTo>
                  <a:lnTo>
                    <a:pt x="156" y="816"/>
                  </a:lnTo>
                  <a:lnTo>
                    <a:pt x="156" y="846"/>
                  </a:lnTo>
                  <a:lnTo>
                    <a:pt x="144" y="858"/>
                  </a:lnTo>
                  <a:lnTo>
                    <a:pt x="156" y="876"/>
                  </a:lnTo>
                  <a:lnTo>
                    <a:pt x="138" y="882"/>
                  </a:lnTo>
                  <a:lnTo>
                    <a:pt x="72" y="966"/>
                  </a:lnTo>
                  <a:lnTo>
                    <a:pt x="72" y="996"/>
                  </a:lnTo>
                  <a:lnTo>
                    <a:pt x="78" y="1014"/>
                  </a:lnTo>
                  <a:lnTo>
                    <a:pt x="78" y="1032"/>
                  </a:lnTo>
                  <a:lnTo>
                    <a:pt x="84" y="1044"/>
                  </a:lnTo>
                  <a:lnTo>
                    <a:pt x="84" y="1062"/>
                  </a:lnTo>
                  <a:lnTo>
                    <a:pt x="114" y="1122"/>
                  </a:lnTo>
                  <a:lnTo>
                    <a:pt x="114" y="1212"/>
                  </a:lnTo>
                  <a:lnTo>
                    <a:pt x="90" y="1248"/>
                  </a:lnTo>
                  <a:lnTo>
                    <a:pt x="114" y="1248"/>
                  </a:lnTo>
                  <a:lnTo>
                    <a:pt x="108" y="1260"/>
                  </a:lnTo>
                  <a:lnTo>
                    <a:pt x="108" y="1284"/>
                  </a:lnTo>
                  <a:lnTo>
                    <a:pt x="114" y="1290"/>
                  </a:lnTo>
                  <a:lnTo>
                    <a:pt x="120" y="1290"/>
                  </a:lnTo>
                  <a:lnTo>
                    <a:pt x="126" y="1314"/>
                  </a:lnTo>
                  <a:lnTo>
                    <a:pt x="144" y="1314"/>
                  </a:lnTo>
                  <a:lnTo>
                    <a:pt x="156" y="1326"/>
                  </a:lnTo>
                  <a:lnTo>
                    <a:pt x="162" y="1338"/>
                  </a:lnTo>
                  <a:lnTo>
                    <a:pt x="168" y="1320"/>
                  </a:lnTo>
                  <a:lnTo>
                    <a:pt x="168" y="1284"/>
                  </a:lnTo>
                  <a:lnTo>
                    <a:pt x="162" y="1272"/>
                  </a:lnTo>
                  <a:lnTo>
                    <a:pt x="156" y="1266"/>
                  </a:lnTo>
                  <a:lnTo>
                    <a:pt x="150" y="1266"/>
                  </a:lnTo>
                  <a:lnTo>
                    <a:pt x="150" y="1242"/>
                  </a:lnTo>
                  <a:lnTo>
                    <a:pt x="162" y="1230"/>
                  </a:lnTo>
                  <a:lnTo>
                    <a:pt x="222" y="1188"/>
                  </a:lnTo>
                  <a:lnTo>
                    <a:pt x="276" y="1158"/>
                  </a:lnTo>
                  <a:lnTo>
                    <a:pt x="294" y="1146"/>
                  </a:lnTo>
                  <a:lnTo>
                    <a:pt x="312" y="1140"/>
                  </a:lnTo>
                  <a:lnTo>
                    <a:pt x="330" y="1128"/>
                  </a:lnTo>
                  <a:lnTo>
                    <a:pt x="342" y="1122"/>
                  </a:lnTo>
                  <a:lnTo>
                    <a:pt x="360" y="1104"/>
                  </a:lnTo>
                  <a:lnTo>
                    <a:pt x="360" y="1080"/>
                  </a:lnTo>
                  <a:lnTo>
                    <a:pt x="354" y="1080"/>
                  </a:lnTo>
                  <a:lnTo>
                    <a:pt x="354" y="1086"/>
                  </a:lnTo>
                  <a:lnTo>
                    <a:pt x="348" y="1080"/>
                  </a:lnTo>
                  <a:lnTo>
                    <a:pt x="342" y="1080"/>
                  </a:lnTo>
                  <a:lnTo>
                    <a:pt x="342" y="1068"/>
                  </a:lnTo>
                  <a:lnTo>
                    <a:pt x="366" y="1020"/>
                  </a:lnTo>
                  <a:lnTo>
                    <a:pt x="366" y="990"/>
                  </a:lnTo>
                  <a:lnTo>
                    <a:pt x="360" y="984"/>
                  </a:lnTo>
                  <a:lnTo>
                    <a:pt x="360" y="978"/>
                  </a:lnTo>
                  <a:lnTo>
                    <a:pt x="372" y="948"/>
                  </a:lnTo>
                  <a:lnTo>
                    <a:pt x="366" y="942"/>
                  </a:lnTo>
                  <a:lnTo>
                    <a:pt x="348" y="960"/>
                  </a:lnTo>
                  <a:lnTo>
                    <a:pt x="354" y="918"/>
                  </a:lnTo>
                  <a:lnTo>
                    <a:pt x="348" y="906"/>
                  </a:lnTo>
                  <a:lnTo>
                    <a:pt x="336" y="900"/>
                  </a:lnTo>
                  <a:lnTo>
                    <a:pt x="330" y="888"/>
                  </a:lnTo>
                  <a:lnTo>
                    <a:pt x="330" y="870"/>
                  </a:lnTo>
                  <a:lnTo>
                    <a:pt x="336" y="858"/>
                  </a:lnTo>
                  <a:lnTo>
                    <a:pt x="336" y="834"/>
                  </a:lnTo>
                  <a:lnTo>
                    <a:pt x="324" y="822"/>
                  </a:lnTo>
                  <a:lnTo>
                    <a:pt x="318" y="822"/>
                  </a:lnTo>
                  <a:lnTo>
                    <a:pt x="312" y="816"/>
                  </a:lnTo>
                  <a:lnTo>
                    <a:pt x="312" y="792"/>
                  </a:lnTo>
                  <a:lnTo>
                    <a:pt x="318" y="780"/>
                  </a:lnTo>
                  <a:lnTo>
                    <a:pt x="324" y="762"/>
                  </a:lnTo>
                  <a:lnTo>
                    <a:pt x="336" y="750"/>
                  </a:lnTo>
                  <a:lnTo>
                    <a:pt x="372" y="732"/>
                  </a:lnTo>
                  <a:lnTo>
                    <a:pt x="378" y="726"/>
                  </a:lnTo>
                  <a:lnTo>
                    <a:pt x="378" y="714"/>
                  </a:lnTo>
                  <a:lnTo>
                    <a:pt x="390" y="690"/>
                  </a:lnTo>
                  <a:lnTo>
                    <a:pt x="396" y="684"/>
                  </a:lnTo>
                  <a:lnTo>
                    <a:pt x="402" y="684"/>
                  </a:lnTo>
                  <a:lnTo>
                    <a:pt x="414" y="678"/>
                  </a:lnTo>
                  <a:lnTo>
                    <a:pt x="420" y="678"/>
                  </a:lnTo>
                  <a:lnTo>
                    <a:pt x="426" y="672"/>
                  </a:lnTo>
                  <a:lnTo>
                    <a:pt x="450" y="660"/>
                  </a:lnTo>
                  <a:lnTo>
                    <a:pt x="462" y="648"/>
                  </a:lnTo>
                  <a:lnTo>
                    <a:pt x="474" y="612"/>
                  </a:lnTo>
                  <a:lnTo>
                    <a:pt x="498" y="576"/>
                  </a:lnTo>
                  <a:lnTo>
                    <a:pt x="522" y="564"/>
                  </a:lnTo>
                  <a:lnTo>
                    <a:pt x="558" y="552"/>
                  </a:lnTo>
                  <a:lnTo>
                    <a:pt x="600" y="534"/>
                  </a:lnTo>
                  <a:lnTo>
                    <a:pt x="624" y="522"/>
                  </a:lnTo>
                  <a:lnTo>
                    <a:pt x="630" y="516"/>
                  </a:lnTo>
                  <a:lnTo>
                    <a:pt x="666" y="498"/>
                  </a:lnTo>
                  <a:lnTo>
                    <a:pt x="672" y="492"/>
                  </a:lnTo>
                  <a:lnTo>
                    <a:pt x="684" y="486"/>
                  </a:lnTo>
                  <a:lnTo>
                    <a:pt x="684" y="474"/>
                  </a:lnTo>
                  <a:lnTo>
                    <a:pt x="714" y="444"/>
                  </a:lnTo>
                  <a:lnTo>
                    <a:pt x="714" y="432"/>
                  </a:lnTo>
                  <a:lnTo>
                    <a:pt x="720" y="420"/>
                  </a:lnTo>
                  <a:lnTo>
                    <a:pt x="732" y="414"/>
                  </a:lnTo>
                  <a:lnTo>
                    <a:pt x="738" y="402"/>
                  </a:lnTo>
                  <a:lnTo>
                    <a:pt x="744" y="396"/>
                  </a:lnTo>
                  <a:lnTo>
                    <a:pt x="744" y="378"/>
                  </a:lnTo>
                  <a:lnTo>
                    <a:pt x="750" y="372"/>
                  </a:lnTo>
                  <a:lnTo>
                    <a:pt x="762" y="348"/>
                  </a:lnTo>
                  <a:lnTo>
                    <a:pt x="762" y="34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4" name="Morocco" descr="© INSCALE GmbH, 05.05.2010&#10;http://www.presentationload.com/">
              <a:extLst>
                <a:ext uri="{FF2B5EF4-FFF2-40B4-BE49-F238E27FC236}">
                  <a16:creationId xmlns:a16="http://schemas.microsoft.com/office/drawing/2014/main" id="{9BBFA1CA-81F1-4A0C-B26F-DB95E6C36FFB}"/>
                </a:ext>
              </a:extLst>
            </p:cNvPr>
            <p:cNvSpPr>
              <a:spLocks/>
            </p:cNvSpPr>
            <p:nvPr/>
          </p:nvSpPr>
          <p:spPr bwMode="gray">
            <a:xfrm>
              <a:off x="3898892" y="2123001"/>
              <a:ext cx="321676" cy="250522"/>
            </a:xfrm>
            <a:custGeom>
              <a:avLst/>
              <a:gdLst>
                <a:gd name="T0" fmla="*/ 2147483647 w 846"/>
                <a:gd name="T1" fmla="*/ 2147483647 h 660"/>
                <a:gd name="T2" fmla="*/ 2147483647 w 846"/>
                <a:gd name="T3" fmla="*/ 2147483647 h 660"/>
                <a:gd name="T4" fmla="*/ 2147483647 w 846"/>
                <a:gd name="T5" fmla="*/ 2147483647 h 660"/>
                <a:gd name="T6" fmla="*/ 2147483647 w 846"/>
                <a:gd name="T7" fmla="*/ 2147483647 h 660"/>
                <a:gd name="T8" fmla="*/ 2147483647 w 846"/>
                <a:gd name="T9" fmla="*/ 2147483647 h 660"/>
                <a:gd name="T10" fmla="*/ 2147483647 w 846"/>
                <a:gd name="T11" fmla="*/ 2147483647 h 660"/>
                <a:gd name="T12" fmla="*/ 2147483647 w 846"/>
                <a:gd name="T13" fmla="*/ 2147483647 h 660"/>
                <a:gd name="T14" fmla="*/ 2147483647 w 846"/>
                <a:gd name="T15" fmla="*/ 2147483647 h 660"/>
                <a:gd name="T16" fmla="*/ 2147483647 w 846"/>
                <a:gd name="T17" fmla="*/ 2147483647 h 660"/>
                <a:gd name="T18" fmla="*/ 2147483647 w 846"/>
                <a:gd name="T19" fmla="*/ 0 h 660"/>
                <a:gd name="T20" fmla="*/ 2147483647 w 846"/>
                <a:gd name="T21" fmla="*/ 2147483647 h 660"/>
                <a:gd name="T22" fmla="*/ 2147483647 w 846"/>
                <a:gd name="T23" fmla="*/ 2147483647 h 660"/>
                <a:gd name="T24" fmla="*/ 2147483647 w 846"/>
                <a:gd name="T25" fmla="*/ 2147483647 h 660"/>
                <a:gd name="T26" fmla="*/ 2147483647 w 846"/>
                <a:gd name="T27" fmla="*/ 2147483647 h 660"/>
                <a:gd name="T28" fmla="*/ 2147483647 w 846"/>
                <a:gd name="T29" fmla="*/ 2147483647 h 660"/>
                <a:gd name="T30" fmla="*/ 2147483647 w 846"/>
                <a:gd name="T31" fmla="*/ 2147483647 h 660"/>
                <a:gd name="T32" fmla="*/ 2147483647 w 846"/>
                <a:gd name="T33" fmla="*/ 2147483647 h 660"/>
                <a:gd name="T34" fmla="*/ 2147483647 w 846"/>
                <a:gd name="T35" fmla="*/ 2147483647 h 660"/>
                <a:gd name="T36" fmla="*/ 2147483647 w 846"/>
                <a:gd name="T37" fmla="*/ 2147483647 h 660"/>
                <a:gd name="T38" fmla="*/ 2147483647 w 846"/>
                <a:gd name="T39" fmla="*/ 2147483647 h 660"/>
                <a:gd name="T40" fmla="*/ 2147483647 w 846"/>
                <a:gd name="T41" fmla="*/ 2147483647 h 660"/>
                <a:gd name="T42" fmla="*/ 2147483647 w 846"/>
                <a:gd name="T43" fmla="*/ 2147483647 h 660"/>
                <a:gd name="T44" fmla="*/ 2147483647 w 846"/>
                <a:gd name="T45" fmla="*/ 2147483647 h 660"/>
                <a:gd name="T46" fmla="*/ 2147483647 w 846"/>
                <a:gd name="T47" fmla="*/ 2147483647 h 660"/>
                <a:gd name="T48" fmla="*/ 2147483647 w 846"/>
                <a:gd name="T49" fmla="*/ 2147483647 h 660"/>
                <a:gd name="T50" fmla="*/ 2147483647 w 846"/>
                <a:gd name="T51" fmla="*/ 2147483647 h 660"/>
                <a:gd name="T52" fmla="*/ 2147483647 w 846"/>
                <a:gd name="T53" fmla="*/ 2147483647 h 660"/>
                <a:gd name="T54" fmla="*/ 2147483647 w 846"/>
                <a:gd name="T55" fmla="*/ 2147483647 h 660"/>
                <a:gd name="T56" fmla="*/ 2147483647 w 846"/>
                <a:gd name="T57" fmla="*/ 2147483647 h 660"/>
                <a:gd name="T58" fmla="*/ 2147483647 w 846"/>
                <a:gd name="T59" fmla="*/ 2147483647 h 660"/>
                <a:gd name="T60" fmla="*/ 2147483647 w 846"/>
                <a:gd name="T61" fmla="*/ 2147483647 h 660"/>
                <a:gd name="T62" fmla="*/ 2147483647 w 846"/>
                <a:gd name="T63" fmla="*/ 2147483647 h 660"/>
                <a:gd name="T64" fmla="*/ 2147483647 w 846"/>
                <a:gd name="T65" fmla="*/ 2147483647 h 660"/>
                <a:gd name="T66" fmla="*/ 2147483647 w 846"/>
                <a:gd name="T67" fmla="*/ 2147483647 h 660"/>
                <a:gd name="T68" fmla="*/ 2147483647 w 846"/>
                <a:gd name="T69" fmla="*/ 2147483647 h 660"/>
                <a:gd name="T70" fmla="*/ 2147483647 w 846"/>
                <a:gd name="T71" fmla="*/ 2147483647 h 660"/>
                <a:gd name="T72" fmla="*/ 2147483647 w 846"/>
                <a:gd name="T73" fmla="*/ 2147483647 h 660"/>
                <a:gd name="T74" fmla="*/ 2147483647 w 846"/>
                <a:gd name="T75" fmla="*/ 2147483647 h 660"/>
                <a:gd name="T76" fmla="*/ 2147483647 w 846"/>
                <a:gd name="T77" fmla="*/ 2147483647 h 660"/>
                <a:gd name="T78" fmla="*/ 2147483647 w 846"/>
                <a:gd name="T79" fmla="*/ 2147483647 h 660"/>
                <a:gd name="T80" fmla="*/ 2147483647 w 846"/>
                <a:gd name="T81" fmla="*/ 2147483647 h 660"/>
                <a:gd name="T82" fmla="*/ 2147483647 w 846"/>
                <a:gd name="T83" fmla="*/ 2147483647 h 660"/>
                <a:gd name="T84" fmla="*/ 2147483647 w 846"/>
                <a:gd name="T85" fmla="*/ 2147483647 h 660"/>
                <a:gd name="T86" fmla="*/ 2147483647 w 846"/>
                <a:gd name="T87" fmla="*/ 2147483647 h 660"/>
                <a:gd name="T88" fmla="*/ 2147483647 w 846"/>
                <a:gd name="T89" fmla="*/ 2147483647 h 66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46"/>
                <a:gd name="T136" fmla="*/ 0 h 660"/>
                <a:gd name="T137" fmla="*/ 846 w 846"/>
                <a:gd name="T138" fmla="*/ 660 h 66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46" h="660">
                  <a:moveTo>
                    <a:pt x="822" y="246"/>
                  </a:moveTo>
                  <a:lnTo>
                    <a:pt x="822" y="216"/>
                  </a:lnTo>
                  <a:lnTo>
                    <a:pt x="804" y="216"/>
                  </a:lnTo>
                  <a:lnTo>
                    <a:pt x="816" y="186"/>
                  </a:lnTo>
                  <a:lnTo>
                    <a:pt x="804" y="168"/>
                  </a:lnTo>
                  <a:lnTo>
                    <a:pt x="810" y="102"/>
                  </a:lnTo>
                  <a:lnTo>
                    <a:pt x="798" y="102"/>
                  </a:lnTo>
                  <a:lnTo>
                    <a:pt x="798" y="90"/>
                  </a:lnTo>
                  <a:lnTo>
                    <a:pt x="804" y="84"/>
                  </a:lnTo>
                  <a:lnTo>
                    <a:pt x="792" y="78"/>
                  </a:lnTo>
                  <a:lnTo>
                    <a:pt x="786" y="66"/>
                  </a:lnTo>
                  <a:lnTo>
                    <a:pt x="780" y="60"/>
                  </a:lnTo>
                  <a:lnTo>
                    <a:pt x="744" y="42"/>
                  </a:lnTo>
                  <a:lnTo>
                    <a:pt x="720" y="42"/>
                  </a:lnTo>
                  <a:lnTo>
                    <a:pt x="708" y="48"/>
                  </a:lnTo>
                  <a:lnTo>
                    <a:pt x="702" y="54"/>
                  </a:lnTo>
                  <a:lnTo>
                    <a:pt x="696" y="54"/>
                  </a:lnTo>
                  <a:lnTo>
                    <a:pt x="690" y="48"/>
                  </a:lnTo>
                  <a:lnTo>
                    <a:pt x="678" y="48"/>
                  </a:lnTo>
                  <a:lnTo>
                    <a:pt x="666" y="42"/>
                  </a:lnTo>
                  <a:lnTo>
                    <a:pt x="654" y="42"/>
                  </a:lnTo>
                  <a:lnTo>
                    <a:pt x="642" y="48"/>
                  </a:lnTo>
                  <a:lnTo>
                    <a:pt x="636" y="54"/>
                  </a:lnTo>
                  <a:lnTo>
                    <a:pt x="624" y="54"/>
                  </a:lnTo>
                  <a:lnTo>
                    <a:pt x="588" y="36"/>
                  </a:lnTo>
                  <a:lnTo>
                    <a:pt x="570" y="18"/>
                  </a:lnTo>
                  <a:lnTo>
                    <a:pt x="564" y="6"/>
                  </a:lnTo>
                  <a:lnTo>
                    <a:pt x="558" y="6"/>
                  </a:lnTo>
                  <a:lnTo>
                    <a:pt x="552" y="0"/>
                  </a:lnTo>
                  <a:lnTo>
                    <a:pt x="528" y="0"/>
                  </a:lnTo>
                  <a:lnTo>
                    <a:pt x="528" y="6"/>
                  </a:lnTo>
                  <a:lnTo>
                    <a:pt x="522" y="12"/>
                  </a:lnTo>
                  <a:lnTo>
                    <a:pt x="522" y="30"/>
                  </a:lnTo>
                  <a:lnTo>
                    <a:pt x="516" y="48"/>
                  </a:lnTo>
                  <a:lnTo>
                    <a:pt x="498" y="84"/>
                  </a:lnTo>
                  <a:lnTo>
                    <a:pt x="492" y="102"/>
                  </a:lnTo>
                  <a:lnTo>
                    <a:pt x="468" y="138"/>
                  </a:lnTo>
                  <a:lnTo>
                    <a:pt x="462" y="150"/>
                  </a:lnTo>
                  <a:lnTo>
                    <a:pt x="450" y="162"/>
                  </a:lnTo>
                  <a:lnTo>
                    <a:pt x="438" y="168"/>
                  </a:lnTo>
                  <a:lnTo>
                    <a:pt x="420" y="168"/>
                  </a:lnTo>
                  <a:lnTo>
                    <a:pt x="408" y="174"/>
                  </a:lnTo>
                  <a:lnTo>
                    <a:pt x="402" y="174"/>
                  </a:lnTo>
                  <a:lnTo>
                    <a:pt x="396" y="180"/>
                  </a:lnTo>
                  <a:lnTo>
                    <a:pt x="384" y="186"/>
                  </a:lnTo>
                  <a:lnTo>
                    <a:pt x="378" y="198"/>
                  </a:lnTo>
                  <a:lnTo>
                    <a:pt x="360" y="192"/>
                  </a:lnTo>
                  <a:lnTo>
                    <a:pt x="330" y="204"/>
                  </a:lnTo>
                  <a:lnTo>
                    <a:pt x="330" y="210"/>
                  </a:lnTo>
                  <a:lnTo>
                    <a:pt x="324" y="216"/>
                  </a:lnTo>
                  <a:lnTo>
                    <a:pt x="324" y="228"/>
                  </a:lnTo>
                  <a:lnTo>
                    <a:pt x="318" y="240"/>
                  </a:lnTo>
                  <a:lnTo>
                    <a:pt x="312" y="240"/>
                  </a:lnTo>
                  <a:lnTo>
                    <a:pt x="288" y="264"/>
                  </a:lnTo>
                  <a:lnTo>
                    <a:pt x="288" y="288"/>
                  </a:lnTo>
                  <a:lnTo>
                    <a:pt x="276" y="312"/>
                  </a:lnTo>
                  <a:lnTo>
                    <a:pt x="264" y="324"/>
                  </a:lnTo>
                  <a:lnTo>
                    <a:pt x="258" y="336"/>
                  </a:lnTo>
                  <a:lnTo>
                    <a:pt x="246" y="354"/>
                  </a:lnTo>
                  <a:lnTo>
                    <a:pt x="246" y="402"/>
                  </a:lnTo>
                  <a:lnTo>
                    <a:pt x="240" y="408"/>
                  </a:lnTo>
                  <a:lnTo>
                    <a:pt x="234" y="408"/>
                  </a:lnTo>
                  <a:lnTo>
                    <a:pt x="234" y="414"/>
                  </a:lnTo>
                  <a:lnTo>
                    <a:pt x="240" y="420"/>
                  </a:lnTo>
                  <a:lnTo>
                    <a:pt x="252" y="420"/>
                  </a:lnTo>
                  <a:lnTo>
                    <a:pt x="252" y="474"/>
                  </a:lnTo>
                  <a:lnTo>
                    <a:pt x="240" y="474"/>
                  </a:lnTo>
                  <a:lnTo>
                    <a:pt x="228" y="480"/>
                  </a:lnTo>
                  <a:lnTo>
                    <a:pt x="192" y="540"/>
                  </a:lnTo>
                  <a:lnTo>
                    <a:pt x="180" y="552"/>
                  </a:lnTo>
                  <a:lnTo>
                    <a:pt x="168" y="552"/>
                  </a:lnTo>
                  <a:lnTo>
                    <a:pt x="162" y="558"/>
                  </a:lnTo>
                  <a:lnTo>
                    <a:pt x="150" y="564"/>
                  </a:lnTo>
                  <a:lnTo>
                    <a:pt x="144" y="576"/>
                  </a:lnTo>
                  <a:lnTo>
                    <a:pt x="132" y="588"/>
                  </a:lnTo>
                  <a:lnTo>
                    <a:pt x="126" y="600"/>
                  </a:lnTo>
                  <a:lnTo>
                    <a:pt x="120" y="606"/>
                  </a:lnTo>
                  <a:lnTo>
                    <a:pt x="84" y="624"/>
                  </a:lnTo>
                  <a:lnTo>
                    <a:pt x="66" y="624"/>
                  </a:lnTo>
                  <a:lnTo>
                    <a:pt x="54" y="630"/>
                  </a:lnTo>
                  <a:lnTo>
                    <a:pt x="48" y="630"/>
                  </a:lnTo>
                  <a:lnTo>
                    <a:pt x="42" y="636"/>
                  </a:lnTo>
                  <a:lnTo>
                    <a:pt x="12" y="636"/>
                  </a:lnTo>
                  <a:lnTo>
                    <a:pt x="6" y="642"/>
                  </a:lnTo>
                  <a:lnTo>
                    <a:pt x="6" y="654"/>
                  </a:lnTo>
                  <a:lnTo>
                    <a:pt x="0" y="660"/>
                  </a:lnTo>
                  <a:lnTo>
                    <a:pt x="312" y="660"/>
                  </a:lnTo>
                  <a:lnTo>
                    <a:pt x="312" y="600"/>
                  </a:lnTo>
                  <a:lnTo>
                    <a:pt x="318" y="570"/>
                  </a:lnTo>
                  <a:lnTo>
                    <a:pt x="330" y="564"/>
                  </a:lnTo>
                  <a:lnTo>
                    <a:pt x="336" y="558"/>
                  </a:lnTo>
                  <a:lnTo>
                    <a:pt x="348" y="552"/>
                  </a:lnTo>
                  <a:lnTo>
                    <a:pt x="378" y="522"/>
                  </a:lnTo>
                  <a:lnTo>
                    <a:pt x="378" y="516"/>
                  </a:lnTo>
                  <a:lnTo>
                    <a:pt x="396" y="516"/>
                  </a:lnTo>
                  <a:lnTo>
                    <a:pt x="426" y="498"/>
                  </a:lnTo>
                  <a:lnTo>
                    <a:pt x="438" y="504"/>
                  </a:lnTo>
                  <a:lnTo>
                    <a:pt x="444" y="510"/>
                  </a:lnTo>
                  <a:lnTo>
                    <a:pt x="456" y="510"/>
                  </a:lnTo>
                  <a:lnTo>
                    <a:pt x="462" y="498"/>
                  </a:lnTo>
                  <a:lnTo>
                    <a:pt x="462" y="492"/>
                  </a:lnTo>
                  <a:lnTo>
                    <a:pt x="486" y="486"/>
                  </a:lnTo>
                  <a:lnTo>
                    <a:pt x="492" y="474"/>
                  </a:lnTo>
                  <a:lnTo>
                    <a:pt x="504" y="474"/>
                  </a:lnTo>
                  <a:lnTo>
                    <a:pt x="516" y="480"/>
                  </a:lnTo>
                  <a:lnTo>
                    <a:pt x="540" y="480"/>
                  </a:lnTo>
                  <a:lnTo>
                    <a:pt x="552" y="468"/>
                  </a:lnTo>
                  <a:lnTo>
                    <a:pt x="564" y="444"/>
                  </a:lnTo>
                  <a:lnTo>
                    <a:pt x="570" y="438"/>
                  </a:lnTo>
                  <a:lnTo>
                    <a:pt x="576" y="426"/>
                  </a:lnTo>
                  <a:lnTo>
                    <a:pt x="618" y="426"/>
                  </a:lnTo>
                  <a:lnTo>
                    <a:pt x="624" y="420"/>
                  </a:lnTo>
                  <a:lnTo>
                    <a:pt x="636" y="414"/>
                  </a:lnTo>
                  <a:lnTo>
                    <a:pt x="648" y="402"/>
                  </a:lnTo>
                  <a:lnTo>
                    <a:pt x="648" y="396"/>
                  </a:lnTo>
                  <a:lnTo>
                    <a:pt x="672" y="384"/>
                  </a:lnTo>
                  <a:lnTo>
                    <a:pt x="660" y="366"/>
                  </a:lnTo>
                  <a:lnTo>
                    <a:pt x="654" y="354"/>
                  </a:lnTo>
                  <a:lnTo>
                    <a:pt x="648" y="348"/>
                  </a:lnTo>
                  <a:lnTo>
                    <a:pt x="648" y="336"/>
                  </a:lnTo>
                  <a:lnTo>
                    <a:pt x="654" y="330"/>
                  </a:lnTo>
                  <a:lnTo>
                    <a:pt x="678" y="330"/>
                  </a:lnTo>
                  <a:lnTo>
                    <a:pt x="690" y="324"/>
                  </a:lnTo>
                  <a:lnTo>
                    <a:pt x="714" y="324"/>
                  </a:lnTo>
                  <a:lnTo>
                    <a:pt x="714" y="312"/>
                  </a:lnTo>
                  <a:lnTo>
                    <a:pt x="720" y="306"/>
                  </a:lnTo>
                  <a:lnTo>
                    <a:pt x="720" y="300"/>
                  </a:lnTo>
                  <a:lnTo>
                    <a:pt x="732" y="300"/>
                  </a:lnTo>
                  <a:lnTo>
                    <a:pt x="738" y="306"/>
                  </a:lnTo>
                  <a:lnTo>
                    <a:pt x="744" y="300"/>
                  </a:lnTo>
                  <a:lnTo>
                    <a:pt x="744" y="294"/>
                  </a:lnTo>
                  <a:lnTo>
                    <a:pt x="762" y="294"/>
                  </a:lnTo>
                  <a:lnTo>
                    <a:pt x="774" y="300"/>
                  </a:lnTo>
                  <a:lnTo>
                    <a:pt x="828" y="294"/>
                  </a:lnTo>
                  <a:lnTo>
                    <a:pt x="828" y="282"/>
                  </a:lnTo>
                  <a:lnTo>
                    <a:pt x="846" y="264"/>
                  </a:lnTo>
                  <a:lnTo>
                    <a:pt x="822" y="24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5" name="Montenegro" descr="© INSCALE GmbH, 05.05.2010&#10;http://www.presentationload.com/">
              <a:extLst>
                <a:ext uri="{FF2B5EF4-FFF2-40B4-BE49-F238E27FC236}">
                  <a16:creationId xmlns:a16="http://schemas.microsoft.com/office/drawing/2014/main" id="{F87E35E1-84B7-4584-80CF-D4D84EB30DBB}"/>
                </a:ext>
              </a:extLst>
            </p:cNvPr>
            <p:cNvSpPr>
              <a:spLocks/>
            </p:cNvSpPr>
            <p:nvPr/>
          </p:nvSpPr>
          <p:spPr bwMode="gray">
            <a:xfrm>
              <a:off x="4709750" y="1887303"/>
              <a:ext cx="42989" cy="51884"/>
            </a:xfrm>
            <a:custGeom>
              <a:avLst/>
              <a:gdLst>
                <a:gd name="T0" fmla="*/ 2147483647 w 114"/>
                <a:gd name="T1" fmla="*/ 2147483647 h 138"/>
                <a:gd name="T2" fmla="*/ 2147483647 w 114"/>
                <a:gd name="T3" fmla="*/ 2147483647 h 138"/>
                <a:gd name="T4" fmla="*/ 2147483647 w 114"/>
                <a:gd name="T5" fmla="*/ 2147483647 h 138"/>
                <a:gd name="T6" fmla="*/ 2147483647 w 114"/>
                <a:gd name="T7" fmla="*/ 2147483647 h 138"/>
                <a:gd name="T8" fmla="*/ 2147483647 w 114"/>
                <a:gd name="T9" fmla="*/ 2147483647 h 138"/>
                <a:gd name="T10" fmla="*/ 2147483647 w 114"/>
                <a:gd name="T11" fmla="*/ 2147483647 h 138"/>
                <a:gd name="T12" fmla="*/ 2147483647 w 114"/>
                <a:gd name="T13" fmla="*/ 0 h 138"/>
                <a:gd name="T14" fmla="*/ 2147483647 w 114"/>
                <a:gd name="T15" fmla="*/ 0 h 138"/>
                <a:gd name="T16" fmla="*/ 2147483647 w 114"/>
                <a:gd name="T17" fmla="*/ 2147483647 h 138"/>
                <a:gd name="T18" fmla="*/ 2147483647 w 114"/>
                <a:gd name="T19" fmla="*/ 2147483647 h 138"/>
                <a:gd name="T20" fmla="*/ 2147483647 w 114"/>
                <a:gd name="T21" fmla="*/ 2147483647 h 138"/>
                <a:gd name="T22" fmla="*/ 2147483647 w 114"/>
                <a:gd name="T23" fmla="*/ 2147483647 h 138"/>
                <a:gd name="T24" fmla="*/ 2147483647 w 114"/>
                <a:gd name="T25" fmla="*/ 2147483647 h 138"/>
                <a:gd name="T26" fmla="*/ 2147483647 w 114"/>
                <a:gd name="T27" fmla="*/ 2147483647 h 138"/>
                <a:gd name="T28" fmla="*/ 0 w 114"/>
                <a:gd name="T29" fmla="*/ 2147483647 h 138"/>
                <a:gd name="T30" fmla="*/ 0 w 114"/>
                <a:gd name="T31" fmla="*/ 2147483647 h 138"/>
                <a:gd name="T32" fmla="*/ 2147483647 w 114"/>
                <a:gd name="T33" fmla="*/ 2147483647 h 138"/>
                <a:gd name="T34" fmla="*/ 2147483647 w 114"/>
                <a:gd name="T35" fmla="*/ 2147483647 h 138"/>
                <a:gd name="T36" fmla="*/ 2147483647 w 114"/>
                <a:gd name="T37" fmla="*/ 2147483647 h 138"/>
                <a:gd name="T38" fmla="*/ 2147483647 w 114"/>
                <a:gd name="T39" fmla="*/ 2147483647 h 138"/>
                <a:gd name="T40" fmla="*/ 2147483647 w 114"/>
                <a:gd name="T41" fmla="*/ 2147483647 h 138"/>
                <a:gd name="T42" fmla="*/ 2147483647 w 114"/>
                <a:gd name="T43" fmla="*/ 2147483647 h 138"/>
                <a:gd name="T44" fmla="*/ 2147483647 w 114"/>
                <a:gd name="T45" fmla="*/ 2147483647 h 138"/>
                <a:gd name="T46" fmla="*/ 2147483647 w 114"/>
                <a:gd name="T47" fmla="*/ 2147483647 h 138"/>
                <a:gd name="T48" fmla="*/ 2147483647 w 114"/>
                <a:gd name="T49" fmla="*/ 2147483647 h 138"/>
                <a:gd name="T50" fmla="*/ 2147483647 w 114"/>
                <a:gd name="T51" fmla="*/ 2147483647 h 138"/>
                <a:gd name="T52" fmla="*/ 2147483647 w 114"/>
                <a:gd name="T53" fmla="*/ 2147483647 h 138"/>
                <a:gd name="T54" fmla="*/ 2147483647 w 114"/>
                <a:gd name="T55" fmla="*/ 2147483647 h 138"/>
                <a:gd name="T56" fmla="*/ 2147483647 w 114"/>
                <a:gd name="T57" fmla="*/ 2147483647 h 138"/>
                <a:gd name="T58" fmla="*/ 2147483647 w 114"/>
                <a:gd name="T59" fmla="*/ 2147483647 h 138"/>
                <a:gd name="T60" fmla="*/ 2147483647 w 114"/>
                <a:gd name="T61" fmla="*/ 2147483647 h 138"/>
                <a:gd name="T62" fmla="*/ 2147483647 w 114"/>
                <a:gd name="T63" fmla="*/ 2147483647 h 138"/>
                <a:gd name="T64" fmla="*/ 2147483647 w 114"/>
                <a:gd name="T65" fmla="*/ 2147483647 h 138"/>
                <a:gd name="T66" fmla="*/ 2147483647 w 114"/>
                <a:gd name="T67" fmla="*/ 2147483647 h 138"/>
                <a:gd name="T68" fmla="*/ 2147483647 w 114"/>
                <a:gd name="T69" fmla="*/ 2147483647 h 138"/>
                <a:gd name="T70" fmla="*/ 2147483647 w 114"/>
                <a:gd name="T71" fmla="*/ 2147483647 h 1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38"/>
                <a:gd name="T110" fmla="*/ 114 w 114"/>
                <a:gd name="T111" fmla="*/ 138 h 1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38">
                  <a:moveTo>
                    <a:pt x="114" y="42"/>
                  </a:moveTo>
                  <a:lnTo>
                    <a:pt x="108" y="48"/>
                  </a:lnTo>
                  <a:lnTo>
                    <a:pt x="96" y="30"/>
                  </a:lnTo>
                  <a:lnTo>
                    <a:pt x="84" y="18"/>
                  </a:lnTo>
                  <a:lnTo>
                    <a:pt x="66" y="6"/>
                  </a:lnTo>
                  <a:lnTo>
                    <a:pt x="60" y="6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42" y="24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24" y="72"/>
                  </a:lnTo>
                  <a:lnTo>
                    <a:pt x="6" y="102"/>
                  </a:lnTo>
                  <a:lnTo>
                    <a:pt x="18" y="102"/>
                  </a:lnTo>
                  <a:lnTo>
                    <a:pt x="24" y="96"/>
                  </a:lnTo>
                  <a:lnTo>
                    <a:pt x="36" y="96"/>
                  </a:lnTo>
                  <a:lnTo>
                    <a:pt x="36" y="114"/>
                  </a:lnTo>
                  <a:lnTo>
                    <a:pt x="60" y="138"/>
                  </a:lnTo>
                  <a:lnTo>
                    <a:pt x="72" y="126"/>
                  </a:lnTo>
                  <a:lnTo>
                    <a:pt x="66" y="108"/>
                  </a:lnTo>
                  <a:lnTo>
                    <a:pt x="60" y="114"/>
                  </a:lnTo>
                  <a:lnTo>
                    <a:pt x="42" y="102"/>
                  </a:lnTo>
                  <a:lnTo>
                    <a:pt x="66" y="102"/>
                  </a:lnTo>
                  <a:lnTo>
                    <a:pt x="78" y="96"/>
                  </a:lnTo>
                  <a:lnTo>
                    <a:pt x="78" y="78"/>
                  </a:lnTo>
                  <a:lnTo>
                    <a:pt x="108" y="90"/>
                  </a:lnTo>
                  <a:lnTo>
                    <a:pt x="114" y="84"/>
                  </a:lnTo>
                  <a:lnTo>
                    <a:pt x="114" y="90"/>
                  </a:lnTo>
                  <a:lnTo>
                    <a:pt x="114" y="4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6" name="Mongolia" descr="© INSCALE GmbH, 05.05.2010&#10;http://www.presentationload.com/">
              <a:extLst>
                <a:ext uri="{FF2B5EF4-FFF2-40B4-BE49-F238E27FC236}">
                  <a16:creationId xmlns:a16="http://schemas.microsoft.com/office/drawing/2014/main" id="{EAF672FF-55AA-4D83-8BEF-0A8B3D02B94D}"/>
                </a:ext>
              </a:extLst>
            </p:cNvPr>
            <p:cNvSpPr>
              <a:spLocks/>
            </p:cNvSpPr>
            <p:nvPr/>
          </p:nvSpPr>
          <p:spPr bwMode="gray">
            <a:xfrm>
              <a:off x="6340360" y="1632334"/>
              <a:ext cx="796035" cy="315747"/>
            </a:xfrm>
            <a:custGeom>
              <a:avLst/>
              <a:gdLst>
                <a:gd name="T0" fmla="*/ 2147483647 w 2100"/>
                <a:gd name="T1" fmla="*/ 2147483647 h 834"/>
                <a:gd name="T2" fmla="*/ 2147483647 w 2100"/>
                <a:gd name="T3" fmla="*/ 2147483647 h 834"/>
                <a:gd name="T4" fmla="*/ 2147483647 w 2100"/>
                <a:gd name="T5" fmla="*/ 2147483647 h 834"/>
                <a:gd name="T6" fmla="*/ 2147483647 w 2100"/>
                <a:gd name="T7" fmla="*/ 2147483647 h 834"/>
                <a:gd name="T8" fmla="*/ 2147483647 w 2100"/>
                <a:gd name="T9" fmla="*/ 2147483647 h 834"/>
                <a:gd name="T10" fmla="*/ 2147483647 w 2100"/>
                <a:gd name="T11" fmla="*/ 2147483647 h 834"/>
                <a:gd name="T12" fmla="*/ 2147483647 w 2100"/>
                <a:gd name="T13" fmla="*/ 2147483647 h 834"/>
                <a:gd name="T14" fmla="*/ 2147483647 w 2100"/>
                <a:gd name="T15" fmla="*/ 2147483647 h 834"/>
                <a:gd name="T16" fmla="*/ 2147483647 w 2100"/>
                <a:gd name="T17" fmla="*/ 2147483647 h 834"/>
                <a:gd name="T18" fmla="*/ 2147483647 w 2100"/>
                <a:gd name="T19" fmla="*/ 2147483647 h 834"/>
                <a:gd name="T20" fmla="*/ 2147483647 w 2100"/>
                <a:gd name="T21" fmla="*/ 2147483647 h 834"/>
                <a:gd name="T22" fmla="*/ 2147483647 w 2100"/>
                <a:gd name="T23" fmla="*/ 2147483647 h 834"/>
                <a:gd name="T24" fmla="*/ 2147483647 w 2100"/>
                <a:gd name="T25" fmla="*/ 2147483647 h 834"/>
                <a:gd name="T26" fmla="*/ 2147483647 w 2100"/>
                <a:gd name="T27" fmla="*/ 2147483647 h 834"/>
                <a:gd name="T28" fmla="*/ 2147483647 w 2100"/>
                <a:gd name="T29" fmla="*/ 2147483647 h 834"/>
                <a:gd name="T30" fmla="*/ 2147483647 w 2100"/>
                <a:gd name="T31" fmla="*/ 2147483647 h 834"/>
                <a:gd name="T32" fmla="*/ 2147483647 w 2100"/>
                <a:gd name="T33" fmla="*/ 2147483647 h 834"/>
                <a:gd name="T34" fmla="*/ 2147483647 w 2100"/>
                <a:gd name="T35" fmla="*/ 2147483647 h 834"/>
                <a:gd name="T36" fmla="*/ 2147483647 w 2100"/>
                <a:gd name="T37" fmla="*/ 2147483647 h 834"/>
                <a:gd name="T38" fmla="*/ 2147483647 w 2100"/>
                <a:gd name="T39" fmla="*/ 2147483647 h 834"/>
                <a:gd name="T40" fmla="*/ 2147483647 w 2100"/>
                <a:gd name="T41" fmla="*/ 2147483647 h 834"/>
                <a:gd name="T42" fmla="*/ 2147483647 w 2100"/>
                <a:gd name="T43" fmla="*/ 2147483647 h 834"/>
                <a:gd name="T44" fmla="*/ 2147483647 w 2100"/>
                <a:gd name="T45" fmla="*/ 2147483647 h 834"/>
                <a:gd name="T46" fmla="*/ 2147483647 w 2100"/>
                <a:gd name="T47" fmla="*/ 2147483647 h 834"/>
                <a:gd name="T48" fmla="*/ 2147483647 w 2100"/>
                <a:gd name="T49" fmla="*/ 2147483647 h 834"/>
                <a:gd name="T50" fmla="*/ 2147483647 w 2100"/>
                <a:gd name="T51" fmla="*/ 2147483647 h 834"/>
                <a:gd name="T52" fmla="*/ 2147483647 w 2100"/>
                <a:gd name="T53" fmla="*/ 2147483647 h 834"/>
                <a:gd name="T54" fmla="*/ 2147483647 w 2100"/>
                <a:gd name="T55" fmla="*/ 2147483647 h 834"/>
                <a:gd name="T56" fmla="*/ 2147483647 w 2100"/>
                <a:gd name="T57" fmla="*/ 2147483647 h 834"/>
                <a:gd name="T58" fmla="*/ 2147483647 w 2100"/>
                <a:gd name="T59" fmla="*/ 2147483647 h 834"/>
                <a:gd name="T60" fmla="*/ 2147483647 w 2100"/>
                <a:gd name="T61" fmla="*/ 2147483647 h 834"/>
                <a:gd name="T62" fmla="*/ 0 w 2100"/>
                <a:gd name="T63" fmla="*/ 2147483647 h 834"/>
                <a:gd name="T64" fmla="*/ 2147483647 w 2100"/>
                <a:gd name="T65" fmla="*/ 2147483647 h 834"/>
                <a:gd name="T66" fmla="*/ 2147483647 w 2100"/>
                <a:gd name="T67" fmla="*/ 2147483647 h 834"/>
                <a:gd name="T68" fmla="*/ 2147483647 w 2100"/>
                <a:gd name="T69" fmla="*/ 2147483647 h 834"/>
                <a:gd name="T70" fmla="*/ 2147483647 w 2100"/>
                <a:gd name="T71" fmla="*/ 2147483647 h 834"/>
                <a:gd name="T72" fmla="*/ 2147483647 w 2100"/>
                <a:gd name="T73" fmla="*/ 2147483647 h 834"/>
                <a:gd name="T74" fmla="*/ 2147483647 w 2100"/>
                <a:gd name="T75" fmla="*/ 2147483647 h 834"/>
                <a:gd name="T76" fmla="*/ 2147483647 w 2100"/>
                <a:gd name="T77" fmla="*/ 2147483647 h 834"/>
                <a:gd name="T78" fmla="*/ 2147483647 w 2100"/>
                <a:gd name="T79" fmla="*/ 2147483647 h 834"/>
                <a:gd name="T80" fmla="*/ 2147483647 w 2100"/>
                <a:gd name="T81" fmla="*/ 2147483647 h 834"/>
                <a:gd name="T82" fmla="*/ 2147483647 w 2100"/>
                <a:gd name="T83" fmla="*/ 2147483647 h 834"/>
                <a:gd name="T84" fmla="*/ 2147483647 w 2100"/>
                <a:gd name="T85" fmla="*/ 2147483647 h 834"/>
                <a:gd name="T86" fmla="*/ 2147483647 w 2100"/>
                <a:gd name="T87" fmla="*/ 2147483647 h 834"/>
                <a:gd name="T88" fmla="*/ 2147483647 w 2100"/>
                <a:gd name="T89" fmla="*/ 2147483647 h 834"/>
                <a:gd name="T90" fmla="*/ 2147483647 w 2100"/>
                <a:gd name="T91" fmla="*/ 2147483647 h 834"/>
                <a:gd name="T92" fmla="*/ 2147483647 w 2100"/>
                <a:gd name="T93" fmla="*/ 2147483647 h 834"/>
                <a:gd name="T94" fmla="*/ 2147483647 w 2100"/>
                <a:gd name="T95" fmla="*/ 2147483647 h 834"/>
                <a:gd name="T96" fmla="*/ 2147483647 w 2100"/>
                <a:gd name="T97" fmla="*/ 2147483647 h 834"/>
                <a:gd name="T98" fmla="*/ 2147483647 w 2100"/>
                <a:gd name="T99" fmla="*/ 2147483647 h 834"/>
                <a:gd name="T100" fmla="*/ 2147483647 w 2100"/>
                <a:gd name="T101" fmla="*/ 2147483647 h 834"/>
                <a:gd name="T102" fmla="*/ 2147483647 w 2100"/>
                <a:gd name="T103" fmla="*/ 2147483647 h 834"/>
                <a:gd name="T104" fmla="*/ 2147483647 w 2100"/>
                <a:gd name="T105" fmla="*/ 2147483647 h 834"/>
                <a:gd name="T106" fmla="*/ 2147483647 w 2100"/>
                <a:gd name="T107" fmla="*/ 2147483647 h 834"/>
                <a:gd name="T108" fmla="*/ 2147483647 w 2100"/>
                <a:gd name="T109" fmla="*/ 2147483647 h 834"/>
                <a:gd name="T110" fmla="*/ 2147483647 w 2100"/>
                <a:gd name="T111" fmla="*/ 2147483647 h 834"/>
                <a:gd name="T112" fmla="*/ 2147483647 w 2100"/>
                <a:gd name="T113" fmla="*/ 2147483647 h 834"/>
                <a:gd name="T114" fmla="*/ 2147483647 w 2100"/>
                <a:gd name="T115" fmla="*/ 2147483647 h 834"/>
                <a:gd name="T116" fmla="*/ 2147483647 w 2100"/>
                <a:gd name="T117" fmla="*/ 2147483647 h 834"/>
                <a:gd name="T118" fmla="*/ 2147483647 w 2100"/>
                <a:gd name="T119" fmla="*/ 2147483647 h 834"/>
                <a:gd name="T120" fmla="*/ 2147483647 w 2100"/>
                <a:gd name="T121" fmla="*/ 2147483647 h 834"/>
                <a:gd name="T122" fmla="*/ 2147483647 w 2100"/>
                <a:gd name="T123" fmla="*/ 2147483647 h 8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00"/>
                <a:gd name="T187" fmla="*/ 0 h 834"/>
                <a:gd name="T188" fmla="*/ 2100 w 2100"/>
                <a:gd name="T189" fmla="*/ 834 h 8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00" h="834">
                  <a:moveTo>
                    <a:pt x="2088" y="408"/>
                  </a:moveTo>
                  <a:lnTo>
                    <a:pt x="2076" y="396"/>
                  </a:lnTo>
                  <a:lnTo>
                    <a:pt x="2070" y="384"/>
                  </a:lnTo>
                  <a:lnTo>
                    <a:pt x="2058" y="384"/>
                  </a:lnTo>
                  <a:lnTo>
                    <a:pt x="2034" y="372"/>
                  </a:lnTo>
                  <a:lnTo>
                    <a:pt x="2022" y="360"/>
                  </a:lnTo>
                  <a:lnTo>
                    <a:pt x="2010" y="354"/>
                  </a:lnTo>
                  <a:lnTo>
                    <a:pt x="2004" y="348"/>
                  </a:lnTo>
                  <a:lnTo>
                    <a:pt x="1986" y="348"/>
                  </a:lnTo>
                  <a:lnTo>
                    <a:pt x="1974" y="342"/>
                  </a:lnTo>
                  <a:lnTo>
                    <a:pt x="1968" y="336"/>
                  </a:lnTo>
                  <a:lnTo>
                    <a:pt x="1968" y="324"/>
                  </a:lnTo>
                  <a:lnTo>
                    <a:pt x="1902" y="324"/>
                  </a:lnTo>
                  <a:lnTo>
                    <a:pt x="1902" y="348"/>
                  </a:lnTo>
                  <a:lnTo>
                    <a:pt x="1896" y="354"/>
                  </a:lnTo>
                  <a:lnTo>
                    <a:pt x="1890" y="354"/>
                  </a:lnTo>
                  <a:lnTo>
                    <a:pt x="1878" y="348"/>
                  </a:lnTo>
                  <a:lnTo>
                    <a:pt x="1866" y="336"/>
                  </a:lnTo>
                  <a:lnTo>
                    <a:pt x="1812" y="336"/>
                  </a:lnTo>
                  <a:lnTo>
                    <a:pt x="1806" y="342"/>
                  </a:lnTo>
                  <a:lnTo>
                    <a:pt x="1812" y="342"/>
                  </a:lnTo>
                  <a:lnTo>
                    <a:pt x="1812" y="348"/>
                  </a:lnTo>
                  <a:lnTo>
                    <a:pt x="1794" y="348"/>
                  </a:lnTo>
                  <a:lnTo>
                    <a:pt x="1788" y="342"/>
                  </a:lnTo>
                  <a:lnTo>
                    <a:pt x="1776" y="336"/>
                  </a:lnTo>
                  <a:lnTo>
                    <a:pt x="1770" y="324"/>
                  </a:lnTo>
                  <a:lnTo>
                    <a:pt x="1770" y="306"/>
                  </a:lnTo>
                  <a:lnTo>
                    <a:pt x="1776" y="306"/>
                  </a:lnTo>
                  <a:lnTo>
                    <a:pt x="1770" y="294"/>
                  </a:lnTo>
                  <a:lnTo>
                    <a:pt x="1764" y="270"/>
                  </a:lnTo>
                  <a:lnTo>
                    <a:pt x="1758" y="258"/>
                  </a:lnTo>
                  <a:lnTo>
                    <a:pt x="1758" y="174"/>
                  </a:lnTo>
                  <a:lnTo>
                    <a:pt x="1740" y="174"/>
                  </a:lnTo>
                  <a:lnTo>
                    <a:pt x="1716" y="168"/>
                  </a:lnTo>
                  <a:lnTo>
                    <a:pt x="1710" y="174"/>
                  </a:lnTo>
                  <a:lnTo>
                    <a:pt x="1698" y="180"/>
                  </a:lnTo>
                  <a:lnTo>
                    <a:pt x="1674" y="180"/>
                  </a:lnTo>
                  <a:lnTo>
                    <a:pt x="1662" y="174"/>
                  </a:lnTo>
                  <a:lnTo>
                    <a:pt x="1644" y="156"/>
                  </a:lnTo>
                  <a:lnTo>
                    <a:pt x="1608" y="156"/>
                  </a:lnTo>
                  <a:lnTo>
                    <a:pt x="1596" y="150"/>
                  </a:lnTo>
                  <a:lnTo>
                    <a:pt x="1578" y="150"/>
                  </a:lnTo>
                  <a:lnTo>
                    <a:pt x="1548" y="180"/>
                  </a:lnTo>
                  <a:lnTo>
                    <a:pt x="1548" y="192"/>
                  </a:lnTo>
                  <a:lnTo>
                    <a:pt x="1536" y="204"/>
                  </a:lnTo>
                  <a:lnTo>
                    <a:pt x="1500" y="204"/>
                  </a:lnTo>
                  <a:lnTo>
                    <a:pt x="1488" y="216"/>
                  </a:lnTo>
                  <a:lnTo>
                    <a:pt x="1440" y="216"/>
                  </a:lnTo>
                  <a:lnTo>
                    <a:pt x="1440" y="222"/>
                  </a:lnTo>
                  <a:lnTo>
                    <a:pt x="1422" y="240"/>
                  </a:lnTo>
                  <a:lnTo>
                    <a:pt x="1416" y="240"/>
                  </a:lnTo>
                  <a:lnTo>
                    <a:pt x="1416" y="234"/>
                  </a:lnTo>
                  <a:lnTo>
                    <a:pt x="1410" y="228"/>
                  </a:lnTo>
                  <a:lnTo>
                    <a:pt x="1392" y="228"/>
                  </a:lnTo>
                  <a:lnTo>
                    <a:pt x="1380" y="234"/>
                  </a:lnTo>
                  <a:lnTo>
                    <a:pt x="1356" y="234"/>
                  </a:lnTo>
                  <a:lnTo>
                    <a:pt x="1344" y="228"/>
                  </a:lnTo>
                  <a:lnTo>
                    <a:pt x="1338" y="228"/>
                  </a:lnTo>
                  <a:lnTo>
                    <a:pt x="1332" y="222"/>
                  </a:lnTo>
                  <a:lnTo>
                    <a:pt x="1266" y="222"/>
                  </a:lnTo>
                  <a:lnTo>
                    <a:pt x="1260" y="216"/>
                  </a:lnTo>
                  <a:lnTo>
                    <a:pt x="1260" y="204"/>
                  </a:lnTo>
                  <a:lnTo>
                    <a:pt x="1248" y="198"/>
                  </a:lnTo>
                  <a:lnTo>
                    <a:pt x="1230" y="198"/>
                  </a:lnTo>
                  <a:lnTo>
                    <a:pt x="1230" y="192"/>
                  </a:lnTo>
                  <a:lnTo>
                    <a:pt x="1218" y="180"/>
                  </a:lnTo>
                  <a:lnTo>
                    <a:pt x="1218" y="174"/>
                  </a:lnTo>
                  <a:lnTo>
                    <a:pt x="1212" y="168"/>
                  </a:lnTo>
                  <a:lnTo>
                    <a:pt x="1152" y="168"/>
                  </a:lnTo>
                  <a:lnTo>
                    <a:pt x="1128" y="144"/>
                  </a:lnTo>
                  <a:lnTo>
                    <a:pt x="1092" y="144"/>
                  </a:lnTo>
                  <a:lnTo>
                    <a:pt x="1086" y="138"/>
                  </a:lnTo>
                  <a:lnTo>
                    <a:pt x="1080" y="138"/>
                  </a:lnTo>
                  <a:lnTo>
                    <a:pt x="1068" y="132"/>
                  </a:lnTo>
                  <a:lnTo>
                    <a:pt x="1020" y="132"/>
                  </a:lnTo>
                  <a:lnTo>
                    <a:pt x="966" y="150"/>
                  </a:lnTo>
                  <a:lnTo>
                    <a:pt x="954" y="156"/>
                  </a:lnTo>
                  <a:lnTo>
                    <a:pt x="942" y="156"/>
                  </a:lnTo>
                  <a:lnTo>
                    <a:pt x="930" y="150"/>
                  </a:lnTo>
                  <a:lnTo>
                    <a:pt x="918" y="150"/>
                  </a:lnTo>
                  <a:lnTo>
                    <a:pt x="912" y="144"/>
                  </a:lnTo>
                  <a:lnTo>
                    <a:pt x="882" y="144"/>
                  </a:lnTo>
                  <a:lnTo>
                    <a:pt x="864" y="126"/>
                  </a:lnTo>
                  <a:lnTo>
                    <a:pt x="864" y="120"/>
                  </a:lnTo>
                  <a:lnTo>
                    <a:pt x="840" y="126"/>
                  </a:lnTo>
                  <a:lnTo>
                    <a:pt x="840" y="120"/>
                  </a:lnTo>
                  <a:lnTo>
                    <a:pt x="834" y="114"/>
                  </a:lnTo>
                  <a:lnTo>
                    <a:pt x="822" y="90"/>
                  </a:lnTo>
                  <a:lnTo>
                    <a:pt x="810" y="78"/>
                  </a:lnTo>
                  <a:lnTo>
                    <a:pt x="804" y="66"/>
                  </a:lnTo>
                  <a:lnTo>
                    <a:pt x="798" y="60"/>
                  </a:lnTo>
                  <a:lnTo>
                    <a:pt x="786" y="54"/>
                  </a:lnTo>
                  <a:lnTo>
                    <a:pt x="768" y="54"/>
                  </a:lnTo>
                  <a:lnTo>
                    <a:pt x="756" y="60"/>
                  </a:lnTo>
                  <a:lnTo>
                    <a:pt x="750" y="60"/>
                  </a:lnTo>
                  <a:lnTo>
                    <a:pt x="726" y="48"/>
                  </a:lnTo>
                  <a:lnTo>
                    <a:pt x="720" y="42"/>
                  </a:lnTo>
                  <a:lnTo>
                    <a:pt x="708" y="36"/>
                  </a:lnTo>
                  <a:lnTo>
                    <a:pt x="672" y="36"/>
                  </a:lnTo>
                  <a:lnTo>
                    <a:pt x="648" y="30"/>
                  </a:lnTo>
                  <a:lnTo>
                    <a:pt x="636" y="30"/>
                  </a:lnTo>
                  <a:lnTo>
                    <a:pt x="576" y="0"/>
                  </a:lnTo>
                  <a:lnTo>
                    <a:pt x="576" y="18"/>
                  </a:lnTo>
                  <a:lnTo>
                    <a:pt x="570" y="30"/>
                  </a:lnTo>
                  <a:lnTo>
                    <a:pt x="558" y="36"/>
                  </a:lnTo>
                  <a:lnTo>
                    <a:pt x="552" y="36"/>
                  </a:lnTo>
                  <a:lnTo>
                    <a:pt x="558" y="48"/>
                  </a:lnTo>
                  <a:lnTo>
                    <a:pt x="540" y="48"/>
                  </a:lnTo>
                  <a:lnTo>
                    <a:pt x="540" y="60"/>
                  </a:lnTo>
                  <a:lnTo>
                    <a:pt x="552" y="72"/>
                  </a:lnTo>
                  <a:lnTo>
                    <a:pt x="558" y="90"/>
                  </a:lnTo>
                  <a:lnTo>
                    <a:pt x="582" y="126"/>
                  </a:lnTo>
                  <a:lnTo>
                    <a:pt x="588" y="126"/>
                  </a:lnTo>
                  <a:lnTo>
                    <a:pt x="594" y="132"/>
                  </a:lnTo>
                  <a:lnTo>
                    <a:pt x="600" y="144"/>
                  </a:lnTo>
                  <a:lnTo>
                    <a:pt x="600" y="168"/>
                  </a:lnTo>
                  <a:lnTo>
                    <a:pt x="582" y="168"/>
                  </a:lnTo>
                  <a:lnTo>
                    <a:pt x="582" y="174"/>
                  </a:lnTo>
                  <a:lnTo>
                    <a:pt x="576" y="180"/>
                  </a:lnTo>
                  <a:lnTo>
                    <a:pt x="552" y="192"/>
                  </a:lnTo>
                  <a:lnTo>
                    <a:pt x="546" y="186"/>
                  </a:lnTo>
                  <a:lnTo>
                    <a:pt x="546" y="174"/>
                  </a:lnTo>
                  <a:lnTo>
                    <a:pt x="498" y="180"/>
                  </a:lnTo>
                  <a:lnTo>
                    <a:pt x="498" y="168"/>
                  </a:lnTo>
                  <a:lnTo>
                    <a:pt x="456" y="168"/>
                  </a:lnTo>
                  <a:lnTo>
                    <a:pt x="450" y="174"/>
                  </a:lnTo>
                  <a:lnTo>
                    <a:pt x="450" y="180"/>
                  </a:lnTo>
                  <a:lnTo>
                    <a:pt x="444" y="168"/>
                  </a:lnTo>
                  <a:lnTo>
                    <a:pt x="420" y="174"/>
                  </a:lnTo>
                  <a:lnTo>
                    <a:pt x="414" y="162"/>
                  </a:lnTo>
                  <a:lnTo>
                    <a:pt x="384" y="162"/>
                  </a:lnTo>
                  <a:lnTo>
                    <a:pt x="366" y="156"/>
                  </a:lnTo>
                  <a:lnTo>
                    <a:pt x="360" y="150"/>
                  </a:lnTo>
                  <a:lnTo>
                    <a:pt x="360" y="138"/>
                  </a:lnTo>
                  <a:lnTo>
                    <a:pt x="354" y="132"/>
                  </a:lnTo>
                  <a:lnTo>
                    <a:pt x="354" y="126"/>
                  </a:lnTo>
                  <a:lnTo>
                    <a:pt x="312" y="126"/>
                  </a:lnTo>
                  <a:lnTo>
                    <a:pt x="294" y="132"/>
                  </a:lnTo>
                  <a:lnTo>
                    <a:pt x="270" y="132"/>
                  </a:lnTo>
                  <a:lnTo>
                    <a:pt x="264" y="114"/>
                  </a:lnTo>
                  <a:lnTo>
                    <a:pt x="228" y="114"/>
                  </a:lnTo>
                  <a:lnTo>
                    <a:pt x="228" y="108"/>
                  </a:lnTo>
                  <a:lnTo>
                    <a:pt x="210" y="114"/>
                  </a:lnTo>
                  <a:lnTo>
                    <a:pt x="204" y="108"/>
                  </a:lnTo>
                  <a:lnTo>
                    <a:pt x="186" y="108"/>
                  </a:lnTo>
                  <a:lnTo>
                    <a:pt x="180" y="114"/>
                  </a:lnTo>
                  <a:lnTo>
                    <a:pt x="180" y="120"/>
                  </a:lnTo>
                  <a:lnTo>
                    <a:pt x="174" y="126"/>
                  </a:lnTo>
                  <a:lnTo>
                    <a:pt x="174" y="132"/>
                  </a:lnTo>
                  <a:lnTo>
                    <a:pt x="150" y="132"/>
                  </a:lnTo>
                  <a:lnTo>
                    <a:pt x="138" y="150"/>
                  </a:lnTo>
                  <a:lnTo>
                    <a:pt x="120" y="150"/>
                  </a:lnTo>
                  <a:lnTo>
                    <a:pt x="84" y="186"/>
                  </a:lnTo>
                  <a:lnTo>
                    <a:pt x="84" y="192"/>
                  </a:lnTo>
                  <a:lnTo>
                    <a:pt x="90" y="198"/>
                  </a:lnTo>
                  <a:lnTo>
                    <a:pt x="66" y="198"/>
                  </a:lnTo>
                  <a:lnTo>
                    <a:pt x="72" y="210"/>
                  </a:lnTo>
                  <a:lnTo>
                    <a:pt x="12" y="210"/>
                  </a:lnTo>
                  <a:lnTo>
                    <a:pt x="12" y="228"/>
                  </a:lnTo>
                  <a:lnTo>
                    <a:pt x="0" y="240"/>
                  </a:lnTo>
                  <a:lnTo>
                    <a:pt x="6" y="246"/>
                  </a:lnTo>
                  <a:lnTo>
                    <a:pt x="6" y="258"/>
                  </a:lnTo>
                  <a:lnTo>
                    <a:pt x="0" y="264"/>
                  </a:lnTo>
                  <a:lnTo>
                    <a:pt x="24" y="264"/>
                  </a:lnTo>
                  <a:lnTo>
                    <a:pt x="24" y="282"/>
                  </a:lnTo>
                  <a:lnTo>
                    <a:pt x="36" y="288"/>
                  </a:lnTo>
                  <a:lnTo>
                    <a:pt x="48" y="288"/>
                  </a:lnTo>
                  <a:lnTo>
                    <a:pt x="60" y="294"/>
                  </a:lnTo>
                  <a:lnTo>
                    <a:pt x="72" y="294"/>
                  </a:lnTo>
                  <a:lnTo>
                    <a:pt x="78" y="306"/>
                  </a:lnTo>
                  <a:lnTo>
                    <a:pt x="102" y="330"/>
                  </a:lnTo>
                  <a:lnTo>
                    <a:pt x="138" y="318"/>
                  </a:lnTo>
                  <a:lnTo>
                    <a:pt x="156" y="330"/>
                  </a:lnTo>
                  <a:lnTo>
                    <a:pt x="162" y="336"/>
                  </a:lnTo>
                  <a:lnTo>
                    <a:pt x="174" y="336"/>
                  </a:lnTo>
                  <a:lnTo>
                    <a:pt x="186" y="342"/>
                  </a:lnTo>
                  <a:lnTo>
                    <a:pt x="204" y="348"/>
                  </a:lnTo>
                  <a:lnTo>
                    <a:pt x="222" y="366"/>
                  </a:lnTo>
                  <a:lnTo>
                    <a:pt x="228" y="378"/>
                  </a:lnTo>
                  <a:lnTo>
                    <a:pt x="240" y="396"/>
                  </a:lnTo>
                  <a:lnTo>
                    <a:pt x="264" y="414"/>
                  </a:lnTo>
                  <a:lnTo>
                    <a:pt x="276" y="426"/>
                  </a:lnTo>
                  <a:lnTo>
                    <a:pt x="282" y="438"/>
                  </a:lnTo>
                  <a:lnTo>
                    <a:pt x="282" y="450"/>
                  </a:lnTo>
                  <a:lnTo>
                    <a:pt x="288" y="456"/>
                  </a:lnTo>
                  <a:lnTo>
                    <a:pt x="294" y="468"/>
                  </a:lnTo>
                  <a:lnTo>
                    <a:pt x="300" y="474"/>
                  </a:lnTo>
                  <a:lnTo>
                    <a:pt x="300" y="480"/>
                  </a:lnTo>
                  <a:lnTo>
                    <a:pt x="288" y="492"/>
                  </a:lnTo>
                  <a:lnTo>
                    <a:pt x="288" y="504"/>
                  </a:lnTo>
                  <a:lnTo>
                    <a:pt x="294" y="522"/>
                  </a:lnTo>
                  <a:lnTo>
                    <a:pt x="300" y="534"/>
                  </a:lnTo>
                  <a:lnTo>
                    <a:pt x="306" y="540"/>
                  </a:lnTo>
                  <a:lnTo>
                    <a:pt x="318" y="546"/>
                  </a:lnTo>
                  <a:lnTo>
                    <a:pt x="330" y="546"/>
                  </a:lnTo>
                  <a:lnTo>
                    <a:pt x="342" y="552"/>
                  </a:lnTo>
                  <a:lnTo>
                    <a:pt x="348" y="552"/>
                  </a:lnTo>
                  <a:lnTo>
                    <a:pt x="366" y="558"/>
                  </a:lnTo>
                  <a:lnTo>
                    <a:pt x="390" y="564"/>
                  </a:lnTo>
                  <a:lnTo>
                    <a:pt x="486" y="564"/>
                  </a:lnTo>
                  <a:lnTo>
                    <a:pt x="492" y="570"/>
                  </a:lnTo>
                  <a:lnTo>
                    <a:pt x="498" y="570"/>
                  </a:lnTo>
                  <a:lnTo>
                    <a:pt x="510" y="576"/>
                  </a:lnTo>
                  <a:lnTo>
                    <a:pt x="516" y="576"/>
                  </a:lnTo>
                  <a:lnTo>
                    <a:pt x="528" y="582"/>
                  </a:lnTo>
                  <a:lnTo>
                    <a:pt x="534" y="594"/>
                  </a:lnTo>
                  <a:lnTo>
                    <a:pt x="540" y="594"/>
                  </a:lnTo>
                  <a:lnTo>
                    <a:pt x="546" y="600"/>
                  </a:lnTo>
                  <a:lnTo>
                    <a:pt x="552" y="600"/>
                  </a:lnTo>
                  <a:lnTo>
                    <a:pt x="576" y="612"/>
                  </a:lnTo>
                  <a:lnTo>
                    <a:pt x="588" y="612"/>
                  </a:lnTo>
                  <a:lnTo>
                    <a:pt x="594" y="618"/>
                  </a:lnTo>
                  <a:lnTo>
                    <a:pt x="630" y="618"/>
                  </a:lnTo>
                  <a:lnTo>
                    <a:pt x="642" y="642"/>
                  </a:lnTo>
                  <a:lnTo>
                    <a:pt x="684" y="684"/>
                  </a:lnTo>
                  <a:lnTo>
                    <a:pt x="690" y="696"/>
                  </a:lnTo>
                  <a:lnTo>
                    <a:pt x="720" y="726"/>
                  </a:lnTo>
                  <a:lnTo>
                    <a:pt x="732" y="732"/>
                  </a:lnTo>
                  <a:lnTo>
                    <a:pt x="738" y="744"/>
                  </a:lnTo>
                  <a:lnTo>
                    <a:pt x="750" y="750"/>
                  </a:lnTo>
                  <a:lnTo>
                    <a:pt x="810" y="744"/>
                  </a:lnTo>
                  <a:lnTo>
                    <a:pt x="864" y="750"/>
                  </a:lnTo>
                  <a:lnTo>
                    <a:pt x="912" y="750"/>
                  </a:lnTo>
                  <a:lnTo>
                    <a:pt x="948" y="756"/>
                  </a:lnTo>
                  <a:lnTo>
                    <a:pt x="954" y="750"/>
                  </a:lnTo>
                  <a:lnTo>
                    <a:pt x="966" y="744"/>
                  </a:lnTo>
                  <a:lnTo>
                    <a:pt x="972" y="738"/>
                  </a:lnTo>
                  <a:lnTo>
                    <a:pt x="984" y="738"/>
                  </a:lnTo>
                  <a:lnTo>
                    <a:pt x="996" y="744"/>
                  </a:lnTo>
                  <a:lnTo>
                    <a:pt x="1002" y="744"/>
                  </a:lnTo>
                  <a:lnTo>
                    <a:pt x="1008" y="750"/>
                  </a:lnTo>
                  <a:lnTo>
                    <a:pt x="1062" y="750"/>
                  </a:lnTo>
                  <a:lnTo>
                    <a:pt x="1080" y="756"/>
                  </a:lnTo>
                  <a:lnTo>
                    <a:pt x="1092" y="756"/>
                  </a:lnTo>
                  <a:lnTo>
                    <a:pt x="1110" y="774"/>
                  </a:lnTo>
                  <a:lnTo>
                    <a:pt x="1116" y="786"/>
                  </a:lnTo>
                  <a:lnTo>
                    <a:pt x="1128" y="792"/>
                  </a:lnTo>
                  <a:lnTo>
                    <a:pt x="1152" y="798"/>
                  </a:lnTo>
                  <a:lnTo>
                    <a:pt x="1200" y="798"/>
                  </a:lnTo>
                  <a:lnTo>
                    <a:pt x="1218" y="804"/>
                  </a:lnTo>
                  <a:lnTo>
                    <a:pt x="1242" y="816"/>
                  </a:lnTo>
                  <a:lnTo>
                    <a:pt x="1248" y="822"/>
                  </a:lnTo>
                  <a:lnTo>
                    <a:pt x="1260" y="822"/>
                  </a:lnTo>
                  <a:lnTo>
                    <a:pt x="1266" y="816"/>
                  </a:lnTo>
                  <a:lnTo>
                    <a:pt x="1278" y="816"/>
                  </a:lnTo>
                  <a:lnTo>
                    <a:pt x="1290" y="810"/>
                  </a:lnTo>
                  <a:lnTo>
                    <a:pt x="1302" y="810"/>
                  </a:lnTo>
                  <a:lnTo>
                    <a:pt x="1302" y="816"/>
                  </a:lnTo>
                  <a:lnTo>
                    <a:pt x="1308" y="828"/>
                  </a:lnTo>
                  <a:lnTo>
                    <a:pt x="1314" y="828"/>
                  </a:lnTo>
                  <a:lnTo>
                    <a:pt x="1320" y="834"/>
                  </a:lnTo>
                  <a:lnTo>
                    <a:pt x="1338" y="834"/>
                  </a:lnTo>
                  <a:lnTo>
                    <a:pt x="1344" y="828"/>
                  </a:lnTo>
                  <a:lnTo>
                    <a:pt x="1362" y="816"/>
                  </a:lnTo>
                  <a:lnTo>
                    <a:pt x="1422" y="780"/>
                  </a:lnTo>
                  <a:lnTo>
                    <a:pt x="1440" y="768"/>
                  </a:lnTo>
                  <a:lnTo>
                    <a:pt x="1596" y="768"/>
                  </a:lnTo>
                  <a:lnTo>
                    <a:pt x="1614" y="744"/>
                  </a:lnTo>
                  <a:lnTo>
                    <a:pt x="1638" y="744"/>
                  </a:lnTo>
                  <a:lnTo>
                    <a:pt x="1650" y="738"/>
                  </a:lnTo>
                  <a:lnTo>
                    <a:pt x="1662" y="714"/>
                  </a:lnTo>
                  <a:lnTo>
                    <a:pt x="1662" y="708"/>
                  </a:lnTo>
                  <a:lnTo>
                    <a:pt x="1668" y="696"/>
                  </a:lnTo>
                  <a:lnTo>
                    <a:pt x="1668" y="690"/>
                  </a:lnTo>
                  <a:lnTo>
                    <a:pt x="1692" y="690"/>
                  </a:lnTo>
                  <a:lnTo>
                    <a:pt x="1704" y="678"/>
                  </a:lnTo>
                  <a:lnTo>
                    <a:pt x="1710" y="666"/>
                  </a:lnTo>
                  <a:lnTo>
                    <a:pt x="1716" y="660"/>
                  </a:lnTo>
                  <a:lnTo>
                    <a:pt x="1716" y="654"/>
                  </a:lnTo>
                  <a:lnTo>
                    <a:pt x="1704" y="648"/>
                  </a:lnTo>
                  <a:lnTo>
                    <a:pt x="1686" y="630"/>
                  </a:lnTo>
                  <a:lnTo>
                    <a:pt x="1674" y="624"/>
                  </a:lnTo>
                  <a:lnTo>
                    <a:pt x="1656" y="606"/>
                  </a:lnTo>
                  <a:lnTo>
                    <a:pt x="1650" y="594"/>
                  </a:lnTo>
                  <a:lnTo>
                    <a:pt x="1650" y="582"/>
                  </a:lnTo>
                  <a:lnTo>
                    <a:pt x="1656" y="570"/>
                  </a:lnTo>
                  <a:lnTo>
                    <a:pt x="1656" y="558"/>
                  </a:lnTo>
                  <a:lnTo>
                    <a:pt x="1668" y="552"/>
                  </a:lnTo>
                  <a:lnTo>
                    <a:pt x="1692" y="552"/>
                  </a:lnTo>
                  <a:lnTo>
                    <a:pt x="1698" y="558"/>
                  </a:lnTo>
                  <a:lnTo>
                    <a:pt x="1704" y="558"/>
                  </a:lnTo>
                  <a:lnTo>
                    <a:pt x="1710" y="564"/>
                  </a:lnTo>
                  <a:lnTo>
                    <a:pt x="1722" y="570"/>
                  </a:lnTo>
                  <a:lnTo>
                    <a:pt x="1728" y="576"/>
                  </a:lnTo>
                  <a:lnTo>
                    <a:pt x="1740" y="582"/>
                  </a:lnTo>
                  <a:lnTo>
                    <a:pt x="1764" y="582"/>
                  </a:lnTo>
                  <a:lnTo>
                    <a:pt x="1776" y="576"/>
                  </a:lnTo>
                  <a:lnTo>
                    <a:pt x="1794" y="576"/>
                  </a:lnTo>
                  <a:lnTo>
                    <a:pt x="1806" y="570"/>
                  </a:lnTo>
                  <a:lnTo>
                    <a:pt x="1812" y="558"/>
                  </a:lnTo>
                  <a:lnTo>
                    <a:pt x="1818" y="552"/>
                  </a:lnTo>
                  <a:lnTo>
                    <a:pt x="1818" y="528"/>
                  </a:lnTo>
                  <a:lnTo>
                    <a:pt x="1890" y="528"/>
                  </a:lnTo>
                  <a:lnTo>
                    <a:pt x="1914" y="504"/>
                  </a:lnTo>
                  <a:lnTo>
                    <a:pt x="1902" y="492"/>
                  </a:lnTo>
                  <a:lnTo>
                    <a:pt x="1896" y="480"/>
                  </a:lnTo>
                  <a:lnTo>
                    <a:pt x="1902" y="474"/>
                  </a:lnTo>
                  <a:lnTo>
                    <a:pt x="1938" y="456"/>
                  </a:lnTo>
                  <a:lnTo>
                    <a:pt x="1950" y="456"/>
                  </a:lnTo>
                  <a:lnTo>
                    <a:pt x="1950" y="438"/>
                  </a:lnTo>
                  <a:lnTo>
                    <a:pt x="1980" y="444"/>
                  </a:lnTo>
                  <a:lnTo>
                    <a:pt x="1998" y="426"/>
                  </a:lnTo>
                  <a:lnTo>
                    <a:pt x="2004" y="426"/>
                  </a:lnTo>
                  <a:lnTo>
                    <a:pt x="2010" y="420"/>
                  </a:lnTo>
                  <a:lnTo>
                    <a:pt x="2040" y="420"/>
                  </a:lnTo>
                  <a:lnTo>
                    <a:pt x="2052" y="426"/>
                  </a:lnTo>
                  <a:lnTo>
                    <a:pt x="2058" y="432"/>
                  </a:lnTo>
                  <a:lnTo>
                    <a:pt x="2094" y="432"/>
                  </a:lnTo>
                  <a:lnTo>
                    <a:pt x="2100" y="426"/>
                  </a:lnTo>
                  <a:lnTo>
                    <a:pt x="2100" y="420"/>
                  </a:lnTo>
                  <a:lnTo>
                    <a:pt x="2088" y="40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7" name="Moldova" descr="© INSCALE GmbH, 05.05.2010&#10;http://www.presentationload.com/">
              <a:extLst>
                <a:ext uri="{FF2B5EF4-FFF2-40B4-BE49-F238E27FC236}">
                  <a16:creationId xmlns:a16="http://schemas.microsoft.com/office/drawing/2014/main" id="{5068C3ED-C64C-4BFD-8E32-B1A029DFC7F6}"/>
                </a:ext>
              </a:extLst>
            </p:cNvPr>
            <p:cNvSpPr>
              <a:spLocks/>
            </p:cNvSpPr>
            <p:nvPr/>
          </p:nvSpPr>
          <p:spPr bwMode="gray">
            <a:xfrm>
              <a:off x="4900976" y="1742029"/>
              <a:ext cx="81531" cy="90425"/>
            </a:xfrm>
            <a:custGeom>
              <a:avLst/>
              <a:gdLst>
                <a:gd name="T0" fmla="*/ 2147483647 w 216"/>
                <a:gd name="T1" fmla="*/ 2147483647 h 240"/>
                <a:gd name="T2" fmla="*/ 2147483647 w 216"/>
                <a:gd name="T3" fmla="*/ 2147483647 h 240"/>
                <a:gd name="T4" fmla="*/ 2147483647 w 216"/>
                <a:gd name="T5" fmla="*/ 2147483647 h 240"/>
                <a:gd name="T6" fmla="*/ 2147483647 w 216"/>
                <a:gd name="T7" fmla="*/ 2147483647 h 240"/>
                <a:gd name="T8" fmla="*/ 2147483647 w 216"/>
                <a:gd name="T9" fmla="*/ 2147483647 h 240"/>
                <a:gd name="T10" fmla="*/ 2147483647 w 216"/>
                <a:gd name="T11" fmla="*/ 2147483647 h 240"/>
                <a:gd name="T12" fmla="*/ 2147483647 w 216"/>
                <a:gd name="T13" fmla="*/ 2147483647 h 240"/>
                <a:gd name="T14" fmla="*/ 2147483647 w 216"/>
                <a:gd name="T15" fmla="*/ 2147483647 h 240"/>
                <a:gd name="T16" fmla="*/ 2147483647 w 216"/>
                <a:gd name="T17" fmla="*/ 2147483647 h 240"/>
                <a:gd name="T18" fmla="*/ 2147483647 w 216"/>
                <a:gd name="T19" fmla="*/ 2147483647 h 240"/>
                <a:gd name="T20" fmla="*/ 2147483647 w 216"/>
                <a:gd name="T21" fmla="*/ 2147483647 h 240"/>
                <a:gd name="T22" fmla="*/ 2147483647 w 216"/>
                <a:gd name="T23" fmla="*/ 2147483647 h 240"/>
                <a:gd name="T24" fmla="*/ 2147483647 w 216"/>
                <a:gd name="T25" fmla="*/ 2147483647 h 240"/>
                <a:gd name="T26" fmla="*/ 2147483647 w 216"/>
                <a:gd name="T27" fmla="*/ 2147483647 h 240"/>
                <a:gd name="T28" fmla="*/ 2147483647 w 216"/>
                <a:gd name="T29" fmla="*/ 2147483647 h 240"/>
                <a:gd name="T30" fmla="*/ 2147483647 w 216"/>
                <a:gd name="T31" fmla="*/ 2147483647 h 240"/>
                <a:gd name="T32" fmla="*/ 2147483647 w 216"/>
                <a:gd name="T33" fmla="*/ 2147483647 h 240"/>
                <a:gd name="T34" fmla="*/ 2147483647 w 216"/>
                <a:gd name="T35" fmla="*/ 2147483647 h 240"/>
                <a:gd name="T36" fmla="*/ 2147483647 w 216"/>
                <a:gd name="T37" fmla="*/ 2147483647 h 240"/>
                <a:gd name="T38" fmla="*/ 2147483647 w 216"/>
                <a:gd name="T39" fmla="*/ 2147483647 h 240"/>
                <a:gd name="T40" fmla="*/ 2147483647 w 216"/>
                <a:gd name="T41" fmla="*/ 2147483647 h 240"/>
                <a:gd name="T42" fmla="*/ 2147483647 w 216"/>
                <a:gd name="T43" fmla="*/ 2147483647 h 240"/>
                <a:gd name="T44" fmla="*/ 2147483647 w 216"/>
                <a:gd name="T45" fmla="*/ 2147483647 h 240"/>
                <a:gd name="T46" fmla="*/ 2147483647 w 216"/>
                <a:gd name="T47" fmla="*/ 2147483647 h 240"/>
                <a:gd name="T48" fmla="*/ 2147483647 w 216"/>
                <a:gd name="T49" fmla="*/ 2147483647 h 240"/>
                <a:gd name="T50" fmla="*/ 2147483647 w 216"/>
                <a:gd name="T51" fmla="*/ 2147483647 h 240"/>
                <a:gd name="T52" fmla="*/ 2147483647 w 216"/>
                <a:gd name="T53" fmla="*/ 2147483647 h 240"/>
                <a:gd name="T54" fmla="*/ 2147483647 w 216"/>
                <a:gd name="T55" fmla="*/ 2147483647 h 240"/>
                <a:gd name="T56" fmla="*/ 2147483647 w 216"/>
                <a:gd name="T57" fmla="*/ 2147483647 h 240"/>
                <a:gd name="T58" fmla="*/ 2147483647 w 216"/>
                <a:gd name="T59" fmla="*/ 2147483647 h 240"/>
                <a:gd name="T60" fmla="*/ 2147483647 w 216"/>
                <a:gd name="T61" fmla="*/ 0 h 240"/>
                <a:gd name="T62" fmla="*/ 2147483647 w 216"/>
                <a:gd name="T63" fmla="*/ 2147483647 h 240"/>
                <a:gd name="T64" fmla="*/ 2147483647 w 216"/>
                <a:gd name="T65" fmla="*/ 2147483647 h 240"/>
                <a:gd name="T66" fmla="*/ 2147483647 w 216"/>
                <a:gd name="T67" fmla="*/ 2147483647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240"/>
                <a:gd name="T104" fmla="*/ 216 w 216"/>
                <a:gd name="T105" fmla="*/ 240 h 24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240">
                  <a:moveTo>
                    <a:pt x="0" y="18"/>
                  </a:moveTo>
                  <a:lnTo>
                    <a:pt x="18" y="24"/>
                  </a:lnTo>
                  <a:lnTo>
                    <a:pt x="24" y="30"/>
                  </a:lnTo>
                  <a:lnTo>
                    <a:pt x="30" y="42"/>
                  </a:lnTo>
                  <a:lnTo>
                    <a:pt x="36" y="48"/>
                  </a:lnTo>
                  <a:lnTo>
                    <a:pt x="36" y="60"/>
                  </a:lnTo>
                  <a:lnTo>
                    <a:pt x="60" y="72"/>
                  </a:lnTo>
                  <a:lnTo>
                    <a:pt x="66" y="96"/>
                  </a:lnTo>
                  <a:lnTo>
                    <a:pt x="78" y="96"/>
                  </a:lnTo>
                  <a:lnTo>
                    <a:pt x="84" y="114"/>
                  </a:lnTo>
                  <a:lnTo>
                    <a:pt x="102" y="114"/>
                  </a:lnTo>
                  <a:lnTo>
                    <a:pt x="108" y="120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08" y="168"/>
                  </a:lnTo>
                  <a:lnTo>
                    <a:pt x="108" y="180"/>
                  </a:lnTo>
                  <a:lnTo>
                    <a:pt x="102" y="186"/>
                  </a:lnTo>
                  <a:lnTo>
                    <a:pt x="102" y="198"/>
                  </a:lnTo>
                  <a:lnTo>
                    <a:pt x="108" y="210"/>
                  </a:lnTo>
                  <a:lnTo>
                    <a:pt x="114" y="216"/>
                  </a:lnTo>
                  <a:lnTo>
                    <a:pt x="114" y="240"/>
                  </a:lnTo>
                  <a:lnTo>
                    <a:pt x="138" y="234"/>
                  </a:lnTo>
                  <a:lnTo>
                    <a:pt x="138" y="222"/>
                  </a:lnTo>
                  <a:lnTo>
                    <a:pt x="132" y="216"/>
                  </a:lnTo>
                  <a:lnTo>
                    <a:pt x="132" y="204"/>
                  </a:lnTo>
                  <a:lnTo>
                    <a:pt x="138" y="204"/>
                  </a:lnTo>
                  <a:lnTo>
                    <a:pt x="150" y="198"/>
                  </a:lnTo>
                  <a:lnTo>
                    <a:pt x="156" y="192"/>
                  </a:lnTo>
                  <a:lnTo>
                    <a:pt x="174" y="180"/>
                  </a:lnTo>
                  <a:lnTo>
                    <a:pt x="168" y="174"/>
                  </a:lnTo>
                  <a:lnTo>
                    <a:pt x="156" y="168"/>
                  </a:lnTo>
                  <a:lnTo>
                    <a:pt x="150" y="168"/>
                  </a:lnTo>
                  <a:lnTo>
                    <a:pt x="150" y="162"/>
                  </a:lnTo>
                  <a:lnTo>
                    <a:pt x="156" y="156"/>
                  </a:lnTo>
                  <a:lnTo>
                    <a:pt x="174" y="156"/>
                  </a:lnTo>
                  <a:lnTo>
                    <a:pt x="180" y="162"/>
                  </a:lnTo>
                  <a:lnTo>
                    <a:pt x="198" y="162"/>
                  </a:lnTo>
                  <a:lnTo>
                    <a:pt x="210" y="156"/>
                  </a:lnTo>
                  <a:lnTo>
                    <a:pt x="216" y="156"/>
                  </a:lnTo>
                  <a:lnTo>
                    <a:pt x="216" y="126"/>
                  </a:lnTo>
                  <a:lnTo>
                    <a:pt x="210" y="120"/>
                  </a:lnTo>
                  <a:lnTo>
                    <a:pt x="198" y="120"/>
                  </a:lnTo>
                  <a:lnTo>
                    <a:pt x="192" y="114"/>
                  </a:lnTo>
                  <a:lnTo>
                    <a:pt x="180" y="114"/>
                  </a:lnTo>
                  <a:lnTo>
                    <a:pt x="180" y="96"/>
                  </a:lnTo>
                  <a:lnTo>
                    <a:pt x="186" y="90"/>
                  </a:lnTo>
                  <a:lnTo>
                    <a:pt x="180" y="84"/>
                  </a:lnTo>
                  <a:lnTo>
                    <a:pt x="174" y="84"/>
                  </a:lnTo>
                  <a:lnTo>
                    <a:pt x="162" y="90"/>
                  </a:lnTo>
                  <a:lnTo>
                    <a:pt x="162" y="66"/>
                  </a:lnTo>
                  <a:lnTo>
                    <a:pt x="168" y="60"/>
                  </a:lnTo>
                  <a:lnTo>
                    <a:pt x="162" y="48"/>
                  </a:lnTo>
                  <a:lnTo>
                    <a:pt x="156" y="42"/>
                  </a:lnTo>
                  <a:lnTo>
                    <a:pt x="144" y="36"/>
                  </a:lnTo>
                  <a:lnTo>
                    <a:pt x="126" y="36"/>
                  </a:lnTo>
                  <a:lnTo>
                    <a:pt x="126" y="24"/>
                  </a:lnTo>
                  <a:lnTo>
                    <a:pt x="120" y="18"/>
                  </a:lnTo>
                  <a:lnTo>
                    <a:pt x="78" y="18"/>
                  </a:lnTo>
                  <a:lnTo>
                    <a:pt x="78" y="12"/>
                  </a:lnTo>
                  <a:lnTo>
                    <a:pt x="72" y="12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36" y="6"/>
                  </a:lnTo>
                  <a:lnTo>
                    <a:pt x="36" y="12"/>
                  </a:lnTo>
                  <a:lnTo>
                    <a:pt x="24" y="12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8" name="Mexico" descr="© INSCALE GmbH, 05.05.2010&#10;http://www.presentationload.com/">
              <a:extLst>
                <a:ext uri="{FF2B5EF4-FFF2-40B4-BE49-F238E27FC236}">
                  <a16:creationId xmlns:a16="http://schemas.microsoft.com/office/drawing/2014/main" id="{B13914F7-2805-4A60-AF02-CB349A17ABA4}"/>
                </a:ext>
              </a:extLst>
            </p:cNvPr>
            <p:cNvSpPr>
              <a:spLocks/>
            </p:cNvSpPr>
            <p:nvPr/>
          </p:nvSpPr>
          <p:spPr bwMode="gray">
            <a:xfrm>
              <a:off x="1238034" y="2220838"/>
              <a:ext cx="705609" cy="552927"/>
            </a:xfrm>
            <a:custGeom>
              <a:avLst/>
              <a:gdLst>
                <a:gd name="T0" fmla="*/ 2147483647 w 1860"/>
                <a:gd name="T1" fmla="*/ 2147483647 h 1458"/>
                <a:gd name="T2" fmla="*/ 2147483647 w 1860"/>
                <a:gd name="T3" fmla="*/ 2147483647 h 1458"/>
                <a:gd name="T4" fmla="*/ 2147483647 w 1860"/>
                <a:gd name="T5" fmla="*/ 2147483647 h 1458"/>
                <a:gd name="T6" fmla="*/ 2147483647 w 1860"/>
                <a:gd name="T7" fmla="*/ 2147483647 h 1458"/>
                <a:gd name="T8" fmla="*/ 2147483647 w 1860"/>
                <a:gd name="T9" fmla="*/ 2147483647 h 1458"/>
                <a:gd name="T10" fmla="*/ 2147483647 w 1860"/>
                <a:gd name="T11" fmla="*/ 2147483647 h 1458"/>
                <a:gd name="T12" fmla="*/ 2147483647 w 1860"/>
                <a:gd name="T13" fmla="*/ 2147483647 h 1458"/>
                <a:gd name="T14" fmla="*/ 2147483647 w 1860"/>
                <a:gd name="T15" fmla="*/ 2147483647 h 1458"/>
                <a:gd name="T16" fmla="*/ 2147483647 w 1860"/>
                <a:gd name="T17" fmla="*/ 2147483647 h 1458"/>
                <a:gd name="T18" fmla="*/ 2147483647 w 1860"/>
                <a:gd name="T19" fmla="*/ 2147483647 h 1458"/>
                <a:gd name="T20" fmla="*/ 2147483647 w 1860"/>
                <a:gd name="T21" fmla="*/ 2147483647 h 1458"/>
                <a:gd name="T22" fmla="*/ 2147483647 w 1860"/>
                <a:gd name="T23" fmla="*/ 2147483647 h 1458"/>
                <a:gd name="T24" fmla="*/ 2147483647 w 1860"/>
                <a:gd name="T25" fmla="*/ 2147483647 h 1458"/>
                <a:gd name="T26" fmla="*/ 2147483647 w 1860"/>
                <a:gd name="T27" fmla="*/ 2147483647 h 1458"/>
                <a:gd name="T28" fmla="*/ 2147483647 w 1860"/>
                <a:gd name="T29" fmla="*/ 2147483647 h 1458"/>
                <a:gd name="T30" fmla="*/ 2147483647 w 1860"/>
                <a:gd name="T31" fmla="*/ 2147483647 h 1458"/>
                <a:gd name="T32" fmla="*/ 2147483647 w 1860"/>
                <a:gd name="T33" fmla="*/ 2147483647 h 1458"/>
                <a:gd name="T34" fmla="*/ 2147483647 w 1860"/>
                <a:gd name="T35" fmla="*/ 2147483647 h 1458"/>
                <a:gd name="T36" fmla="*/ 2147483647 w 1860"/>
                <a:gd name="T37" fmla="*/ 2147483647 h 1458"/>
                <a:gd name="T38" fmla="*/ 2147483647 w 1860"/>
                <a:gd name="T39" fmla="*/ 2147483647 h 1458"/>
                <a:gd name="T40" fmla="*/ 2147483647 w 1860"/>
                <a:gd name="T41" fmla="*/ 2147483647 h 1458"/>
                <a:gd name="T42" fmla="*/ 2147483647 w 1860"/>
                <a:gd name="T43" fmla="*/ 2147483647 h 1458"/>
                <a:gd name="T44" fmla="*/ 2147483647 w 1860"/>
                <a:gd name="T45" fmla="*/ 2147483647 h 1458"/>
                <a:gd name="T46" fmla="*/ 2147483647 w 1860"/>
                <a:gd name="T47" fmla="*/ 2147483647 h 1458"/>
                <a:gd name="T48" fmla="*/ 2147483647 w 1860"/>
                <a:gd name="T49" fmla="*/ 2147483647 h 1458"/>
                <a:gd name="T50" fmla="*/ 2147483647 w 1860"/>
                <a:gd name="T51" fmla="*/ 2147483647 h 1458"/>
                <a:gd name="T52" fmla="*/ 2147483647 w 1860"/>
                <a:gd name="T53" fmla="*/ 2147483647 h 1458"/>
                <a:gd name="T54" fmla="*/ 2147483647 w 1860"/>
                <a:gd name="T55" fmla="*/ 2147483647 h 1458"/>
                <a:gd name="T56" fmla="*/ 0 w 1860"/>
                <a:gd name="T57" fmla="*/ 2147483647 h 1458"/>
                <a:gd name="T58" fmla="*/ 2147483647 w 1860"/>
                <a:gd name="T59" fmla="*/ 2147483647 h 1458"/>
                <a:gd name="T60" fmla="*/ 2147483647 w 1860"/>
                <a:gd name="T61" fmla="*/ 2147483647 h 1458"/>
                <a:gd name="T62" fmla="*/ 2147483647 w 1860"/>
                <a:gd name="T63" fmla="*/ 2147483647 h 1458"/>
                <a:gd name="T64" fmla="*/ 2147483647 w 1860"/>
                <a:gd name="T65" fmla="*/ 2147483647 h 1458"/>
                <a:gd name="T66" fmla="*/ 2147483647 w 1860"/>
                <a:gd name="T67" fmla="*/ 2147483647 h 1458"/>
                <a:gd name="T68" fmla="*/ 2147483647 w 1860"/>
                <a:gd name="T69" fmla="*/ 2147483647 h 1458"/>
                <a:gd name="T70" fmla="*/ 2147483647 w 1860"/>
                <a:gd name="T71" fmla="*/ 2147483647 h 1458"/>
                <a:gd name="T72" fmla="*/ 2147483647 w 1860"/>
                <a:gd name="T73" fmla="*/ 2147483647 h 1458"/>
                <a:gd name="T74" fmla="*/ 2147483647 w 1860"/>
                <a:gd name="T75" fmla="*/ 2147483647 h 1458"/>
                <a:gd name="T76" fmla="*/ 2147483647 w 1860"/>
                <a:gd name="T77" fmla="*/ 2147483647 h 1458"/>
                <a:gd name="T78" fmla="*/ 2147483647 w 1860"/>
                <a:gd name="T79" fmla="*/ 2147483647 h 1458"/>
                <a:gd name="T80" fmla="*/ 2147483647 w 1860"/>
                <a:gd name="T81" fmla="*/ 2147483647 h 1458"/>
                <a:gd name="T82" fmla="*/ 2147483647 w 1860"/>
                <a:gd name="T83" fmla="*/ 2147483647 h 1458"/>
                <a:gd name="T84" fmla="*/ 2147483647 w 1860"/>
                <a:gd name="T85" fmla="*/ 2147483647 h 1458"/>
                <a:gd name="T86" fmla="*/ 2147483647 w 1860"/>
                <a:gd name="T87" fmla="*/ 2147483647 h 1458"/>
                <a:gd name="T88" fmla="*/ 2147483647 w 1860"/>
                <a:gd name="T89" fmla="*/ 2147483647 h 1458"/>
                <a:gd name="T90" fmla="*/ 2147483647 w 1860"/>
                <a:gd name="T91" fmla="*/ 2147483647 h 1458"/>
                <a:gd name="T92" fmla="*/ 2147483647 w 1860"/>
                <a:gd name="T93" fmla="*/ 2147483647 h 1458"/>
                <a:gd name="T94" fmla="*/ 2147483647 w 1860"/>
                <a:gd name="T95" fmla="*/ 2147483647 h 1458"/>
                <a:gd name="T96" fmla="*/ 2147483647 w 1860"/>
                <a:gd name="T97" fmla="*/ 2147483647 h 1458"/>
                <a:gd name="T98" fmla="*/ 2147483647 w 1860"/>
                <a:gd name="T99" fmla="*/ 2147483647 h 1458"/>
                <a:gd name="T100" fmla="*/ 2147483647 w 1860"/>
                <a:gd name="T101" fmla="*/ 2147483647 h 1458"/>
                <a:gd name="T102" fmla="*/ 2147483647 w 1860"/>
                <a:gd name="T103" fmla="*/ 2147483647 h 1458"/>
                <a:gd name="T104" fmla="*/ 2147483647 w 1860"/>
                <a:gd name="T105" fmla="*/ 2147483647 h 1458"/>
                <a:gd name="T106" fmla="*/ 2147483647 w 1860"/>
                <a:gd name="T107" fmla="*/ 2147483647 h 1458"/>
                <a:gd name="T108" fmla="*/ 2147483647 w 1860"/>
                <a:gd name="T109" fmla="*/ 2147483647 h 1458"/>
                <a:gd name="T110" fmla="*/ 2147483647 w 1860"/>
                <a:gd name="T111" fmla="*/ 2147483647 h 1458"/>
                <a:gd name="T112" fmla="*/ 2147483647 w 1860"/>
                <a:gd name="T113" fmla="*/ 2147483647 h 1458"/>
                <a:gd name="T114" fmla="*/ 2147483647 w 1860"/>
                <a:gd name="T115" fmla="*/ 2147483647 h 1458"/>
                <a:gd name="T116" fmla="*/ 2147483647 w 1860"/>
                <a:gd name="T117" fmla="*/ 2147483647 h 1458"/>
                <a:gd name="T118" fmla="*/ 2147483647 w 1860"/>
                <a:gd name="T119" fmla="*/ 2147483647 h 1458"/>
                <a:gd name="T120" fmla="*/ 2147483647 w 1860"/>
                <a:gd name="T121" fmla="*/ 2147483647 h 145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60"/>
                <a:gd name="T184" fmla="*/ 0 h 1458"/>
                <a:gd name="T185" fmla="*/ 1860 w 1860"/>
                <a:gd name="T186" fmla="*/ 1458 h 145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60" h="1458">
                  <a:moveTo>
                    <a:pt x="1422" y="1440"/>
                  </a:moveTo>
                  <a:lnTo>
                    <a:pt x="1422" y="1380"/>
                  </a:lnTo>
                  <a:lnTo>
                    <a:pt x="1452" y="1332"/>
                  </a:lnTo>
                  <a:lnTo>
                    <a:pt x="1542" y="1338"/>
                  </a:lnTo>
                  <a:lnTo>
                    <a:pt x="1542" y="1320"/>
                  </a:lnTo>
                  <a:lnTo>
                    <a:pt x="1548" y="1320"/>
                  </a:lnTo>
                  <a:lnTo>
                    <a:pt x="1554" y="1314"/>
                  </a:lnTo>
                  <a:lnTo>
                    <a:pt x="1554" y="1302"/>
                  </a:lnTo>
                  <a:lnTo>
                    <a:pt x="1536" y="1302"/>
                  </a:lnTo>
                  <a:lnTo>
                    <a:pt x="1530" y="1278"/>
                  </a:lnTo>
                  <a:lnTo>
                    <a:pt x="1524" y="1278"/>
                  </a:lnTo>
                  <a:lnTo>
                    <a:pt x="1512" y="1272"/>
                  </a:lnTo>
                  <a:lnTo>
                    <a:pt x="1506" y="1272"/>
                  </a:lnTo>
                  <a:lnTo>
                    <a:pt x="1500" y="1266"/>
                  </a:lnTo>
                  <a:lnTo>
                    <a:pt x="1494" y="1254"/>
                  </a:lnTo>
                  <a:lnTo>
                    <a:pt x="1494" y="1248"/>
                  </a:lnTo>
                  <a:lnTo>
                    <a:pt x="1482" y="1242"/>
                  </a:lnTo>
                  <a:lnTo>
                    <a:pt x="1506" y="1242"/>
                  </a:lnTo>
                  <a:lnTo>
                    <a:pt x="1518" y="1236"/>
                  </a:lnTo>
                  <a:lnTo>
                    <a:pt x="1524" y="1236"/>
                  </a:lnTo>
                  <a:lnTo>
                    <a:pt x="1524" y="1212"/>
                  </a:lnTo>
                  <a:lnTo>
                    <a:pt x="1518" y="1200"/>
                  </a:lnTo>
                  <a:lnTo>
                    <a:pt x="1518" y="1188"/>
                  </a:lnTo>
                  <a:lnTo>
                    <a:pt x="1650" y="1194"/>
                  </a:lnTo>
                  <a:lnTo>
                    <a:pt x="1656" y="1182"/>
                  </a:lnTo>
                  <a:lnTo>
                    <a:pt x="1656" y="1176"/>
                  </a:lnTo>
                  <a:lnTo>
                    <a:pt x="1662" y="1176"/>
                  </a:lnTo>
                  <a:lnTo>
                    <a:pt x="1668" y="1182"/>
                  </a:lnTo>
                  <a:lnTo>
                    <a:pt x="1668" y="1188"/>
                  </a:lnTo>
                  <a:lnTo>
                    <a:pt x="1674" y="1188"/>
                  </a:lnTo>
                  <a:lnTo>
                    <a:pt x="1680" y="1182"/>
                  </a:lnTo>
                  <a:lnTo>
                    <a:pt x="1692" y="1176"/>
                  </a:lnTo>
                  <a:lnTo>
                    <a:pt x="1698" y="1164"/>
                  </a:lnTo>
                  <a:lnTo>
                    <a:pt x="1698" y="1152"/>
                  </a:lnTo>
                  <a:lnTo>
                    <a:pt x="1704" y="1146"/>
                  </a:lnTo>
                  <a:lnTo>
                    <a:pt x="1704" y="1140"/>
                  </a:lnTo>
                  <a:lnTo>
                    <a:pt x="1710" y="1152"/>
                  </a:lnTo>
                  <a:lnTo>
                    <a:pt x="1746" y="1116"/>
                  </a:lnTo>
                  <a:lnTo>
                    <a:pt x="1746" y="1122"/>
                  </a:lnTo>
                  <a:lnTo>
                    <a:pt x="1740" y="1128"/>
                  </a:lnTo>
                  <a:lnTo>
                    <a:pt x="1740" y="1146"/>
                  </a:lnTo>
                  <a:lnTo>
                    <a:pt x="1746" y="1152"/>
                  </a:lnTo>
                  <a:lnTo>
                    <a:pt x="1758" y="1152"/>
                  </a:lnTo>
                  <a:lnTo>
                    <a:pt x="1782" y="1086"/>
                  </a:lnTo>
                  <a:lnTo>
                    <a:pt x="1770" y="1074"/>
                  </a:lnTo>
                  <a:lnTo>
                    <a:pt x="1794" y="1068"/>
                  </a:lnTo>
                  <a:lnTo>
                    <a:pt x="1794" y="1056"/>
                  </a:lnTo>
                  <a:lnTo>
                    <a:pt x="1776" y="1050"/>
                  </a:lnTo>
                  <a:lnTo>
                    <a:pt x="1794" y="1032"/>
                  </a:lnTo>
                  <a:lnTo>
                    <a:pt x="1800" y="1008"/>
                  </a:lnTo>
                  <a:lnTo>
                    <a:pt x="1806" y="996"/>
                  </a:lnTo>
                  <a:lnTo>
                    <a:pt x="1818" y="990"/>
                  </a:lnTo>
                  <a:lnTo>
                    <a:pt x="1824" y="978"/>
                  </a:lnTo>
                  <a:lnTo>
                    <a:pt x="1836" y="966"/>
                  </a:lnTo>
                  <a:lnTo>
                    <a:pt x="1842" y="954"/>
                  </a:lnTo>
                  <a:lnTo>
                    <a:pt x="1848" y="948"/>
                  </a:lnTo>
                  <a:lnTo>
                    <a:pt x="1854" y="936"/>
                  </a:lnTo>
                  <a:lnTo>
                    <a:pt x="1854" y="930"/>
                  </a:lnTo>
                  <a:lnTo>
                    <a:pt x="1860" y="918"/>
                  </a:lnTo>
                  <a:lnTo>
                    <a:pt x="1860" y="900"/>
                  </a:lnTo>
                  <a:lnTo>
                    <a:pt x="1854" y="894"/>
                  </a:lnTo>
                  <a:lnTo>
                    <a:pt x="1818" y="894"/>
                  </a:lnTo>
                  <a:lnTo>
                    <a:pt x="1812" y="900"/>
                  </a:lnTo>
                  <a:lnTo>
                    <a:pt x="1800" y="900"/>
                  </a:lnTo>
                  <a:lnTo>
                    <a:pt x="1794" y="894"/>
                  </a:lnTo>
                  <a:lnTo>
                    <a:pt x="1782" y="894"/>
                  </a:lnTo>
                  <a:lnTo>
                    <a:pt x="1770" y="888"/>
                  </a:lnTo>
                  <a:lnTo>
                    <a:pt x="1746" y="888"/>
                  </a:lnTo>
                  <a:lnTo>
                    <a:pt x="1734" y="894"/>
                  </a:lnTo>
                  <a:lnTo>
                    <a:pt x="1716" y="900"/>
                  </a:lnTo>
                  <a:lnTo>
                    <a:pt x="1698" y="900"/>
                  </a:lnTo>
                  <a:lnTo>
                    <a:pt x="1686" y="906"/>
                  </a:lnTo>
                  <a:lnTo>
                    <a:pt x="1668" y="906"/>
                  </a:lnTo>
                  <a:lnTo>
                    <a:pt x="1656" y="912"/>
                  </a:lnTo>
                  <a:lnTo>
                    <a:pt x="1626" y="912"/>
                  </a:lnTo>
                  <a:lnTo>
                    <a:pt x="1614" y="918"/>
                  </a:lnTo>
                  <a:lnTo>
                    <a:pt x="1608" y="924"/>
                  </a:lnTo>
                  <a:lnTo>
                    <a:pt x="1596" y="948"/>
                  </a:lnTo>
                  <a:lnTo>
                    <a:pt x="1590" y="966"/>
                  </a:lnTo>
                  <a:lnTo>
                    <a:pt x="1590" y="1026"/>
                  </a:lnTo>
                  <a:lnTo>
                    <a:pt x="1572" y="1032"/>
                  </a:lnTo>
                  <a:lnTo>
                    <a:pt x="1572" y="1062"/>
                  </a:lnTo>
                  <a:lnTo>
                    <a:pt x="1566" y="1074"/>
                  </a:lnTo>
                  <a:lnTo>
                    <a:pt x="1542" y="1086"/>
                  </a:lnTo>
                  <a:lnTo>
                    <a:pt x="1524" y="1098"/>
                  </a:lnTo>
                  <a:lnTo>
                    <a:pt x="1512" y="1110"/>
                  </a:lnTo>
                  <a:lnTo>
                    <a:pt x="1512" y="1122"/>
                  </a:lnTo>
                  <a:lnTo>
                    <a:pt x="1506" y="1128"/>
                  </a:lnTo>
                  <a:lnTo>
                    <a:pt x="1506" y="1140"/>
                  </a:lnTo>
                  <a:lnTo>
                    <a:pt x="1500" y="1146"/>
                  </a:lnTo>
                  <a:lnTo>
                    <a:pt x="1488" y="1146"/>
                  </a:lnTo>
                  <a:lnTo>
                    <a:pt x="1476" y="1134"/>
                  </a:lnTo>
                  <a:lnTo>
                    <a:pt x="1476" y="1128"/>
                  </a:lnTo>
                  <a:lnTo>
                    <a:pt x="1470" y="1122"/>
                  </a:lnTo>
                  <a:lnTo>
                    <a:pt x="1440" y="1122"/>
                  </a:lnTo>
                  <a:lnTo>
                    <a:pt x="1416" y="1128"/>
                  </a:lnTo>
                  <a:lnTo>
                    <a:pt x="1392" y="1140"/>
                  </a:lnTo>
                  <a:lnTo>
                    <a:pt x="1356" y="1140"/>
                  </a:lnTo>
                  <a:lnTo>
                    <a:pt x="1338" y="1146"/>
                  </a:lnTo>
                  <a:lnTo>
                    <a:pt x="1290" y="1170"/>
                  </a:lnTo>
                  <a:lnTo>
                    <a:pt x="1284" y="1170"/>
                  </a:lnTo>
                  <a:lnTo>
                    <a:pt x="1272" y="1158"/>
                  </a:lnTo>
                  <a:lnTo>
                    <a:pt x="1266" y="1146"/>
                  </a:lnTo>
                  <a:lnTo>
                    <a:pt x="1266" y="1140"/>
                  </a:lnTo>
                  <a:lnTo>
                    <a:pt x="1260" y="1128"/>
                  </a:lnTo>
                  <a:lnTo>
                    <a:pt x="1242" y="1128"/>
                  </a:lnTo>
                  <a:lnTo>
                    <a:pt x="1224" y="1122"/>
                  </a:lnTo>
                  <a:lnTo>
                    <a:pt x="1194" y="1122"/>
                  </a:lnTo>
                  <a:lnTo>
                    <a:pt x="1194" y="1104"/>
                  </a:lnTo>
                  <a:lnTo>
                    <a:pt x="1188" y="1092"/>
                  </a:lnTo>
                  <a:lnTo>
                    <a:pt x="1176" y="1080"/>
                  </a:lnTo>
                  <a:lnTo>
                    <a:pt x="1170" y="1068"/>
                  </a:lnTo>
                  <a:lnTo>
                    <a:pt x="1164" y="1062"/>
                  </a:lnTo>
                  <a:lnTo>
                    <a:pt x="1164" y="1026"/>
                  </a:lnTo>
                  <a:lnTo>
                    <a:pt x="1128" y="966"/>
                  </a:lnTo>
                  <a:lnTo>
                    <a:pt x="1122" y="924"/>
                  </a:lnTo>
                  <a:lnTo>
                    <a:pt x="1110" y="894"/>
                  </a:lnTo>
                  <a:lnTo>
                    <a:pt x="1104" y="804"/>
                  </a:lnTo>
                  <a:lnTo>
                    <a:pt x="1110" y="798"/>
                  </a:lnTo>
                  <a:lnTo>
                    <a:pt x="1122" y="774"/>
                  </a:lnTo>
                  <a:lnTo>
                    <a:pt x="1128" y="768"/>
                  </a:lnTo>
                  <a:lnTo>
                    <a:pt x="1128" y="654"/>
                  </a:lnTo>
                  <a:lnTo>
                    <a:pt x="1152" y="648"/>
                  </a:lnTo>
                  <a:lnTo>
                    <a:pt x="1152" y="612"/>
                  </a:lnTo>
                  <a:lnTo>
                    <a:pt x="1158" y="600"/>
                  </a:lnTo>
                  <a:lnTo>
                    <a:pt x="1158" y="594"/>
                  </a:lnTo>
                  <a:lnTo>
                    <a:pt x="1164" y="588"/>
                  </a:lnTo>
                  <a:lnTo>
                    <a:pt x="1176" y="588"/>
                  </a:lnTo>
                  <a:lnTo>
                    <a:pt x="1182" y="594"/>
                  </a:lnTo>
                  <a:lnTo>
                    <a:pt x="1188" y="594"/>
                  </a:lnTo>
                  <a:lnTo>
                    <a:pt x="1188" y="588"/>
                  </a:lnTo>
                  <a:lnTo>
                    <a:pt x="1194" y="576"/>
                  </a:lnTo>
                  <a:lnTo>
                    <a:pt x="1194" y="564"/>
                  </a:lnTo>
                  <a:lnTo>
                    <a:pt x="1200" y="558"/>
                  </a:lnTo>
                  <a:lnTo>
                    <a:pt x="1206" y="546"/>
                  </a:lnTo>
                  <a:lnTo>
                    <a:pt x="1206" y="540"/>
                  </a:lnTo>
                  <a:lnTo>
                    <a:pt x="1206" y="546"/>
                  </a:lnTo>
                  <a:lnTo>
                    <a:pt x="1182" y="546"/>
                  </a:lnTo>
                  <a:lnTo>
                    <a:pt x="1176" y="534"/>
                  </a:lnTo>
                  <a:lnTo>
                    <a:pt x="1176" y="528"/>
                  </a:lnTo>
                  <a:lnTo>
                    <a:pt x="1134" y="528"/>
                  </a:lnTo>
                  <a:lnTo>
                    <a:pt x="1122" y="516"/>
                  </a:lnTo>
                  <a:lnTo>
                    <a:pt x="1110" y="516"/>
                  </a:lnTo>
                  <a:lnTo>
                    <a:pt x="1092" y="510"/>
                  </a:lnTo>
                  <a:lnTo>
                    <a:pt x="1080" y="498"/>
                  </a:lnTo>
                  <a:lnTo>
                    <a:pt x="1080" y="468"/>
                  </a:lnTo>
                  <a:lnTo>
                    <a:pt x="1068" y="456"/>
                  </a:lnTo>
                  <a:lnTo>
                    <a:pt x="1068" y="420"/>
                  </a:lnTo>
                  <a:lnTo>
                    <a:pt x="1074" y="420"/>
                  </a:lnTo>
                  <a:lnTo>
                    <a:pt x="1080" y="414"/>
                  </a:lnTo>
                  <a:lnTo>
                    <a:pt x="1080" y="408"/>
                  </a:lnTo>
                  <a:lnTo>
                    <a:pt x="1068" y="396"/>
                  </a:lnTo>
                  <a:lnTo>
                    <a:pt x="1056" y="390"/>
                  </a:lnTo>
                  <a:lnTo>
                    <a:pt x="1050" y="384"/>
                  </a:lnTo>
                  <a:lnTo>
                    <a:pt x="1050" y="360"/>
                  </a:lnTo>
                  <a:lnTo>
                    <a:pt x="1038" y="354"/>
                  </a:lnTo>
                  <a:lnTo>
                    <a:pt x="1032" y="342"/>
                  </a:lnTo>
                  <a:lnTo>
                    <a:pt x="1032" y="330"/>
                  </a:lnTo>
                  <a:lnTo>
                    <a:pt x="1038" y="318"/>
                  </a:lnTo>
                  <a:lnTo>
                    <a:pt x="1038" y="294"/>
                  </a:lnTo>
                  <a:lnTo>
                    <a:pt x="1026" y="282"/>
                  </a:lnTo>
                  <a:lnTo>
                    <a:pt x="1020" y="270"/>
                  </a:lnTo>
                  <a:lnTo>
                    <a:pt x="1008" y="258"/>
                  </a:lnTo>
                  <a:lnTo>
                    <a:pt x="1002" y="246"/>
                  </a:lnTo>
                  <a:lnTo>
                    <a:pt x="996" y="240"/>
                  </a:lnTo>
                  <a:lnTo>
                    <a:pt x="990" y="228"/>
                  </a:lnTo>
                  <a:lnTo>
                    <a:pt x="948" y="228"/>
                  </a:lnTo>
                  <a:lnTo>
                    <a:pt x="930" y="222"/>
                  </a:lnTo>
                  <a:lnTo>
                    <a:pt x="930" y="228"/>
                  </a:lnTo>
                  <a:lnTo>
                    <a:pt x="912" y="228"/>
                  </a:lnTo>
                  <a:lnTo>
                    <a:pt x="900" y="240"/>
                  </a:lnTo>
                  <a:lnTo>
                    <a:pt x="888" y="264"/>
                  </a:lnTo>
                  <a:lnTo>
                    <a:pt x="876" y="276"/>
                  </a:lnTo>
                  <a:lnTo>
                    <a:pt x="852" y="288"/>
                  </a:lnTo>
                  <a:lnTo>
                    <a:pt x="840" y="288"/>
                  </a:lnTo>
                  <a:lnTo>
                    <a:pt x="822" y="276"/>
                  </a:lnTo>
                  <a:lnTo>
                    <a:pt x="810" y="270"/>
                  </a:lnTo>
                  <a:lnTo>
                    <a:pt x="780" y="240"/>
                  </a:lnTo>
                  <a:lnTo>
                    <a:pt x="780" y="228"/>
                  </a:lnTo>
                  <a:lnTo>
                    <a:pt x="786" y="216"/>
                  </a:lnTo>
                  <a:lnTo>
                    <a:pt x="786" y="174"/>
                  </a:lnTo>
                  <a:lnTo>
                    <a:pt x="780" y="162"/>
                  </a:lnTo>
                  <a:lnTo>
                    <a:pt x="768" y="150"/>
                  </a:lnTo>
                  <a:lnTo>
                    <a:pt x="756" y="144"/>
                  </a:lnTo>
                  <a:lnTo>
                    <a:pt x="744" y="144"/>
                  </a:lnTo>
                  <a:lnTo>
                    <a:pt x="738" y="114"/>
                  </a:lnTo>
                  <a:lnTo>
                    <a:pt x="708" y="102"/>
                  </a:lnTo>
                  <a:lnTo>
                    <a:pt x="708" y="78"/>
                  </a:lnTo>
                  <a:lnTo>
                    <a:pt x="696" y="66"/>
                  </a:lnTo>
                  <a:lnTo>
                    <a:pt x="582" y="66"/>
                  </a:lnTo>
                  <a:lnTo>
                    <a:pt x="576" y="72"/>
                  </a:lnTo>
                  <a:lnTo>
                    <a:pt x="576" y="90"/>
                  </a:lnTo>
                  <a:lnTo>
                    <a:pt x="570" y="102"/>
                  </a:lnTo>
                  <a:lnTo>
                    <a:pt x="570" y="108"/>
                  </a:lnTo>
                  <a:lnTo>
                    <a:pt x="366" y="108"/>
                  </a:lnTo>
                  <a:lnTo>
                    <a:pt x="156" y="12"/>
                  </a:lnTo>
                  <a:lnTo>
                    <a:pt x="150" y="12"/>
                  </a:lnTo>
                  <a:lnTo>
                    <a:pt x="150" y="6"/>
                  </a:lnTo>
                  <a:lnTo>
                    <a:pt x="156" y="0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2" y="66"/>
                  </a:lnTo>
                  <a:lnTo>
                    <a:pt x="18" y="78"/>
                  </a:lnTo>
                  <a:lnTo>
                    <a:pt x="0" y="90"/>
                  </a:lnTo>
                  <a:lnTo>
                    <a:pt x="12" y="114"/>
                  </a:lnTo>
                  <a:lnTo>
                    <a:pt x="6" y="126"/>
                  </a:lnTo>
                  <a:lnTo>
                    <a:pt x="24" y="144"/>
                  </a:lnTo>
                  <a:lnTo>
                    <a:pt x="6" y="174"/>
                  </a:lnTo>
                  <a:lnTo>
                    <a:pt x="18" y="180"/>
                  </a:lnTo>
                  <a:lnTo>
                    <a:pt x="18" y="210"/>
                  </a:lnTo>
                  <a:lnTo>
                    <a:pt x="24" y="228"/>
                  </a:lnTo>
                  <a:lnTo>
                    <a:pt x="24" y="240"/>
                  </a:lnTo>
                  <a:lnTo>
                    <a:pt x="30" y="252"/>
                  </a:lnTo>
                  <a:lnTo>
                    <a:pt x="42" y="264"/>
                  </a:lnTo>
                  <a:lnTo>
                    <a:pt x="60" y="264"/>
                  </a:lnTo>
                  <a:lnTo>
                    <a:pt x="60" y="270"/>
                  </a:lnTo>
                  <a:lnTo>
                    <a:pt x="66" y="276"/>
                  </a:lnTo>
                  <a:lnTo>
                    <a:pt x="72" y="288"/>
                  </a:lnTo>
                  <a:lnTo>
                    <a:pt x="84" y="300"/>
                  </a:lnTo>
                  <a:lnTo>
                    <a:pt x="90" y="318"/>
                  </a:lnTo>
                  <a:lnTo>
                    <a:pt x="96" y="330"/>
                  </a:lnTo>
                  <a:lnTo>
                    <a:pt x="96" y="342"/>
                  </a:lnTo>
                  <a:lnTo>
                    <a:pt x="78" y="378"/>
                  </a:lnTo>
                  <a:lnTo>
                    <a:pt x="72" y="384"/>
                  </a:lnTo>
                  <a:lnTo>
                    <a:pt x="72" y="390"/>
                  </a:lnTo>
                  <a:lnTo>
                    <a:pt x="84" y="396"/>
                  </a:lnTo>
                  <a:lnTo>
                    <a:pt x="72" y="414"/>
                  </a:lnTo>
                  <a:lnTo>
                    <a:pt x="60" y="396"/>
                  </a:lnTo>
                  <a:lnTo>
                    <a:pt x="12" y="390"/>
                  </a:lnTo>
                  <a:lnTo>
                    <a:pt x="36" y="414"/>
                  </a:lnTo>
                  <a:lnTo>
                    <a:pt x="42" y="438"/>
                  </a:lnTo>
                  <a:lnTo>
                    <a:pt x="66" y="444"/>
                  </a:lnTo>
                  <a:lnTo>
                    <a:pt x="78" y="456"/>
                  </a:lnTo>
                  <a:lnTo>
                    <a:pt x="84" y="468"/>
                  </a:lnTo>
                  <a:lnTo>
                    <a:pt x="90" y="474"/>
                  </a:lnTo>
                  <a:lnTo>
                    <a:pt x="96" y="474"/>
                  </a:lnTo>
                  <a:lnTo>
                    <a:pt x="102" y="468"/>
                  </a:lnTo>
                  <a:lnTo>
                    <a:pt x="108" y="468"/>
                  </a:lnTo>
                  <a:lnTo>
                    <a:pt x="120" y="462"/>
                  </a:lnTo>
                  <a:lnTo>
                    <a:pt x="126" y="456"/>
                  </a:lnTo>
                  <a:lnTo>
                    <a:pt x="126" y="480"/>
                  </a:lnTo>
                  <a:lnTo>
                    <a:pt x="144" y="516"/>
                  </a:lnTo>
                  <a:lnTo>
                    <a:pt x="156" y="528"/>
                  </a:lnTo>
                  <a:lnTo>
                    <a:pt x="168" y="552"/>
                  </a:lnTo>
                  <a:lnTo>
                    <a:pt x="168" y="564"/>
                  </a:lnTo>
                  <a:lnTo>
                    <a:pt x="156" y="588"/>
                  </a:lnTo>
                  <a:lnTo>
                    <a:pt x="150" y="606"/>
                  </a:lnTo>
                  <a:lnTo>
                    <a:pt x="150" y="618"/>
                  </a:lnTo>
                  <a:lnTo>
                    <a:pt x="180" y="648"/>
                  </a:lnTo>
                  <a:lnTo>
                    <a:pt x="192" y="666"/>
                  </a:lnTo>
                  <a:lnTo>
                    <a:pt x="222" y="696"/>
                  </a:lnTo>
                  <a:lnTo>
                    <a:pt x="234" y="714"/>
                  </a:lnTo>
                  <a:lnTo>
                    <a:pt x="264" y="744"/>
                  </a:lnTo>
                  <a:lnTo>
                    <a:pt x="258" y="750"/>
                  </a:lnTo>
                  <a:lnTo>
                    <a:pt x="258" y="762"/>
                  </a:lnTo>
                  <a:lnTo>
                    <a:pt x="252" y="768"/>
                  </a:lnTo>
                  <a:lnTo>
                    <a:pt x="252" y="780"/>
                  </a:lnTo>
                  <a:lnTo>
                    <a:pt x="258" y="786"/>
                  </a:lnTo>
                  <a:lnTo>
                    <a:pt x="276" y="786"/>
                  </a:lnTo>
                  <a:lnTo>
                    <a:pt x="288" y="780"/>
                  </a:lnTo>
                  <a:lnTo>
                    <a:pt x="294" y="768"/>
                  </a:lnTo>
                  <a:lnTo>
                    <a:pt x="306" y="762"/>
                  </a:lnTo>
                  <a:lnTo>
                    <a:pt x="312" y="756"/>
                  </a:lnTo>
                  <a:lnTo>
                    <a:pt x="306" y="738"/>
                  </a:lnTo>
                  <a:lnTo>
                    <a:pt x="306" y="732"/>
                  </a:lnTo>
                  <a:lnTo>
                    <a:pt x="300" y="726"/>
                  </a:lnTo>
                  <a:lnTo>
                    <a:pt x="300" y="708"/>
                  </a:lnTo>
                  <a:lnTo>
                    <a:pt x="288" y="684"/>
                  </a:lnTo>
                  <a:lnTo>
                    <a:pt x="282" y="678"/>
                  </a:lnTo>
                  <a:lnTo>
                    <a:pt x="258" y="678"/>
                  </a:lnTo>
                  <a:lnTo>
                    <a:pt x="240" y="648"/>
                  </a:lnTo>
                  <a:lnTo>
                    <a:pt x="240" y="576"/>
                  </a:lnTo>
                  <a:lnTo>
                    <a:pt x="222" y="546"/>
                  </a:lnTo>
                  <a:lnTo>
                    <a:pt x="228" y="534"/>
                  </a:lnTo>
                  <a:lnTo>
                    <a:pt x="228" y="528"/>
                  </a:lnTo>
                  <a:lnTo>
                    <a:pt x="234" y="516"/>
                  </a:lnTo>
                  <a:lnTo>
                    <a:pt x="234" y="492"/>
                  </a:lnTo>
                  <a:lnTo>
                    <a:pt x="228" y="486"/>
                  </a:lnTo>
                  <a:lnTo>
                    <a:pt x="216" y="480"/>
                  </a:lnTo>
                  <a:lnTo>
                    <a:pt x="210" y="474"/>
                  </a:lnTo>
                  <a:lnTo>
                    <a:pt x="198" y="474"/>
                  </a:lnTo>
                  <a:lnTo>
                    <a:pt x="198" y="432"/>
                  </a:lnTo>
                  <a:lnTo>
                    <a:pt x="168" y="396"/>
                  </a:lnTo>
                  <a:lnTo>
                    <a:pt x="174" y="336"/>
                  </a:lnTo>
                  <a:lnTo>
                    <a:pt x="168" y="330"/>
                  </a:lnTo>
                  <a:lnTo>
                    <a:pt x="162" y="318"/>
                  </a:lnTo>
                  <a:lnTo>
                    <a:pt x="144" y="300"/>
                  </a:lnTo>
                  <a:lnTo>
                    <a:pt x="138" y="288"/>
                  </a:lnTo>
                  <a:lnTo>
                    <a:pt x="138" y="276"/>
                  </a:lnTo>
                  <a:lnTo>
                    <a:pt x="132" y="264"/>
                  </a:lnTo>
                  <a:lnTo>
                    <a:pt x="132" y="246"/>
                  </a:lnTo>
                  <a:lnTo>
                    <a:pt x="126" y="240"/>
                  </a:lnTo>
                  <a:lnTo>
                    <a:pt x="120" y="228"/>
                  </a:lnTo>
                  <a:lnTo>
                    <a:pt x="108" y="216"/>
                  </a:lnTo>
                  <a:lnTo>
                    <a:pt x="102" y="204"/>
                  </a:lnTo>
                  <a:lnTo>
                    <a:pt x="96" y="198"/>
                  </a:lnTo>
                  <a:lnTo>
                    <a:pt x="96" y="192"/>
                  </a:lnTo>
                  <a:lnTo>
                    <a:pt x="102" y="186"/>
                  </a:lnTo>
                  <a:lnTo>
                    <a:pt x="114" y="162"/>
                  </a:lnTo>
                  <a:lnTo>
                    <a:pt x="114" y="114"/>
                  </a:lnTo>
                  <a:lnTo>
                    <a:pt x="120" y="108"/>
                  </a:lnTo>
                  <a:lnTo>
                    <a:pt x="126" y="96"/>
                  </a:lnTo>
                  <a:lnTo>
                    <a:pt x="126" y="60"/>
                  </a:lnTo>
                  <a:lnTo>
                    <a:pt x="132" y="66"/>
                  </a:lnTo>
                  <a:lnTo>
                    <a:pt x="144" y="72"/>
                  </a:lnTo>
                  <a:lnTo>
                    <a:pt x="150" y="84"/>
                  </a:lnTo>
                  <a:lnTo>
                    <a:pt x="162" y="90"/>
                  </a:lnTo>
                  <a:lnTo>
                    <a:pt x="180" y="90"/>
                  </a:lnTo>
                  <a:lnTo>
                    <a:pt x="186" y="84"/>
                  </a:lnTo>
                  <a:lnTo>
                    <a:pt x="198" y="84"/>
                  </a:lnTo>
                  <a:lnTo>
                    <a:pt x="198" y="102"/>
                  </a:lnTo>
                  <a:lnTo>
                    <a:pt x="204" y="108"/>
                  </a:lnTo>
                  <a:lnTo>
                    <a:pt x="216" y="114"/>
                  </a:lnTo>
                  <a:lnTo>
                    <a:pt x="234" y="114"/>
                  </a:lnTo>
                  <a:lnTo>
                    <a:pt x="234" y="120"/>
                  </a:lnTo>
                  <a:lnTo>
                    <a:pt x="228" y="126"/>
                  </a:lnTo>
                  <a:lnTo>
                    <a:pt x="228" y="186"/>
                  </a:lnTo>
                  <a:lnTo>
                    <a:pt x="240" y="258"/>
                  </a:lnTo>
                  <a:lnTo>
                    <a:pt x="240" y="270"/>
                  </a:lnTo>
                  <a:lnTo>
                    <a:pt x="246" y="282"/>
                  </a:lnTo>
                  <a:lnTo>
                    <a:pt x="252" y="306"/>
                  </a:lnTo>
                  <a:lnTo>
                    <a:pt x="264" y="342"/>
                  </a:lnTo>
                  <a:lnTo>
                    <a:pt x="276" y="372"/>
                  </a:lnTo>
                  <a:lnTo>
                    <a:pt x="282" y="384"/>
                  </a:lnTo>
                  <a:lnTo>
                    <a:pt x="324" y="384"/>
                  </a:lnTo>
                  <a:lnTo>
                    <a:pt x="318" y="390"/>
                  </a:lnTo>
                  <a:lnTo>
                    <a:pt x="306" y="414"/>
                  </a:lnTo>
                  <a:lnTo>
                    <a:pt x="318" y="438"/>
                  </a:lnTo>
                  <a:lnTo>
                    <a:pt x="330" y="444"/>
                  </a:lnTo>
                  <a:lnTo>
                    <a:pt x="336" y="450"/>
                  </a:lnTo>
                  <a:lnTo>
                    <a:pt x="348" y="450"/>
                  </a:lnTo>
                  <a:lnTo>
                    <a:pt x="354" y="474"/>
                  </a:lnTo>
                  <a:lnTo>
                    <a:pt x="384" y="474"/>
                  </a:lnTo>
                  <a:lnTo>
                    <a:pt x="390" y="516"/>
                  </a:lnTo>
                  <a:lnTo>
                    <a:pt x="384" y="516"/>
                  </a:lnTo>
                  <a:lnTo>
                    <a:pt x="378" y="522"/>
                  </a:lnTo>
                  <a:lnTo>
                    <a:pt x="366" y="528"/>
                  </a:lnTo>
                  <a:lnTo>
                    <a:pt x="360" y="534"/>
                  </a:lnTo>
                  <a:lnTo>
                    <a:pt x="354" y="546"/>
                  </a:lnTo>
                  <a:lnTo>
                    <a:pt x="354" y="558"/>
                  </a:lnTo>
                  <a:lnTo>
                    <a:pt x="360" y="564"/>
                  </a:lnTo>
                  <a:lnTo>
                    <a:pt x="372" y="570"/>
                  </a:lnTo>
                  <a:lnTo>
                    <a:pt x="384" y="558"/>
                  </a:lnTo>
                  <a:lnTo>
                    <a:pt x="384" y="564"/>
                  </a:lnTo>
                  <a:lnTo>
                    <a:pt x="396" y="576"/>
                  </a:lnTo>
                  <a:lnTo>
                    <a:pt x="396" y="588"/>
                  </a:lnTo>
                  <a:lnTo>
                    <a:pt x="402" y="594"/>
                  </a:lnTo>
                  <a:lnTo>
                    <a:pt x="414" y="594"/>
                  </a:lnTo>
                  <a:lnTo>
                    <a:pt x="426" y="600"/>
                  </a:lnTo>
                  <a:lnTo>
                    <a:pt x="432" y="600"/>
                  </a:lnTo>
                  <a:lnTo>
                    <a:pt x="438" y="606"/>
                  </a:lnTo>
                  <a:lnTo>
                    <a:pt x="438" y="624"/>
                  </a:lnTo>
                  <a:lnTo>
                    <a:pt x="432" y="630"/>
                  </a:lnTo>
                  <a:lnTo>
                    <a:pt x="432" y="636"/>
                  </a:lnTo>
                  <a:lnTo>
                    <a:pt x="426" y="648"/>
                  </a:lnTo>
                  <a:lnTo>
                    <a:pt x="426" y="654"/>
                  </a:lnTo>
                  <a:lnTo>
                    <a:pt x="468" y="654"/>
                  </a:lnTo>
                  <a:lnTo>
                    <a:pt x="468" y="684"/>
                  </a:lnTo>
                  <a:lnTo>
                    <a:pt x="504" y="720"/>
                  </a:lnTo>
                  <a:lnTo>
                    <a:pt x="510" y="732"/>
                  </a:lnTo>
                  <a:lnTo>
                    <a:pt x="528" y="750"/>
                  </a:lnTo>
                  <a:lnTo>
                    <a:pt x="534" y="768"/>
                  </a:lnTo>
                  <a:lnTo>
                    <a:pt x="546" y="780"/>
                  </a:lnTo>
                  <a:lnTo>
                    <a:pt x="552" y="798"/>
                  </a:lnTo>
                  <a:lnTo>
                    <a:pt x="558" y="810"/>
                  </a:lnTo>
                  <a:lnTo>
                    <a:pt x="558" y="870"/>
                  </a:lnTo>
                  <a:lnTo>
                    <a:pt x="564" y="882"/>
                  </a:lnTo>
                  <a:lnTo>
                    <a:pt x="576" y="894"/>
                  </a:lnTo>
                  <a:lnTo>
                    <a:pt x="576" y="906"/>
                  </a:lnTo>
                  <a:lnTo>
                    <a:pt x="570" y="918"/>
                  </a:lnTo>
                  <a:lnTo>
                    <a:pt x="552" y="936"/>
                  </a:lnTo>
                  <a:lnTo>
                    <a:pt x="546" y="948"/>
                  </a:lnTo>
                  <a:lnTo>
                    <a:pt x="546" y="954"/>
                  </a:lnTo>
                  <a:lnTo>
                    <a:pt x="552" y="960"/>
                  </a:lnTo>
                  <a:lnTo>
                    <a:pt x="564" y="966"/>
                  </a:lnTo>
                  <a:lnTo>
                    <a:pt x="540" y="966"/>
                  </a:lnTo>
                  <a:lnTo>
                    <a:pt x="528" y="972"/>
                  </a:lnTo>
                  <a:lnTo>
                    <a:pt x="528" y="1038"/>
                  </a:lnTo>
                  <a:lnTo>
                    <a:pt x="534" y="1056"/>
                  </a:lnTo>
                  <a:lnTo>
                    <a:pt x="540" y="1062"/>
                  </a:lnTo>
                  <a:lnTo>
                    <a:pt x="546" y="1074"/>
                  </a:lnTo>
                  <a:lnTo>
                    <a:pt x="558" y="1074"/>
                  </a:lnTo>
                  <a:lnTo>
                    <a:pt x="576" y="1080"/>
                  </a:lnTo>
                  <a:lnTo>
                    <a:pt x="600" y="1080"/>
                  </a:lnTo>
                  <a:lnTo>
                    <a:pt x="612" y="1086"/>
                  </a:lnTo>
                  <a:lnTo>
                    <a:pt x="636" y="1110"/>
                  </a:lnTo>
                  <a:lnTo>
                    <a:pt x="642" y="1122"/>
                  </a:lnTo>
                  <a:lnTo>
                    <a:pt x="648" y="1140"/>
                  </a:lnTo>
                  <a:lnTo>
                    <a:pt x="654" y="1152"/>
                  </a:lnTo>
                  <a:lnTo>
                    <a:pt x="666" y="1164"/>
                  </a:lnTo>
                  <a:lnTo>
                    <a:pt x="678" y="1170"/>
                  </a:lnTo>
                  <a:lnTo>
                    <a:pt x="732" y="1170"/>
                  </a:lnTo>
                  <a:lnTo>
                    <a:pt x="750" y="1176"/>
                  </a:lnTo>
                  <a:lnTo>
                    <a:pt x="762" y="1182"/>
                  </a:lnTo>
                  <a:lnTo>
                    <a:pt x="768" y="1188"/>
                  </a:lnTo>
                  <a:lnTo>
                    <a:pt x="774" y="1200"/>
                  </a:lnTo>
                  <a:lnTo>
                    <a:pt x="786" y="1218"/>
                  </a:lnTo>
                  <a:lnTo>
                    <a:pt x="810" y="1242"/>
                  </a:lnTo>
                  <a:lnTo>
                    <a:pt x="834" y="1254"/>
                  </a:lnTo>
                  <a:lnTo>
                    <a:pt x="870" y="1266"/>
                  </a:lnTo>
                  <a:lnTo>
                    <a:pt x="912" y="1272"/>
                  </a:lnTo>
                  <a:lnTo>
                    <a:pt x="942" y="1278"/>
                  </a:lnTo>
                  <a:lnTo>
                    <a:pt x="960" y="1290"/>
                  </a:lnTo>
                  <a:lnTo>
                    <a:pt x="966" y="1302"/>
                  </a:lnTo>
                  <a:lnTo>
                    <a:pt x="978" y="1314"/>
                  </a:lnTo>
                  <a:lnTo>
                    <a:pt x="990" y="1320"/>
                  </a:lnTo>
                  <a:lnTo>
                    <a:pt x="996" y="1320"/>
                  </a:lnTo>
                  <a:lnTo>
                    <a:pt x="1002" y="1326"/>
                  </a:lnTo>
                  <a:lnTo>
                    <a:pt x="1008" y="1338"/>
                  </a:lnTo>
                  <a:lnTo>
                    <a:pt x="1014" y="1344"/>
                  </a:lnTo>
                  <a:lnTo>
                    <a:pt x="1080" y="1344"/>
                  </a:lnTo>
                  <a:lnTo>
                    <a:pt x="1092" y="1356"/>
                  </a:lnTo>
                  <a:lnTo>
                    <a:pt x="1098" y="1368"/>
                  </a:lnTo>
                  <a:lnTo>
                    <a:pt x="1104" y="1374"/>
                  </a:lnTo>
                  <a:lnTo>
                    <a:pt x="1116" y="1374"/>
                  </a:lnTo>
                  <a:lnTo>
                    <a:pt x="1140" y="1362"/>
                  </a:lnTo>
                  <a:lnTo>
                    <a:pt x="1170" y="1350"/>
                  </a:lnTo>
                  <a:lnTo>
                    <a:pt x="1206" y="1332"/>
                  </a:lnTo>
                  <a:lnTo>
                    <a:pt x="1260" y="1314"/>
                  </a:lnTo>
                  <a:lnTo>
                    <a:pt x="1278" y="1326"/>
                  </a:lnTo>
                  <a:lnTo>
                    <a:pt x="1308" y="1350"/>
                  </a:lnTo>
                  <a:lnTo>
                    <a:pt x="1344" y="1374"/>
                  </a:lnTo>
                  <a:lnTo>
                    <a:pt x="1386" y="1416"/>
                  </a:lnTo>
                  <a:lnTo>
                    <a:pt x="1386" y="1428"/>
                  </a:lnTo>
                  <a:lnTo>
                    <a:pt x="1392" y="1446"/>
                  </a:lnTo>
                  <a:lnTo>
                    <a:pt x="1398" y="1458"/>
                  </a:lnTo>
                  <a:lnTo>
                    <a:pt x="1416" y="1458"/>
                  </a:lnTo>
                  <a:lnTo>
                    <a:pt x="1422" y="1452"/>
                  </a:lnTo>
                  <a:lnTo>
                    <a:pt x="1422" y="144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79" name="Malta" descr="© INSCALE GmbH, 05.05.2010&#10;http://www.presentationload.com/">
              <a:extLst>
                <a:ext uri="{FF2B5EF4-FFF2-40B4-BE49-F238E27FC236}">
                  <a16:creationId xmlns:a16="http://schemas.microsoft.com/office/drawing/2014/main" id="{2F49584D-09DA-447A-A707-144278377D8D}"/>
                </a:ext>
              </a:extLst>
            </p:cNvPr>
            <p:cNvSpPr>
              <a:spLocks/>
            </p:cNvSpPr>
            <p:nvPr/>
          </p:nvSpPr>
          <p:spPr bwMode="gray">
            <a:xfrm>
              <a:off x="4608948" y="2112624"/>
              <a:ext cx="11859" cy="10377"/>
            </a:xfrm>
            <a:custGeom>
              <a:avLst/>
              <a:gdLst>
                <a:gd name="T0" fmla="*/ 2147483647 w 30"/>
                <a:gd name="T1" fmla="*/ 2147483647 h 30"/>
                <a:gd name="T2" fmla="*/ 2147483647 w 30"/>
                <a:gd name="T3" fmla="*/ 2147483647 h 30"/>
                <a:gd name="T4" fmla="*/ 2147483647 w 30"/>
                <a:gd name="T5" fmla="*/ 2147483647 h 30"/>
                <a:gd name="T6" fmla="*/ 2147483647 w 30"/>
                <a:gd name="T7" fmla="*/ 0 h 30"/>
                <a:gd name="T8" fmla="*/ 2147483647 w 30"/>
                <a:gd name="T9" fmla="*/ 0 h 30"/>
                <a:gd name="T10" fmla="*/ 0 w 30"/>
                <a:gd name="T11" fmla="*/ 2147483647 h 30"/>
                <a:gd name="T12" fmla="*/ 0 w 30"/>
                <a:gd name="T13" fmla="*/ 2147483647 h 30"/>
                <a:gd name="T14" fmla="*/ 2147483647 w 30"/>
                <a:gd name="T15" fmla="*/ 2147483647 h 30"/>
                <a:gd name="T16" fmla="*/ 2147483647 w 30"/>
                <a:gd name="T17" fmla="*/ 2147483647 h 30"/>
                <a:gd name="T18" fmla="*/ 2147483647 w 30"/>
                <a:gd name="T19" fmla="*/ 2147483647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30"/>
                <a:gd name="T32" fmla="*/ 30 w 30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30">
                  <a:moveTo>
                    <a:pt x="24" y="30"/>
                  </a:moveTo>
                  <a:lnTo>
                    <a:pt x="30" y="24"/>
                  </a:lnTo>
                  <a:lnTo>
                    <a:pt x="30" y="12"/>
                  </a:lnTo>
                  <a:lnTo>
                    <a:pt x="1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18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0" name="Mauritania" descr="© INSCALE GmbH, 05.05.2010&#10;http://www.presentationload.com/">
              <a:extLst>
                <a:ext uri="{FF2B5EF4-FFF2-40B4-BE49-F238E27FC236}">
                  <a16:creationId xmlns:a16="http://schemas.microsoft.com/office/drawing/2014/main" id="{651CC6AA-6004-4B3D-91BF-1E0EE47F3C60}"/>
                </a:ext>
              </a:extLst>
            </p:cNvPr>
            <p:cNvSpPr>
              <a:spLocks/>
            </p:cNvSpPr>
            <p:nvPr/>
          </p:nvSpPr>
          <p:spPr bwMode="gray">
            <a:xfrm>
              <a:off x="3790680" y="2386865"/>
              <a:ext cx="324640" cy="380972"/>
            </a:xfrm>
            <a:custGeom>
              <a:avLst/>
              <a:gdLst>
                <a:gd name="T0" fmla="*/ 2147483647 w 858"/>
                <a:gd name="T1" fmla="*/ 2147483647 h 1002"/>
                <a:gd name="T2" fmla="*/ 2147483647 w 858"/>
                <a:gd name="T3" fmla="*/ 2147483647 h 1002"/>
                <a:gd name="T4" fmla="*/ 2147483647 w 858"/>
                <a:gd name="T5" fmla="*/ 2147483647 h 1002"/>
                <a:gd name="T6" fmla="*/ 2147483647 w 858"/>
                <a:gd name="T7" fmla="*/ 2147483647 h 1002"/>
                <a:gd name="T8" fmla="*/ 2147483647 w 858"/>
                <a:gd name="T9" fmla="*/ 2147483647 h 1002"/>
                <a:gd name="T10" fmla="*/ 2147483647 w 858"/>
                <a:gd name="T11" fmla="*/ 2147483647 h 1002"/>
                <a:gd name="T12" fmla="*/ 2147483647 w 858"/>
                <a:gd name="T13" fmla="*/ 2147483647 h 1002"/>
                <a:gd name="T14" fmla="*/ 2147483647 w 858"/>
                <a:gd name="T15" fmla="*/ 2147483647 h 1002"/>
                <a:gd name="T16" fmla="*/ 2147483647 w 858"/>
                <a:gd name="T17" fmla="*/ 2147483647 h 1002"/>
                <a:gd name="T18" fmla="*/ 2147483647 w 858"/>
                <a:gd name="T19" fmla="*/ 2147483647 h 1002"/>
                <a:gd name="T20" fmla="*/ 2147483647 w 858"/>
                <a:gd name="T21" fmla="*/ 2147483647 h 1002"/>
                <a:gd name="T22" fmla="*/ 2147483647 w 858"/>
                <a:gd name="T23" fmla="*/ 2147483647 h 1002"/>
                <a:gd name="T24" fmla="*/ 2147483647 w 858"/>
                <a:gd name="T25" fmla="*/ 2147483647 h 1002"/>
                <a:gd name="T26" fmla="*/ 2147483647 w 858"/>
                <a:gd name="T27" fmla="*/ 2147483647 h 1002"/>
                <a:gd name="T28" fmla="*/ 2147483647 w 858"/>
                <a:gd name="T29" fmla="*/ 2147483647 h 1002"/>
                <a:gd name="T30" fmla="*/ 2147483647 w 858"/>
                <a:gd name="T31" fmla="*/ 2147483647 h 1002"/>
                <a:gd name="T32" fmla="*/ 2147483647 w 858"/>
                <a:gd name="T33" fmla="*/ 2147483647 h 1002"/>
                <a:gd name="T34" fmla="*/ 2147483647 w 858"/>
                <a:gd name="T35" fmla="*/ 2147483647 h 1002"/>
                <a:gd name="T36" fmla="*/ 2147483647 w 858"/>
                <a:gd name="T37" fmla="*/ 2147483647 h 1002"/>
                <a:gd name="T38" fmla="*/ 2147483647 w 858"/>
                <a:gd name="T39" fmla="*/ 2147483647 h 1002"/>
                <a:gd name="T40" fmla="*/ 2147483647 w 858"/>
                <a:gd name="T41" fmla="*/ 2147483647 h 1002"/>
                <a:gd name="T42" fmla="*/ 2147483647 w 858"/>
                <a:gd name="T43" fmla="*/ 2147483647 h 1002"/>
                <a:gd name="T44" fmla="*/ 2147483647 w 858"/>
                <a:gd name="T45" fmla="*/ 2147483647 h 1002"/>
                <a:gd name="T46" fmla="*/ 2147483647 w 858"/>
                <a:gd name="T47" fmla="*/ 2147483647 h 1002"/>
                <a:gd name="T48" fmla="*/ 2147483647 w 858"/>
                <a:gd name="T49" fmla="*/ 2147483647 h 1002"/>
                <a:gd name="T50" fmla="*/ 2147483647 w 858"/>
                <a:gd name="T51" fmla="*/ 2147483647 h 1002"/>
                <a:gd name="T52" fmla="*/ 2147483647 w 858"/>
                <a:gd name="T53" fmla="*/ 2147483647 h 1002"/>
                <a:gd name="T54" fmla="*/ 2147483647 w 858"/>
                <a:gd name="T55" fmla="*/ 2147483647 h 1002"/>
                <a:gd name="T56" fmla="*/ 2147483647 w 858"/>
                <a:gd name="T57" fmla="*/ 2147483647 h 1002"/>
                <a:gd name="T58" fmla="*/ 2147483647 w 858"/>
                <a:gd name="T59" fmla="*/ 2147483647 h 1002"/>
                <a:gd name="T60" fmla="*/ 2147483647 w 858"/>
                <a:gd name="T61" fmla="*/ 2147483647 h 1002"/>
                <a:gd name="T62" fmla="*/ 2147483647 w 858"/>
                <a:gd name="T63" fmla="*/ 2147483647 h 1002"/>
                <a:gd name="T64" fmla="*/ 2147483647 w 858"/>
                <a:gd name="T65" fmla="*/ 2147483647 h 1002"/>
                <a:gd name="T66" fmla="*/ 2147483647 w 858"/>
                <a:gd name="T67" fmla="*/ 2147483647 h 1002"/>
                <a:gd name="T68" fmla="*/ 2147483647 w 858"/>
                <a:gd name="T69" fmla="*/ 2147483647 h 1002"/>
                <a:gd name="T70" fmla="*/ 2147483647 w 858"/>
                <a:gd name="T71" fmla="*/ 2147483647 h 1002"/>
                <a:gd name="T72" fmla="*/ 2147483647 w 858"/>
                <a:gd name="T73" fmla="*/ 2147483647 h 1002"/>
                <a:gd name="T74" fmla="*/ 2147483647 w 858"/>
                <a:gd name="T75" fmla="*/ 2147483647 h 1002"/>
                <a:gd name="T76" fmla="*/ 2147483647 w 858"/>
                <a:gd name="T77" fmla="*/ 2147483647 h 1002"/>
                <a:gd name="T78" fmla="*/ 2147483647 w 858"/>
                <a:gd name="T79" fmla="*/ 2147483647 h 1002"/>
                <a:gd name="T80" fmla="*/ 2147483647 w 858"/>
                <a:gd name="T81" fmla="*/ 2147483647 h 1002"/>
                <a:gd name="T82" fmla="*/ 2147483647 w 858"/>
                <a:gd name="T83" fmla="*/ 2147483647 h 1002"/>
                <a:gd name="T84" fmla="*/ 2147483647 w 858"/>
                <a:gd name="T85" fmla="*/ 2147483647 h 1002"/>
                <a:gd name="T86" fmla="*/ 2147483647 w 858"/>
                <a:gd name="T87" fmla="*/ 2147483647 h 1002"/>
                <a:gd name="T88" fmla="*/ 2147483647 w 858"/>
                <a:gd name="T89" fmla="*/ 2147483647 h 1002"/>
                <a:gd name="T90" fmla="*/ 2147483647 w 858"/>
                <a:gd name="T91" fmla="*/ 2147483647 h 1002"/>
                <a:gd name="T92" fmla="*/ 2147483647 w 858"/>
                <a:gd name="T93" fmla="*/ 2147483647 h 1002"/>
                <a:gd name="T94" fmla="*/ 2147483647 w 858"/>
                <a:gd name="T95" fmla="*/ 2147483647 h 1002"/>
                <a:gd name="T96" fmla="*/ 2147483647 w 858"/>
                <a:gd name="T97" fmla="*/ 2147483647 h 1002"/>
                <a:gd name="T98" fmla="*/ 0 w 858"/>
                <a:gd name="T99" fmla="*/ 2147483647 h 100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8"/>
                <a:gd name="T151" fmla="*/ 0 h 1002"/>
                <a:gd name="T152" fmla="*/ 858 w 858"/>
                <a:gd name="T153" fmla="*/ 1002 h 100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8" h="1002">
                  <a:moveTo>
                    <a:pt x="0" y="498"/>
                  </a:moveTo>
                  <a:lnTo>
                    <a:pt x="18" y="498"/>
                  </a:lnTo>
                  <a:lnTo>
                    <a:pt x="18" y="528"/>
                  </a:lnTo>
                  <a:lnTo>
                    <a:pt x="24" y="534"/>
                  </a:lnTo>
                  <a:lnTo>
                    <a:pt x="30" y="534"/>
                  </a:lnTo>
                  <a:lnTo>
                    <a:pt x="30" y="528"/>
                  </a:lnTo>
                  <a:lnTo>
                    <a:pt x="36" y="522"/>
                  </a:lnTo>
                  <a:lnTo>
                    <a:pt x="48" y="558"/>
                  </a:lnTo>
                  <a:lnTo>
                    <a:pt x="42" y="600"/>
                  </a:lnTo>
                  <a:lnTo>
                    <a:pt x="30" y="600"/>
                  </a:lnTo>
                  <a:lnTo>
                    <a:pt x="36" y="624"/>
                  </a:lnTo>
                  <a:lnTo>
                    <a:pt x="24" y="630"/>
                  </a:lnTo>
                  <a:lnTo>
                    <a:pt x="30" y="642"/>
                  </a:lnTo>
                  <a:lnTo>
                    <a:pt x="36" y="648"/>
                  </a:lnTo>
                  <a:lnTo>
                    <a:pt x="48" y="666"/>
                  </a:lnTo>
                  <a:lnTo>
                    <a:pt x="60" y="690"/>
                  </a:lnTo>
                  <a:lnTo>
                    <a:pt x="60" y="720"/>
                  </a:lnTo>
                  <a:lnTo>
                    <a:pt x="54" y="738"/>
                  </a:lnTo>
                  <a:lnTo>
                    <a:pt x="54" y="750"/>
                  </a:lnTo>
                  <a:lnTo>
                    <a:pt x="48" y="756"/>
                  </a:lnTo>
                  <a:lnTo>
                    <a:pt x="48" y="804"/>
                  </a:lnTo>
                  <a:lnTo>
                    <a:pt x="42" y="816"/>
                  </a:lnTo>
                  <a:lnTo>
                    <a:pt x="30" y="822"/>
                  </a:lnTo>
                  <a:lnTo>
                    <a:pt x="24" y="840"/>
                  </a:lnTo>
                  <a:lnTo>
                    <a:pt x="18" y="852"/>
                  </a:lnTo>
                  <a:lnTo>
                    <a:pt x="18" y="864"/>
                  </a:lnTo>
                  <a:lnTo>
                    <a:pt x="12" y="876"/>
                  </a:lnTo>
                  <a:lnTo>
                    <a:pt x="12" y="906"/>
                  </a:lnTo>
                  <a:lnTo>
                    <a:pt x="18" y="900"/>
                  </a:lnTo>
                  <a:lnTo>
                    <a:pt x="36" y="864"/>
                  </a:lnTo>
                  <a:lnTo>
                    <a:pt x="42" y="858"/>
                  </a:lnTo>
                  <a:lnTo>
                    <a:pt x="54" y="852"/>
                  </a:lnTo>
                  <a:lnTo>
                    <a:pt x="60" y="852"/>
                  </a:lnTo>
                  <a:lnTo>
                    <a:pt x="66" y="858"/>
                  </a:lnTo>
                  <a:lnTo>
                    <a:pt x="72" y="858"/>
                  </a:lnTo>
                  <a:lnTo>
                    <a:pt x="84" y="852"/>
                  </a:lnTo>
                  <a:lnTo>
                    <a:pt x="114" y="858"/>
                  </a:lnTo>
                  <a:lnTo>
                    <a:pt x="114" y="840"/>
                  </a:lnTo>
                  <a:lnTo>
                    <a:pt x="138" y="852"/>
                  </a:lnTo>
                  <a:lnTo>
                    <a:pt x="162" y="852"/>
                  </a:lnTo>
                  <a:lnTo>
                    <a:pt x="174" y="858"/>
                  </a:lnTo>
                  <a:lnTo>
                    <a:pt x="180" y="858"/>
                  </a:lnTo>
                  <a:lnTo>
                    <a:pt x="186" y="870"/>
                  </a:lnTo>
                  <a:lnTo>
                    <a:pt x="198" y="882"/>
                  </a:lnTo>
                  <a:lnTo>
                    <a:pt x="204" y="894"/>
                  </a:lnTo>
                  <a:lnTo>
                    <a:pt x="216" y="888"/>
                  </a:lnTo>
                  <a:lnTo>
                    <a:pt x="234" y="888"/>
                  </a:lnTo>
                  <a:lnTo>
                    <a:pt x="240" y="894"/>
                  </a:lnTo>
                  <a:lnTo>
                    <a:pt x="240" y="900"/>
                  </a:lnTo>
                  <a:lnTo>
                    <a:pt x="246" y="912"/>
                  </a:lnTo>
                  <a:lnTo>
                    <a:pt x="246" y="942"/>
                  </a:lnTo>
                  <a:lnTo>
                    <a:pt x="264" y="942"/>
                  </a:lnTo>
                  <a:lnTo>
                    <a:pt x="270" y="948"/>
                  </a:lnTo>
                  <a:lnTo>
                    <a:pt x="270" y="972"/>
                  </a:lnTo>
                  <a:lnTo>
                    <a:pt x="300" y="978"/>
                  </a:lnTo>
                  <a:lnTo>
                    <a:pt x="312" y="1002"/>
                  </a:lnTo>
                  <a:lnTo>
                    <a:pt x="330" y="1002"/>
                  </a:lnTo>
                  <a:lnTo>
                    <a:pt x="342" y="996"/>
                  </a:lnTo>
                  <a:lnTo>
                    <a:pt x="348" y="996"/>
                  </a:lnTo>
                  <a:lnTo>
                    <a:pt x="348" y="948"/>
                  </a:lnTo>
                  <a:lnTo>
                    <a:pt x="360" y="936"/>
                  </a:lnTo>
                  <a:lnTo>
                    <a:pt x="378" y="936"/>
                  </a:lnTo>
                  <a:lnTo>
                    <a:pt x="402" y="960"/>
                  </a:lnTo>
                  <a:lnTo>
                    <a:pt x="408" y="972"/>
                  </a:lnTo>
                  <a:lnTo>
                    <a:pt x="420" y="948"/>
                  </a:lnTo>
                  <a:lnTo>
                    <a:pt x="456" y="948"/>
                  </a:lnTo>
                  <a:lnTo>
                    <a:pt x="462" y="954"/>
                  </a:lnTo>
                  <a:lnTo>
                    <a:pt x="492" y="954"/>
                  </a:lnTo>
                  <a:lnTo>
                    <a:pt x="504" y="948"/>
                  </a:lnTo>
                  <a:lnTo>
                    <a:pt x="510" y="948"/>
                  </a:lnTo>
                  <a:lnTo>
                    <a:pt x="510" y="936"/>
                  </a:lnTo>
                  <a:lnTo>
                    <a:pt x="516" y="930"/>
                  </a:lnTo>
                  <a:lnTo>
                    <a:pt x="522" y="930"/>
                  </a:lnTo>
                  <a:lnTo>
                    <a:pt x="522" y="942"/>
                  </a:lnTo>
                  <a:lnTo>
                    <a:pt x="786" y="942"/>
                  </a:lnTo>
                  <a:lnTo>
                    <a:pt x="798" y="900"/>
                  </a:lnTo>
                  <a:lnTo>
                    <a:pt x="804" y="894"/>
                  </a:lnTo>
                  <a:lnTo>
                    <a:pt x="804" y="882"/>
                  </a:lnTo>
                  <a:lnTo>
                    <a:pt x="786" y="864"/>
                  </a:lnTo>
                  <a:lnTo>
                    <a:pt x="780" y="864"/>
                  </a:lnTo>
                  <a:lnTo>
                    <a:pt x="738" y="174"/>
                  </a:lnTo>
                  <a:lnTo>
                    <a:pt x="858" y="180"/>
                  </a:lnTo>
                  <a:lnTo>
                    <a:pt x="600" y="0"/>
                  </a:lnTo>
                  <a:lnTo>
                    <a:pt x="594" y="48"/>
                  </a:lnTo>
                  <a:lnTo>
                    <a:pt x="588" y="54"/>
                  </a:lnTo>
                  <a:lnTo>
                    <a:pt x="588" y="90"/>
                  </a:lnTo>
                  <a:lnTo>
                    <a:pt x="366" y="96"/>
                  </a:lnTo>
                  <a:lnTo>
                    <a:pt x="366" y="108"/>
                  </a:lnTo>
                  <a:lnTo>
                    <a:pt x="354" y="114"/>
                  </a:lnTo>
                  <a:lnTo>
                    <a:pt x="354" y="306"/>
                  </a:lnTo>
                  <a:lnTo>
                    <a:pt x="348" y="312"/>
                  </a:lnTo>
                  <a:lnTo>
                    <a:pt x="336" y="318"/>
                  </a:lnTo>
                  <a:lnTo>
                    <a:pt x="306" y="318"/>
                  </a:lnTo>
                  <a:lnTo>
                    <a:pt x="282" y="330"/>
                  </a:lnTo>
                  <a:lnTo>
                    <a:pt x="276" y="342"/>
                  </a:lnTo>
                  <a:lnTo>
                    <a:pt x="276" y="360"/>
                  </a:lnTo>
                  <a:lnTo>
                    <a:pt x="282" y="372"/>
                  </a:lnTo>
                  <a:lnTo>
                    <a:pt x="276" y="474"/>
                  </a:lnTo>
                  <a:lnTo>
                    <a:pt x="0" y="474"/>
                  </a:lnTo>
                  <a:lnTo>
                    <a:pt x="0" y="49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1" name="Mali" descr="© INSCALE GmbH, 05.05.2010&#10;http://www.presentationload.com/">
              <a:extLst>
                <a:ext uri="{FF2B5EF4-FFF2-40B4-BE49-F238E27FC236}">
                  <a16:creationId xmlns:a16="http://schemas.microsoft.com/office/drawing/2014/main" id="{3259EA7D-2398-4F42-AD11-9C932903B20B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9270" y="2453571"/>
              <a:ext cx="440265" cy="455091"/>
            </a:xfrm>
            <a:custGeom>
              <a:avLst/>
              <a:gdLst>
                <a:gd name="T0" fmla="*/ 2147483647 w 1164"/>
                <a:gd name="T1" fmla="*/ 2147483647 h 1200"/>
                <a:gd name="T2" fmla="*/ 2147483647 w 1164"/>
                <a:gd name="T3" fmla="*/ 2147483647 h 1200"/>
                <a:gd name="T4" fmla="*/ 2147483647 w 1164"/>
                <a:gd name="T5" fmla="*/ 2147483647 h 1200"/>
                <a:gd name="T6" fmla="*/ 2147483647 w 1164"/>
                <a:gd name="T7" fmla="*/ 2147483647 h 1200"/>
                <a:gd name="T8" fmla="*/ 2147483647 w 1164"/>
                <a:gd name="T9" fmla="*/ 2147483647 h 1200"/>
                <a:gd name="T10" fmla="*/ 2147483647 w 1164"/>
                <a:gd name="T11" fmla="*/ 2147483647 h 1200"/>
                <a:gd name="T12" fmla="*/ 2147483647 w 1164"/>
                <a:gd name="T13" fmla="*/ 2147483647 h 1200"/>
                <a:gd name="T14" fmla="*/ 2147483647 w 1164"/>
                <a:gd name="T15" fmla="*/ 2147483647 h 1200"/>
                <a:gd name="T16" fmla="*/ 2147483647 w 1164"/>
                <a:gd name="T17" fmla="*/ 2147483647 h 1200"/>
                <a:gd name="T18" fmla="*/ 2147483647 w 1164"/>
                <a:gd name="T19" fmla="*/ 2147483647 h 1200"/>
                <a:gd name="T20" fmla="*/ 2147483647 w 1164"/>
                <a:gd name="T21" fmla="*/ 2147483647 h 1200"/>
                <a:gd name="T22" fmla="*/ 2147483647 w 1164"/>
                <a:gd name="T23" fmla="*/ 2147483647 h 1200"/>
                <a:gd name="T24" fmla="*/ 2147483647 w 1164"/>
                <a:gd name="T25" fmla="*/ 2147483647 h 1200"/>
                <a:gd name="T26" fmla="*/ 2147483647 w 1164"/>
                <a:gd name="T27" fmla="*/ 2147483647 h 1200"/>
                <a:gd name="T28" fmla="*/ 2147483647 w 1164"/>
                <a:gd name="T29" fmla="*/ 2147483647 h 1200"/>
                <a:gd name="T30" fmla="*/ 2147483647 w 1164"/>
                <a:gd name="T31" fmla="*/ 2147483647 h 1200"/>
                <a:gd name="T32" fmla="*/ 2147483647 w 1164"/>
                <a:gd name="T33" fmla="*/ 2147483647 h 1200"/>
                <a:gd name="T34" fmla="*/ 2147483647 w 1164"/>
                <a:gd name="T35" fmla="*/ 2147483647 h 1200"/>
                <a:gd name="T36" fmla="*/ 2147483647 w 1164"/>
                <a:gd name="T37" fmla="*/ 2147483647 h 1200"/>
                <a:gd name="T38" fmla="*/ 2147483647 w 1164"/>
                <a:gd name="T39" fmla="*/ 2147483647 h 1200"/>
                <a:gd name="T40" fmla="*/ 2147483647 w 1164"/>
                <a:gd name="T41" fmla="*/ 2147483647 h 1200"/>
                <a:gd name="T42" fmla="*/ 2147483647 w 1164"/>
                <a:gd name="T43" fmla="*/ 2147483647 h 1200"/>
                <a:gd name="T44" fmla="*/ 2147483647 w 1164"/>
                <a:gd name="T45" fmla="*/ 2147483647 h 1200"/>
                <a:gd name="T46" fmla="*/ 2147483647 w 1164"/>
                <a:gd name="T47" fmla="*/ 2147483647 h 1200"/>
                <a:gd name="T48" fmla="*/ 2147483647 w 1164"/>
                <a:gd name="T49" fmla="*/ 2147483647 h 1200"/>
                <a:gd name="T50" fmla="*/ 2147483647 w 1164"/>
                <a:gd name="T51" fmla="*/ 2147483647 h 1200"/>
                <a:gd name="T52" fmla="*/ 2147483647 w 1164"/>
                <a:gd name="T53" fmla="*/ 2147483647 h 1200"/>
                <a:gd name="T54" fmla="*/ 0 w 1164"/>
                <a:gd name="T55" fmla="*/ 2147483647 h 1200"/>
                <a:gd name="T56" fmla="*/ 2147483647 w 1164"/>
                <a:gd name="T57" fmla="*/ 2147483647 h 1200"/>
                <a:gd name="T58" fmla="*/ 2147483647 w 1164"/>
                <a:gd name="T59" fmla="*/ 2147483647 h 1200"/>
                <a:gd name="T60" fmla="*/ 2147483647 w 1164"/>
                <a:gd name="T61" fmla="*/ 2147483647 h 1200"/>
                <a:gd name="T62" fmla="*/ 2147483647 w 1164"/>
                <a:gd name="T63" fmla="*/ 2147483647 h 1200"/>
                <a:gd name="T64" fmla="*/ 2147483647 w 1164"/>
                <a:gd name="T65" fmla="*/ 2147483647 h 1200"/>
                <a:gd name="T66" fmla="*/ 2147483647 w 1164"/>
                <a:gd name="T67" fmla="*/ 2147483647 h 1200"/>
                <a:gd name="T68" fmla="*/ 2147483647 w 1164"/>
                <a:gd name="T69" fmla="*/ 2147483647 h 1200"/>
                <a:gd name="T70" fmla="*/ 2147483647 w 1164"/>
                <a:gd name="T71" fmla="*/ 2147483647 h 1200"/>
                <a:gd name="T72" fmla="*/ 2147483647 w 1164"/>
                <a:gd name="T73" fmla="*/ 2147483647 h 1200"/>
                <a:gd name="T74" fmla="*/ 2147483647 w 1164"/>
                <a:gd name="T75" fmla="*/ 2147483647 h 1200"/>
                <a:gd name="T76" fmla="*/ 2147483647 w 1164"/>
                <a:gd name="T77" fmla="*/ 2147483647 h 1200"/>
                <a:gd name="T78" fmla="*/ 2147483647 w 1164"/>
                <a:gd name="T79" fmla="*/ 2147483647 h 1200"/>
                <a:gd name="T80" fmla="*/ 2147483647 w 1164"/>
                <a:gd name="T81" fmla="*/ 2147483647 h 1200"/>
                <a:gd name="T82" fmla="*/ 2147483647 w 1164"/>
                <a:gd name="T83" fmla="*/ 2147483647 h 1200"/>
                <a:gd name="T84" fmla="*/ 2147483647 w 1164"/>
                <a:gd name="T85" fmla="*/ 2147483647 h 1200"/>
                <a:gd name="T86" fmla="*/ 2147483647 w 1164"/>
                <a:gd name="T87" fmla="*/ 2147483647 h 1200"/>
                <a:gd name="T88" fmla="*/ 2147483647 w 1164"/>
                <a:gd name="T89" fmla="*/ 2147483647 h 1200"/>
                <a:gd name="T90" fmla="*/ 2147483647 w 1164"/>
                <a:gd name="T91" fmla="*/ 2147483647 h 1200"/>
                <a:gd name="T92" fmla="*/ 2147483647 w 1164"/>
                <a:gd name="T93" fmla="*/ 2147483647 h 1200"/>
                <a:gd name="T94" fmla="*/ 2147483647 w 1164"/>
                <a:gd name="T95" fmla="*/ 2147483647 h 1200"/>
                <a:gd name="T96" fmla="*/ 2147483647 w 1164"/>
                <a:gd name="T97" fmla="*/ 2147483647 h 1200"/>
                <a:gd name="T98" fmla="*/ 2147483647 w 1164"/>
                <a:gd name="T99" fmla="*/ 2147483647 h 1200"/>
                <a:gd name="T100" fmla="*/ 2147483647 w 1164"/>
                <a:gd name="T101" fmla="*/ 2147483647 h 1200"/>
                <a:gd name="T102" fmla="*/ 2147483647 w 1164"/>
                <a:gd name="T103" fmla="*/ 2147483647 h 1200"/>
                <a:gd name="T104" fmla="*/ 2147483647 w 1164"/>
                <a:gd name="T105" fmla="*/ 2147483647 h 1200"/>
                <a:gd name="T106" fmla="*/ 2147483647 w 1164"/>
                <a:gd name="T107" fmla="*/ 2147483647 h 1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64"/>
                <a:gd name="T163" fmla="*/ 0 h 1200"/>
                <a:gd name="T164" fmla="*/ 1164 w 1164"/>
                <a:gd name="T165" fmla="*/ 1200 h 12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64" h="1200">
                  <a:moveTo>
                    <a:pt x="612" y="954"/>
                  </a:moveTo>
                  <a:lnTo>
                    <a:pt x="636" y="948"/>
                  </a:lnTo>
                  <a:lnTo>
                    <a:pt x="636" y="912"/>
                  </a:lnTo>
                  <a:lnTo>
                    <a:pt x="654" y="912"/>
                  </a:lnTo>
                  <a:lnTo>
                    <a:pt x="654" y="906"/>
                  </a:lnTo>
                  <a:lnTo>
                    <a:pt x="660" y="900"/>
                  </a:lnTo>
                  <a:lnTo>
                    <a:pt x="666" y="888"/>
                  </a:lnTo>
                  <a:lnTo>
                    <a:pt x="678" y="882"/>
                  </a:lnTo>
                  <a:lnTo>
                    <a:pt x="684" y="870"/>
                  </a:lnTo>
                  <a:lnTo>
                    <a:pt x="690" y="864"/>
                  </a:lnTo>
                  <a:lnTo>
                    <a:pt x="696" y="864"/>
                  </a:lnTo>
                  <a:lnTo>
                    <a:pt x="708" y="876"/>
                  </a:lnTo>
                  <a:lnTo>
                    <a:pt x="720" y="876"/>
                  </a:lnTo>
                  <a:lnTo>
                    <a:pt x="720" y="870"/>
                  </a:lnTo>
                  <a:lnTo>
                    <a:pt x="726" y="864"/>
                  </a:lnTo>
                  <a:lnTo>
                    <a:pt x="726" y="846"/>
                  </a:lnTo>
                  <a:lnTo>
                    <a:pt x="750" y="846"/>
                  </a:lnTo>
                  <a:lnTo>
                    <a:pt x="768" y="822"/>
                  </a:lnTo>
                  <a:lnTo>
                    <a:pt x="792" y="822"/>
                  </a:lnTo>
                  <a:lnTo>
                    <a:pt x="810" y="804"/>
                  </a:lnTo>
                  <a:lnTo>
                    <a:pt x="858" y="804"/>
                  </a:lnTo>
                  <a:lnTo>
                    <a:pt x="882" y="816"/>
                  </a:lnTo>
                  <a:lnTo>
                    <a:pt x="930" y="804"/>
                  </a:lnTo>
                  <a:lnTo>
                    <a:pt x="954" y="786"/>
                  </a:lnTo>
                  <a:lnTo>
                    <a:pt x="1020" y="792"/>
                  </a:lnTo>
                  <a:lnTo>
                    <a:pt x="1020" y="774"/>
                  </a:lnTo>
                  <a:lnTo>
                    <a:pt x="1068" y="780"/>
                  </a:lnTo>
                  <a:lnTo>
                    <a:pt x="1080" y="774"/>
                  </a:lnTo>
                  <a:lnTo>
                    <a:pt x="1104" y="774"/>
                  </a:lnTo>
                  <a:lnTo>
                    <a:pt x="1122" y="768"/>
                  </a:lnTo>
                  <a:lnTo>
                    <a:pt x="1134" y="762"/>
                  </a:lnTo>
                  <a:lnTo>
                    <a:pt x="1140" y="750"/>
                  </a:lnTo>
                  <a:lnTo>
                    <a:pt x="1140" y="732"/>
                  </a:lnTo>
                  <a:lnTo>
                    <a:pt x="1146" y="720"/>
                  </a:lnTo>
                  <a:lnTo>
                    <a:pt x="1146" y="708"/>
                  </a:lnTo>
                  <a:lnTo>
                    <a:pt x="1164" y="684"/>
                  </a:lnTo>
                  <a:lnTo>
                    <a:pt x="1164" y="480"/>
                  </a:lnTo>
                  <a:lnTo>
                    <a:pt x="1140" y="480"/>
                  </a:lnTo>
                  <a:lnTo>
                    <a:pt x="1134" y="486"/>
                  </a:lnTo>
                  <a:lnTo>
                    <a:pt x="1104" y="486"/>
                  </a:lnTo>
                  <a:lnTo>
                    <a:pt x="1092" y="480"/>
                  </a:lnTo>
                  <a:lnTo>
                    <a:pt x="1086" y="474"/>
                  </a:lnTo>
                  <a:lnTo>
                    <a:pt x="1086" y="468"/>
                  </a:lnTo>
                  <a:lnTo>
                    <a:pt x="1104" y="450"/>
                  </a:lnTo>
                  <a:lnTo>
                    <a:pt x="1104" y="432"/>
                  </a:lnTo>
                  <a:lnTo>
                    <a:pt x="1092" y="408"/>
                  </a:lnTo>
                  <a:lnTo>
                    <a:pt x="1080" y="402"/>
                  </a:lnTo>
                  <a:lnTo>
                    <a:pt x="1050" y="402"/>
                  </a:lnTo>
                  <a:lnTo>
                    <a:pt x="1044" y="408"/>
                  </a:lnTo>
                  <a:lnTo>
                    <a:pt x="1038" y="408"/>
                  </a:lnTo>
                  <a:lnTo>
                    <a:pt x="1032" y="378"/>
                  </a:lnTo>
                  <a:lnTo>
                    <a:pt x="996" y="378"/>
                  </a:lnTo>
                  <a:lnTo>
                    <a:pt x="984" y="366"/>
                  </a:lnTo>
                  <a:lnTo>
                    <a:pt x="984" y="348"/>
                  </a:lnTo>
                  <a:lnTo>
                    <a:pt x="978" y="342"/>
                  </a:lnTo>
                  <a:lnTo>
                    <a:pt x="954" y="342"/>
                  </a:lnTo>
                  <a:lnTo>
                    <a:pt x="954" y="318"/>
                  </a:lnTo>
                  <a:lnTo>
                    <a:pt x="546" y="6"/>
                  </a:lnTo>
                  <a:lnTo>
                    <a:pt x="426" y="0"/>
                  </a:lnTo>
                  <a:lnTo>
                    <a:pt x="468" y="690"/>
                  </a:lnTo>
                  <a:lnTo>
                    <a:pt x="474" y="690"/>
                  </a:lnTo>
                  <a:lnTo>
                    <a:pt x="492" y="708"/>
                  </a:lnTo>
                  <a:lnTo>
                    <a:pt x="492" y="720"/>
                  </a:lnTo>
                  <a:lnTo>
                    <a:pt x="486" y="726"/>
                  </a:lnTo>
                  <a:lnTo>
                    <a:pt x="474" y="768"/>
                  </a:lnTo>
                  <a:lnTo>
                    <a:pt x="210" y="768"/>
                  </a:lnTo>
                  <a:lnTo>
                    <a:pt x="210" y="756"/>
                  </a:lnTo>
                  <a:lnTo>
                    <a:pt x="204" y="756"/>
                  </a:lnTo>
                  <a:lnTo>
                    <a:pt x="198" y="762"/>
                  </a:lnTo>
                  <a:lnTo>
                    <a:pt x="198" y="774"/>
                  </a:lnTo>
                  <a:lnTo>
                    <a:pt x="192" y="774"/>
                  </a:lnTo>
                  <a:lnTo>
                    <a:pt x="180" y="780"/>
                  </a:lnTo>
                  <a:lnTo>
                    <a:pt x="150" y="780"/>
                  </a:lnTo>
                  <a:lnTo>
                    <a:pt x="144" y="774"/>
                  </a:lnTo>
                  <a:lnTo>
                    <a:pt x="108" y="774"/>
                  </a:lnTo>
                  <a:lnTo>
                    <a:pt x="96" y="798"/>
                  </a:lnTo>
                  <a:lnTo>
                    <a:pt x="90" y="786"/>
                  </a:lnTo>
                  <a:lnTo>
                    <a:pt x="66" y="762"/>
                  </a:lnTo>
                  <a:lnTo>
                    <a:pt x="48" y="762"/>
                  </a:lnTo>
                  <a:lnTo>
                    <a:pt x="36" y="774"/>
                  </a:lnTo>
                  <a:lnTo>
                    <a:pt x="36" y="822"/>
                  </a:lnTo>
                  <a:lnTo>
                    <a:pt x="30" y="822"/>
                  </a:lnTo>
                  <a:lnTo>
                    <a:pt x="18" y="828"/>
                  </a:lnTo>
                  <a:lnTo>
                    <a:pt x="0" y="828"/>
                  </a:lnTo>
                  <a:lnTo>
                    <a:pt x="0" y="852"/>
                  </a:lnTo>
                  <a:lnTo>
                    <a:pt x="12" y="870"/>
                  </a:lnTo>
                  <a:lnTo>
                    <a:pt x="12" y="876"/>
                  </a:lnTo>
                  <a:lnTo>
                    <a:pt x="24" y="888"/>
                  </a:lnTo>
                  <a:lnTo>
                    <a:pt x="24" y="906"/>
                  </a:lnTo>
                  <a:lnTo>
                    <a:pt x="18" y="912"/>
                  </a:lnTo>
                  <a:lnTo>
                    <a:pt x="18" y="936"/>
                  </a:lnTo>
                  <a:lnTo>
                    <a:pt x="24" y="942"/>
                  </a:lnTo>
                  <a:lnTo>
                    <a:pt x="36" y="942"/>
                  </a:lnTo>
                  <a:lnTo>
                    <a:pt x="36" y="936"/>
                  </a:lnTo>
                  <a:lnTo>
                    <a:pt x="42" y="936"/>
                  </a:lnTo>
                  <a:lnTo>
                    <a:pt x="48" y="942"/>
                  </a:lnTo>
                  <a:lnTo>
                    <a:pt x="54" y="954"/>
                  </a:lnTo>
                  <a:lnTo>
                    <a:pt x="54" y="1032"/>
                  </a:lnTo>
                  <a:lnTo>
                    <a:pt x="60" y="1044"/>
                  </a:lnTo>
                  <a:lnTo>
                    <a:pt x="60" y="1050"/>
                  </a:lnTo>
                  <a:lnTo>
                    <a:pt x="66" y="1056"/>
                  </a:lnTo>
                  <a:lnTo>
                    <a:pt x="72" y="1050"/>
                  </a:lnTo>
                  <a:lnTo>
                    <a:pt x="78" y="1038"/>
                  </a:lnTo>
                  <a:lnTo>
                    <a:pt x="90" y="1026"/>
                  </a:lnTo>
                  <a:lnTo>
                    <a:pt x="102" y="1038"/>
                  </a:lnTo>
                  <a:lnTo>
                    <a:pt x="108" y="1050"/>
                  </a:lnTo>
                  <a:lnTo>
                    <a:pt x="108" y="1062"/>
                  </a:lnTo>
                  <a:lnTo>
                    <a:pt x="114" y="1050"/>
                  </a:lnTo>
                  <a:lnTo>
                    <a:pt x="126" y="1038"/>
                  </a:lnTo>
                  <a:lnTo>
                    <a:pt x="132" y="1026"/>
                  </a:lnTo>
                  <a:lnTo>
                    <a:pt x="138" y="1026"/>
                  </a:lnTo>
                  <a:lnTo>
                    <a:pt x="144" y="1032"/>
                  </a:lnTo>
                  <a:lnTo>
                    <a:pt x="150" y="1032"/>
                  </a:lnTo>
                  <a:lnTo>
                    <a:pt x="162" y="1038"/>
                  </a:lnTo>
                  <a:lnTo>
                    <a:pt x="168" y="1044"/>
                  </a:lnTo>
                  <a:lnTo>
                    <a:pt x="180" y="1050"/>
                  </a:lnTo>
                  <a:lnTo>
                    <a:pt x="198" y="1032"/>
                  </a:lnTo>
                  <a:lnTo>
                    <a:pt x="198" y="1014"/>
                  </a:lnTo>
                  <a:lnTo>
                    <a:pt x="204" y="1008"/>
                  </a:lnTo>
                  <a:lnTo>
                    <a:pt x="216" y="1008"/>
                  </a:lnTo>
                  <a:lnTo>
                    <a:pt x="228" y="1014"/>
                  </a:lnTo>
                  <a:lnTo>
                    <a:pt x="228" y="1032"/>
                  </a:lnTo>
                  <a:lnTo>
                    <a:pt x="246" y="1044"/>
                  </a:lnTo>
                  <a:lnTo>
                    <a:pt x="234" y="1074"/>
                  </a:lnTo>
                  <a:lnTo>
                    <a:pt x="270" y="1092"/>
                  </a:lnTo>
                  <a:lnTo>
                    <a:pt x="246" y="1128"/>
                  </a:lnTo>
                  <a:lnTo>
                    <a:pt x="270" y="1128"/>
                  </a:lnTo>
                  <a:lnTo>
                    <a:pt x="270" y="1164"/>
                  </a:lnTo>
                  <a:lnTo>
                    <a:pt x="300" y="1194"/>
                  </a:lnTo>
                  <a:lnTo>
                    <a:pt x="312" y="1200"/>
                  </a:lnTo>
                  <a:lnTo>
                    <a:pt x="312" y="1182"/>
                  </a:lnTo>
                  <a:lnTo>
                    <a:pt x="318" y="1176"/>
                  </a:lnTo>
                  <a:lnTo>
                    <a:pt x="330" y="1176"/>
                  </a:lnTo>
                  <a:lnTo>
                    <a:pt x="348" y="1182"/>
                  </a:lnTo>
                  <a:lnTo>
                    <a:pt x="366" y="1200"/>
                  </a:lnTo>
                  <a:lnTo>
                    <a:pt x="372" y="1182"/>
                  </a:lnTo>
                  <a:lnTo>
                    <a:pt x="390" y="1182"/>
                  </a:lnTo>
                  <a:lnTo>
                    <a:pt x="396" y="1158"/>
                  </a:lnTo>
                  <a:lnTo>
                    <a:pt x="408" y="1176"/>
                  </a:lnTo>
                  <a:lnTo>
                    <a:pt x="420" y="1152"/>
                  </a:lnTo>
                  <a:lnTo>
                    <a:pt x="420" y="1188"/>
                  </a:lnTo>
                  <a:lnTo>
                    <a:pt x="444" y="1194"/>
                  </a:lnTo>
                  <a:lnTo>
                    <a:pt x="450" y="1188"/>
                  </a:lnTo>
                  <a:lnTo>
                    <a:pt x="456" y="1176"/>
                  </a:lnTo>
                  <a:lnTo>
                    <a:pt x="462" y="1170"/>
                  </a:lnTo>
                  <a:lnTo>
                    <a:pt x="474" y="1170"/>
                  </a:lnTo>
                  <a:lnTo>
                    <a:pt x="468" y="1116"/>
                  </a:lnTo>
                  <a:lnTo>
                    <a:pt x="492" y="1116"/>
                  </a:lnTo>
                  <a:lnTo>
                    <a:pt x="504" y="1092"/>
                  </a:lnTo>
                  <a:lnTo>
                    <a:pt x="480" y="1062"/>
                  </a:lnTo>
                  <a:lnTo>
                    <a:pt x="498" y="1050"/>
                  </a:lnTo>
                  <a:lnTo>
                    <a:pt x="504" y="1050"/>
                  </a:lnTo>
                  <a:lnTo>
                    <a:pt x="510" y="1044"/>
                  </a:lnTo>
                  <a:lnTo>
                    <a:pt x="546" y="1044"/>
                  </a:lnTo>
                  <a:lnTo>
                    <a:pt x="546" y="1032"/>
                  </a:lnTo>
                  <a:lnTo>
                    <a:pt x="540" y="1026"/>
                  </a:lnTo>
                  <a:lnTo>
                    <a:pt x="546" y="1026"/>
                  </a:lnTo>
                  <a:lnTo>
                    <a:pt x="552" y="1020"/>
                  </a:lnTo>
                  <a:lnTo>
                    <a:pt x="552" y="990"/>
                  </a:lnTo>
                  <a:lnTo>
                    <a:pt x="570" y="990"/>
                  </a:lnTo>
                  <a:lnTo>
                    <a:pt x="570" y="960"/>
                  </a:lnTo>
                  <a:lnTo>
                    <a:pt x="564" y="954"/>
                  </a:lnTo>
                  <a:lnTo>
                    <a:pt x="582" y="924"/>
                  </a:lnTo>
                  <a:lnTo>
                    <a:pt x="612" y="95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2" name="Malaysia" descr="© INSCALE GmbH, 05.05.2010&#10;http://www.presentationload.com/">
              <a:extLst>
                <a:ext uri="{FF2B5EF4-FFF2-40B4-BE49-F238E27FC236}">
                  <a16:creationId xmlns:a16="http://schemas.microsoft.com/office/drawing/2014/main" id="{9873F61D-6C32-4866-A73E-7CF32F4ACB89}"/>
                </a:ext>
              </a:extLst>
            </p:cNvPr>
            <p:cNvSpPr>
              <a:spLocks/>
            </p:cNvSpPr>
            <p:nvPr/>
          </p:nvSpPr>
          <p:spPr bwMode="gray">
            <a:xfrm>
              <a:off x="6928863" y="3012428"/>
              <a:ext cx="115625" cy="166026"/>
            </a:xfrm>
            <a:custGeom>
              <a:avLst/>
              <a:gdLst>
                <a:gd name="T0" fmla="*/ 2147483647 w 306"/>
                <a:gd name="T1" fmla="*/ 2147483647 h 438"/>
                <a:gd name="T2" fmla="*/ 2147483647 w 306"/>
                <a:gd name="T3" fmla="*/ 2147483647 h 438"/>
                <a:gd name="T4" fmla="*/ 2147483647 w 306"/>
                <a:gd name="T5" fmla="*/ 2147483647 h 438"/>
                <a:gd name="T6" fmla="*/ 2147483647 w 306"/>
                <a:gd name="T7" fmla="*/ 2147483647 h 438"/>
                <a:gd name="T8" fmla="*/ 2147483647 w 306"/>
                <a:gd name="T9" fmla="*/ 2147483647 h 438"/>
                <a:gd name="T10" fmla="*/ 2147483647 w 306"/>
                <a:gd name="T11" fmla="*/ 2147483647 h 438"/>
                <a:gd name="T12" fmla="*/ 2147483647 w 306"/>
                <a:gd name="T13" fmla="*/ 2147483647 h 438"/>
                <a:gd name="T14" fmla="*/ 2147483647 w 306"/>
                <a:gd name="T15" fmla="*/ 2147483647 h 438"/>
                <a:gd name="T16" fmla="*/ 2147483647 w 306"/>
                <a:gd name="T17" fmla="*/ 2147483647 h 438"/>
                <a:gd name="T18" fmla="*/ 2147483647 w 306"/>
                <a:gd name="T19" fmla="*/ 2147483647 h 438"/>
                <a:gd name="T20" fmla="*/ 2147483647 w 306"/>
                <a:gd name="T21" fmla="*/ 2147483647 h 438"/>
                <a:gd name="T22" fmla="*/ 2147483647 w 306"/>
                <a:gd name="T23" fmla="*/ 2147483647 h 438"/>
                <a:gd name="T24" fmla="*/ 2147483647 w 306"/>
                <a:gd name="T25" fmla="*/ 2147483647 h 438"/>
                <a:gd name="T26" fmla="*/ 2147483647 w 306"/>
                <a:gd name="T27" fmla="*/ 2147483647 h 438"/>
                <a:gd name="T28" fmla="*/ 2147483647 w 306"/>
                <a:gd name="T29" fmla="*/ 2147483647 h 438"/>
                <a:gd name="T30" fmla="*/ 2147483647 w 306"/>
                <a:gd name="T31" fmla="*/ 2147483647 h 438"/>
                <a:gd name="T32" fmla="*/ 2147483647 w 306"/>
                <a:gd name="T33" fmla="*/ 2147483647 h 438"/>
                <a:gd name="T34" fmla="*/ 2147483647 w 306"/>
                <a:gd name="T35" fmla="*/ 2147483647 h 438"/>
                <a:gd name="T36" fmla="*/ 2147483647 w 306"/>
                <a:gd name="T37" fmla="*/ 2147483647 h 438"/>
                <a:gd name="T38" fmla="*/ 2147483647 w 306"/>
                <a:gd name="T39" fmla="*/ 2147483647 h 438"/>
                <a:gd name="T40" fmla="*/ 2147483647 w 306"/>
                <a:gd name="T41" fmla="*/ 2147483647 h 438"/>
                <a:gd name="T42" fmla="*/ 2147483647 w 306"/>
                <a:gd name="T43" fmla="*/ 2147483647 h 438"/>
                <a:gd name="T44" fmla="*/ 2147483647 w 306"/>
                <a:gd name="T45" fmla="*/ 2147483647 h 438"/>
                <a:gd name="T46" fmla="*/ 2147483647 w 306"/>
                <a:gd name="T47" fmla="*/ 2147483647 h 438"/>
                <a:gd name="T48" fmla="*/ 2147483647 w 306"/>
                <a:gd name="T49" fmla="*/ 2147483647 h 438"/>
                <a:gd name="T50" fmla="*/ 2147483647 w 306"/>
                <a:gd name="T51" fmla="*/ 2147483647 h 438"/>
                <a:gd name="T52" fmla="*/ 2147483647 w 306"/>
                <a:gd name="T53" fmla="*/ 2147483647 h 438"/>
                <a:gd name="T54" fmla="*/ 2147483647 w 306"/>
                <a:gd name="T55" fmla="*/ 2147483647 h 438"/>
                <a:gd name="T56" fmla="*/ 2147483647 w 306"/>
                <a:gd name="T57" fmla="*/ 2147483647 h 438"/>
                <a:gd name="T58" fmla="*/ 2147483647 w 306"/>
                <a:gd name="T59" fmla="*/ 2147483647 h 438"/>
                <a:gd name="T60" fmla="*/ 2147483647 w 306"/>
                <a:gd name="T61" fmla="*/ 2147483647 h 438"/>
                <a:gd name="T62" fmla="*/ 2147483647 w 306"/>
                <a:gd name="T63" fmla="*/ 2147483647 h 438"/>
                <a:gd name="T64" fmla="*/ 2147483647 w 306"/>
                <a:gd name="T65" fmla="*/ 2147483647 h 438"/>
                <a:gd name="T66" fmla="*/ 2147483647 w 306"/>
                <a:gd name="T67" fmla="*/ 2147483647 h 438"/>
                <a:gd name="T68" fmla="*/ 2147483647 w 306"/>
                <a:gd name="T69" fmla="*/ 2147483647 h 438"/>
                <a:gd name="T70" fmla="*/ 2147483647 w 306"/>
                <a:gd name="T71" fmla="*/ 2147483647 h 438"/>
                <a:gd name="T72" fmla="*/ 2147483647 w 306"/>
                <a:gd name="T73" fmla="*/ 2147483647 h 438"/>
                <a:gd name="T74" fmla="*/ 2147483647 w 306"/>
                <a:gd name="T75" fmla="*/ 2147483647 h 438"/>
                <a:gd name="T76" fmla="*/ 2147483647 w 306"/>
                <a:gd name="T77" fmla="*/ 0 h 438"/>
                <a:gd name="T78" fmla="*/ 2147483647 w 306"/>
                <a:gd name="T79" fmla="*/ 2147483647 h 438"/>
                <a:gd name="T80" fmla="*/ 2147483647 w 306"/>
                <a:gd name="T81" fmla="*/ 2147483647 h 43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6"/>
                <a:gd name="T124" fmla="*/ 0 h 438"/>
                <a:gd name="T125" fmla="*/ 306 w 306"/>
                <a:gd name="T126" fmla="*/ 438 h 43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6" h="438">
                  <a:moveTo>
                    <a:pt x="0" y="42"/>
                  </a:moveTo>
                  <a:lnTo>
                    <a:pt x="6" y="138"/>
                  </a:lnTo>
                  <a:lnTo>
                    <a:pt x="18" y="138"/>
                  </a:lnTo>
                  <a:lnTo>
                    <a:pt x="24" y="132"/>
                  </a:lnTo>
                  <a:lnTo>
                    <a:pt x="42" y="132"/>
                  </a:lnTo>
                  <a:lnTo>
                    <a:pt x="54" y="138"/>
                  </a:lnTo>
                  <a:lnTo>
                    <a:pt x="54" y="168"/>
                  </a:lnTo>
                  <a:lnTo>
                    <a:pt x="48" y="180"/>
                  </a:lnTo>
                  <a:lnTo>
                    <a:pt x="48" y="198"/>
                  </a:lnTo>
                  <a:lnTo>
                    <a:pt x="54" y="216"/>
                  </a:lnTo>
                  <a:lnTo>
                    <a:pt x="60" y="228"/>
                  </a:lnTo>
                  <a:lnTo>
                    <a:pt x="66" y="234"/>
                  </a:lnTo>
                  <a:lnTo>
                    <a:pt x="84" y="234"/>
                  </a:lnTo>
                  <a:lnTo>
                    <a:pt x="90" y="228"/>
                  </a:lnTo>
                  <a:lnTo>
                    <a:pt x="90" y="240"/>
                  </a:lnTo>
                  <a:lnTo>
                    <a:pt x="84" y="252"/>
                  </a:lnTo>
                  <a:lnTo>
                    <a:pt x="84" y="282"/>
                  </a:lnTo>
                  <a:lnTo>
                    <a:pt x="96" y="306"/>
                  </a:lnTo>
                  <a:lnTo>
                    <a:pt x="102" y="312"/>
                  </a:lnTo>
                  <a:lnTo>
                    <a:pt x="114" y="318"/>
                  </a:lnTo>
                  <a:lnTo>
                    <a:pt x="132" y="330"/>
                  </a:lnTo>
                  <a:lnTo>
                    <a:pt x="144" y="336"/>
                  </a:lnTo>
                  <a:lnTo>
                    <a:pt x="162" y="354"/>
                  </a:lnTo>
                  <a:lnTo>
                    <a:pt x="168" y="354"/>
                  </a:lnTo>
                  <a:lnTo>
                    <a:pt x="168" y="366"/>
                  </a:lnTo>
                  <a:lnTo>
                    <a:pt x="174" y="372"/>
                  </a:lnTo>
                  <a:lnTo>
                    <a:pt x="174" y="378"/>
                  </a:lnTo>
                  <a:lnTo>
                    <a:pt x="180" y="384"/>
                  </a:lnTo>
                  <a:lnTo>
                    <a:pt x="186" y="384"/>
                  </a:lnTo>
                  <a:lnTo>
                    <a:pt x="198" y="390"/>
                  </a:lnTo>
                  <a:lnTo>
                    <a:pt x="204" y="396"/>
                  </a:lnTo>
                  <a:lnTo>
                    <a:pt x="216" y="396"/>
                  </a:lnTo>
                  <a:lnTo>
                    <a:pt x="222" y="402"/>
                  </a:lnTo>
                  <a:lnTo>
                    <a:pt x="228" y="402"/>
                  </a:lnTo>
                  <a:lnTo>
                    <a:pt x="252" y="438"/>
                  </a:lnTo>
                  <a:lnTo>
                    <a:pt x="300" y="432"/>
                  </a:lnTo>
                  <a:lnTo>
                    <a:pt x="300" y="420"/>
                  </a:lnTo>
                  <a:lnTo>
                    <a:pt x="306" y="408"/>
                  </a:lnTo>
                  <a:lnTo>
                    <a:pt x="306" y="378"/>
                  </a:lnTo>
                  <a:lnTo>
                    <a:pt x="294" y="354"/>
                  </a:lnTo>
                  <a:lnTo>
                    <a:pt x="270" y="330"/>
                  </a:lnTo>
                  <a:lnTo>
                    <a:pt x="264" y="318"/>
                  </a:lnTo>
                  <a:lnTo>
                    <a:pt x="258" y="312"/>
                  </a:lnTo>
                  <a:lnTo>
                    <a:pt x="258" y="288"/>
                  </a:lnTo>
                  <a:lnTo>
                    <a:pt x="252" y="276"/>
                  </a:lnTo>
                  <a:lnTo>
                    <a:pt x="246" y="270"/>
                  </a:lnTo>
                  <a:lnTo>
                    <a:pt x="246" y="258"/>
                  </a:lnTo>
                  <a:lnTo>
                    <a:pt x="252" y="252"/>
                  </a:lnTo>
                  <a:lnTo>
                    <a:pt x="252" y="126"/>
                  </a:lnTo>
                  <a:lnTo>
                    <a:pt x="246" y="114"/>
                  </a:lnTo>
                  <a:lnTo>
                    <a:pt x="222" y="90"/>
                  </a:lnTo>
                  <a:lnTo>
                    <a:pt x="204" y="84"/>
                  </a:lnTo>
                  <a:lnTo>
                    <a:pt x="192" y="72"/>
                  </a:lnTo>
                  <a:lnTo>
                    <a:pt x="180" y="66"/>
                  </a:lnTo>
                  <a:lnTo>
                    <a:pt x="156" y="42"/>
                  </a:lnTo>
                  <a:lnTo>
                    <a:pt x="150" y="54"/>
                  </a:lnTo>
                  <a:lnTo>
                    <a:pt x="144" y="60"/>
                  </a:lnTo>
                  <a:lnTo>
                    <a:pt x="138" y="72"/>
                  </a:lnTo>
                  <a:lnTo>
                    <a:pt x="138" y="78"/>
                  </a:lnTo>
                  <a:lnTo>
                    <a:pt x="132" y="84"/>
                  </a:lnTo>
                  <a:lnTo>
                    <a:pt x="114" y="66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90" y="72"/>
                  </a:lnTo>
                  <a:lnTo>
                    <a:pt x="90" y="78"/>
                  </a:lnTo>
                  <a:lnTo>
                    <a:pt x="72" y="78"/>
                  </a:lnTo>
                  <a:lnTo>
                    <a:pt x="66" y="72"/>
                  </a:lnTo>
                  <a:lnTo>
                    <a:pt x="66" y="66"/>
                  </a:lnTo>
                  <a:lnTo>
                    <a:pt x="78" y="54"/>
                  </a:lnTo>
                  <a:lnTo>
                    <a:pt x="78" y="42"/>
                  </a:lnTo>
                  <a:lnTo>
                    <a:pt x="66" y="42"/>
                  </a:lnTo>
                  <a:lnTo>
                    <a:pt x="66" y="30"/>
                  </a:lnTo>
                  <a:lnTo>
                    <a:pt x="60" y="24"/>
                  </a:lnTo>
                  <a:lnTo>
                    <a:pt x="48" y="18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6" y="18"/>
                  </a:lnTo>
                  <a:lnTo>
                    <a:pt x="12" y="24"/>
                  </a:lnTo>
                  <a:lnTo>
                    <a:pt x="6" y="36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3" name="Malaysia" descr="© INSCALE GmbH, 05.05.2010&#10;http://www.presentationload.com/">
              <a:extLst>
                <a:ext uri="{FF2B5EF4-FFF2-40B4-BE49-F238E27FC236}">
                  <a16:creationId xmlns:a16="http://schemas.microsoft.com/office/drawing/2014/main" id="{A9115BD7-5280-4D97-A084-711BB0CF14B5}"/>
                </a:ext>
              </a:extLst>
            </p:cNvPr>
            <p:cNvSpPr>
              <a:spLocks/>
            </p:cNvSpPr>
            <p:nvPr/>
          </p:nvSpPr>
          <p:spPr bwMode="gray">
            <a:xfrm>
              <a:off x="7200136" y="2993158"/>
              <a:ext cx="260898" cy="200121"/>
            </a:xfrm>
            <a:custGeom>
              <a:avLst/>
              <a:gdLst>
                <a:gd name="T0" fmla="*/ 2147483647 w 690"/>
                <a:gd name="T1" fmla="*/ 2147483647 h 528"/>
                <a:gd name="T2" fmla="*/ 2147483647 w 690"/>
                <a:gd name="T3" fmla="*/ 2147483647 h 528"/>
                <a:gd name="T4" fmla="*/ 2147483647 w 690"/>
                <a:gd name="T5" fmla="*/ 2147483647 h 528"/>
                <a:gd name="T6" fmla="*/ 2147483647 w 690"/>
                <a:gd name="T7" fmla="*/ 2147483647 h 528"/>
                <a:gd name="T8" fmla="*/ 2147483647 w 690"/>
                <a:gd name="T9" fmla="*/ 2147483647 h 528"/>
                <a:gd name="T10" fmla="*/ 2147483647 w 690"/>
                <a:gd name="T11" fmla="*/ 2147483647 h 528"/>
                <a:gd name="T12" fmla="*/ 2147483647 w 690"/>
                <a:gd name="T13" fmla="*/ 2147483647 h 528"/>
                <a:gd name="T14" fmla="*/ 2147483647 w 690"/>
                <a:gd name="T15" fmla="*/ 2147483647 h 528"/>
                <a:gd name="T16" fmla="*/ 2147483647 w 690"/>
                <a:gd name="T17" fmla="*/ 2147483647 h 528"/>
                <a:gd name="T18" fmla="*/ 2147483647 w 690"/>
                <a:gd name="T19" fmla="*/ 2147483647 h 528"/>
                <a:gd name="T20" fmla="*/ 2147483647 w 690"/>
                <a:gd name="T21" fmla="*/ 2147483647 h 528"/>
                <a:gd name="T22" fmla="*/ 2147483647 w 690"/>
                <a:gd name="T23" fmla="*/ 2147483647 h 528"/>
                <a:gd name="T24" fmla="*/ 2147483647 w 690"/>
                <a:gd name="T25" fmla="*/ 2147483647 h 528"/>
                <a:gd name="T26" fmla="*/ 2147483647 w 690"/>
                <a:gd name="T27" fmla="*/ 2147483647 h 528"/>
                <a:gd name="T28" fmla="*/ 2147483647 w 690"/>
                <a:gd name="T29" fmla="*/ 2147483647 h 528"/>
                <a:gd name="T30" fmla="*/ 2147483647 w 690"/>
                <a:gd name="T31" fmla="*/ 2147483647 h 528"/>
                <a:gd name="T32" fmla="*/ 2147483647 w 690"/>
                <a:gd name="T33" fmla="*/ 2147483647 h 528"/>
                <a:gd name="T34" fmla="*/ 2147483647 w 690"/>
                <a:gd name="T35" fmla="*/ 2147483647 h 528"/>
                <a:gd name="T36" fmla="*/ 2147483647 w 690"/>
                <a:gd name="T37" fmla="*/ 2147483647 h 528"/>
                <a:gd name="T38" fmla="*/ 2147483647 w 690"/>
                <a:gd name="T39" fmla="*/ 2147483647 h 528"/>
                <a:gd name="T40" fmla="*/ 2147483647 w 690"/>
                <a:gd name="T41" fmla="*/ 2147483647 h 528"/>
                <a:gd name="T42" fmla="*/ 2147483647 w 690"/>
                <a:gd name="T43" fmla="*/ 2147483647 h 528"/>
                <a:gd name="T44" fmla="*/ 2147483647 w 690"/>
                <a:gd name="T45" fmla="*/ 2147483647 h 528"/>
                <a:gd name="T46" fmla="*/ 2147483647 w 690"/>
                <a:gd name="T47" fmla="*/ 2147483647 h 528"/>
                <a:gd name="T48" fmla="*/ 2147483647 w 690"/>
                <a:gd name="T49" fmla="*/ 2147483647 h 528"/>
                <a:gd name="T50" fmla="*/ 2147483647 w 690"/>
                <a:gd name="T51" fmla="*/ 2147483647 h 528"/>
                <a:gd name="T52" fmla="*/ 2147483647 w 690"/>
                <a:gd name="T53" fmla="*/ 2147483647 h 528"/>
                <a:gd name="T54" fmla="*/ 2147483647 w 690"/>
                <a:gd name="T55" fmla="*/ 2147483647 h 528"/>
                <a:gd name="T56" fmla="*/ 2147483647 w 690"/>
                <a:gd name="T57" fmla="*/ 2147483647 h 528"/>
                <a:gd name="T58" fmla="*/ 2147483647 w 690"/>
                <a:gd name="T59" fmla="*/ 2147483647 h 528"/>
                <a:gd name="T60" fmla="*/ 2147483647 w 690"/>
                <a:gd name="T61" fmla="*/ 2147483647 h 528"/>
                <a:gd name="T62" fmla="*/ 2147483647 w 690"/>
                <a:gd name="T63" fmla="*/ 2147483647 h 528"/>
                <a:gd name="T64" fmla="*/ 2147483647 w 690"/>
                <a:gd name="T65" fmla="*/ 2147483647 h 528"/>
                <a:gd name="T66" fmla="*/ 2147483647 w 690"/>
                <a:gd name="T67" fmla="*/ 2147483647 h 528"/>
                <a:gd name="T68" fmla="*/ 2147483647 w 690"/>
                <a:gd name="T69" fmla="*/ 2147483647 h 528"/>
                <a:gd name="T70" fmla="*/ 2147483647 w 690"/>
                <a:gd name="T71" fmla="*/ 0 h 528"/>
                <a:gd name="T72" fmla="*/ 2147483647 w 690"/>
                <a:gd name="T73" fmla="*/ 0 h 528"/>
                <a:gd name="T74" fmla="*/ 2147483647 w 690"/>
                <a:gd name="T75" fmla="*/ 2147483647 h 528"/>
                <a:gd name="T76" fmla="*/ 2147483647 w 690"/>
                <a:gd name="T77" fmla="*/ 2147483647 h 528"/>
                <a:gd name="T78" fmla="*/ 2147483647 w 690"/>
                <a:gd name="T79" fmla="*/ 2147483647 h 528"/>
                <a:gd name="T80" fmla="*/ 2147483647 w 690"/>
                <a:gd name="T81" fmla="*/ 2147483647 h 528"/>
                <a:gd name="T82" fmla="*/ 2147483647 w 690"/>
                <a:gd name="T83" fmla="*/ 2147483647 h 528"/>
                <a:gd name="T84" fmla="*/ 2147483647 w 690"/>
                <a:gd name="T85" fmla="*/ 2147483647 h 528"/>
                <a:gd name="T86" fmla="*/ 2147483647 w 690"/>
                <a:gd name="T87" fmla="*/ 2147483647 h 528"/>
                <a:gd name="T88" fmla="*/ 2147483647 w 690"/>
                <a:gd name="T89" fmla="*/ 2147483647 h 528"/>
                <a:gd name="T90" fmla="*/ 2147483647 w 690"/>
                <a:gd name="T91" fmla="*/ 2147483647 h 528"/>
                <a:gd name="T92" fmla="*/ 2147483647 w 690"/>
                <a:gd name="T93" fmla="*/ 2147483647 h 528"/>
                <a:gd name="T94" fmla="*/ 2147483647 w 690"/>
                <a:gd name="T95" fmla="*/ 2147483647 h 528"/>
                <a:gd name="T96" fmla="*/ 2147483647 w 690"/>
                <a:gd name="T97" fmla="*/ 2147483647 h 528"/>
                <a:gd name="T98" fmla="*/ 2147483647 w 690"/>
                <a:gd name="T99" fmla="*/ 2147483647 h 528"/>
                <a:gd name="T100" fmla="*/ 2147483647 w 690"/>
                <a:gd name="T101" fmla="*/ 2147483647 h 528"/>
                <a:gd name="T102" fmla="*/ 2147483647 w 690"/>
                <a:gd name="T103" fmla="*/ 2147483647 h 528"/>
                <a:gd name="T104" fmla="*/ 2147483647 w 690"/>
                <a:gd name="T105" fmla="*/ 2147483647 h 528"/>
                <a:gd name="T106" fmla="*/ 2147483647 w 690"/>
                <a:gd name="T107" fmla="*/ 2147483647 h 528"/>
                <a:gd name="T108" fmla="*/ 2147483647 w 690"/>
                <a:gd name="T109" fmla="*/ 2147483647 h 528"/>
                <a:gd name="T110" fmla="*/ 2147483647 w 690"/>
                <a:gd name="T111" fmla="*/ 2147483647 h 528"/>
                <a:gd name="T112" fmla="*/ 2147483647 w 690"/>
                <a:gd name="T113" fmla="*/ 2147483647 h 528"/>
                <a:gd name="T114" fmla="*/ 0 w 690"/>
                <a:gd name="T115" fmla="*/ 2147483647 h 52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90"/>
                <a:gd name="T175" fmla="*/ 0 h 528"/>
                <a:gd name="T176" fmla="*/ 690 w 690"/>
                <a:gd name="T177" fmla="*/ 528 h 52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90" h="528">
                  <a:moveTo>
                    <a:pt x="12" y="504"/>
                  </a:moveTo>
                  <a:lnTo>
                    <a:pt x="24" y="510"/>
                  </a:lnTo>
                  <a:lnTo>
                    <a:pt x="30" y="516"/>
                  </a:lnTo>
                  <a:lnTo>
                    <a:pt x="54" y="528"/>
                  </a:lnTo>
                  <a:lnTo>
                    <a:pt x="60" y="528"/>
                  </a:lnTo>
                  <a:lnTo>
                    <a:pt x="78" y="510"/>
                  </a:lnTo>
                  <a:lnTo>
                    <a:pt x="102" y="510"/>
                  </a:lnTo>
                  <a:lnTo>
                    <a:pt x="120" y="516"/>
                  </a:lnTo>
                  <a:lnTo>
                    <a:pt x="144" y="516"/>
                  </a:lnTo>
                  <a:lnTo>
                    <a:pt x="174" y="486"/>
                  </a:lnTo>
                  <a:lnTo>
                    <a:pt x="180" y="474"/>
                  </a:lnTo>
                  <a:lnTo>
                    <a:pt x="222" y="474"/>
                  </a:lnTo>
                  <a:lnTo>
                    <a:pt x="234" y="486"/>
                  </a:lnTo>
                  <a:lnTo>
                    <a:pt x="258" y="498"/>
                  </a:lnTo>
                  <a:lnTo>
                    <a:pt x="264" y="504"/>
                  </a:lnTo>
                  <a:lnTo>
                    <a:pt x="270" y="504"/>
                  </a:lnTo>
                  <a:lnTo>
                    <a:pt x="282" y="492"/>
                  </a:lnTo>
                  <a:lnTo>
                    <a:pt x="294" y="486"/>
                  </a:lnTo>
                  <a:lnTo>
                    <a:pt x="300" y="480"/>
                  </a:lnTo>
                  <a:lnTo>
                    <a:pt x="324" y="480"/>
                  </a:lnTo>
                  <a:lnTo>
                    <a:pt x="354" y="444"/>
                  </a:lnTo>
                  <a:lnTo>
                    <a:pt x="348" y="432"/>
                  </a:lnTo>
                  <a:lnTo>
                    <a:pt x="384" y="402"/>
                  </a:lnTo>
                  <a:lnTo>
                    <a:pt x="378" y="390"/>
                  </a:lnTo>
                  <a:lnTo>
                    <a:pt x="372" y="384"/>
                  </a:lnTo>
                  <a:lnTo>
                    <a:pt x="372" y="360"/>
                  </a:lnTo>
                  <a:lnTo>
                    <a:pt x="378" y="354"/>
                  </a:lnTo>
                  <a:lnTo>
                    <a:pt x="396" y="354"/>
                  </a:lnTo>
                  <a:lnTo>
                    <a:pt x="402" y="342"/>
                  </a:lnTo>
                  <a:lnTo>
                    <a:pt x="402" y="336"/>
                  </a:lnTo>
                  <a:lnTo>
                    <a:pt x="408" y="318"/>
                  </a:lnTo>
                  <a:lnTo>
                    <a:pt x="408" y="264"/>
                  </a:lnTo>
                  <a:lnTo>
                    <a:pt x="414" y="252"/>
                  </a:lnTo>
                  <a:lnTo>
                    <a:pt x="420" y="246"/>
                  </a:lnTo>
                  <a:lnTo>
                    <a:pt x="516" y="246"/>
                  </a:lnTo>
                  <a:lnTo>
                    <a:pt x="540" y="270"/>
                  </a:lnTo>
                  <a:lnTo>
                    <a:pt x="552" y="276"/>
                  </a:lnTo>
                  <a:lnTo>
                    <a:pt x="558" y="282"/>
                  </a:lnTo>
                  <a:lnTo>
                    <a:pt x="576" y="276"/>
                  </a:lnTo>
                  <a:lnTo>
                    <a:pt x="564" y="216"/>
                  </a:lnTo>
                  <a:lnTo>
                    <a:pt x="576" y="222"/>
                  </a:lnTo>
                  <a:lnTo>
                    <a:pt x="582" y="234"/>
                  </a:lnTo>
                  <a:lnTo>
                    <a:pt x="594" y="240"/>
                  </a:lnTo>
                  <a:lnTo>
                    <a:pt x="636" y="240"/>
                  </a:lnTo>
                  <a:lnTo>
                    <a:pt x="630" y="234"/>
                  </a:lnTo>
                  <a:lnTo>
                    <a:pt x="624" y="222"/>
                  </a:lnTo>
                  <a:lnTo>
                    <a:pt x="618" y="216"/>
                  </a:lnTo>
                  <a:lnTo>
                    <a:pt x="606" y="192"/>
                  </a:lnTo>
                  <a:lnTo>
                    <a:pt x="606" y="186"/>
                  </a:lnTo>
                  <a:lnTo>
                    <a:pt x="612" y="180"/>
                  </a:lnTo>
                  <a:lnTo>
                    <a:pt x="624" y="180"/>
                  </a:lnTo>
                  <a:lnTo>
                    <a:pt x="642" y="186"/>
                  </a:lnTo>
                  <a:lnTo>
                    <a:pt x="654" y="186"/>
                  </a:lnTo>
                  <a:lnTo>
                    <a:pt x="660" y="192"/>
                  </a:lnTo>
                  <a:lnTo>
                    <a:pt x="666" y="192"/>
                  </a:lnTo>
                  <a:lnTo>
                    <a:pt x="690" y="162"/>
                  </a:lnTo>
                  <a:lnTo>
                    <a:pt x="666" y="156"/>
                  </a:lnTo>
                  <a:lnTo>
                    <a:pt x="660" y="144"/>
                  </a:lnTo>
                  <a:lnTo>
                    <a:pt x="642" y="126"/>
                  </a:lnTo>
                  <a:lnTo>
                    <a:pt x="630" y="120"/>
                  </a:lnTo>
                  <a:lnTo>
                    <a:pt x="612" y="120"/>
                  </a:lnTo>
                  <a:lnTo>
                    <a:pt x="600" y="114"/>
                  </a:lnTo>
                  <a:lnTo>
                    <a:pt x="588" y="114"/>
                  </a:lnTo>
                  <a:lnTo>
                    <a:pt x="588" y="108"/>
                  </a:lnTo>
                  <a:lnTo>
                    <a:pt x="582" y="102"/>
                  </a:lnTo>
                  <a:lnTo>
                    <a:pt x="582" y="90"/>
                  </a:lnTo>
                  <a:lnTo>
                    <a:pt x="576" y="78"/>
                  </a:lnTo>
                  <a:lnTo>
                    <a:pt x="564" y="66"/>
                  </a:lnTo>
                  <a:lnTo>
                    <a:pt x="540" y="54"/>
                  </a:lnTo>
                  <a:lnTo>
                    <a:pt x="534" y="60"/>
                  </a:lnTo>
                  <a:lnTo>
                    <a:pt x="528" y="60"/>
                  </a:lnTo>
                  <a:lnTo>
                    <a:pt x="510" y="0"/>
                  </a:lnTo>
                  <a:lnTo>
                    <a:pt x="504" y="18"/>
                  </a:lnTo>
                  <a:lnTo>
                    <a:pt x="492" y="0"/>
                  </a:lnTo>
                  <a:lnTo>
                    <a:pt x="480" y="60"/>
                  </a:lnTo>
                  <a:lnTo>
                    <a:pt x="468" y="66"/>
                  </a:lnTo>
                  <a:lnTo>
                    <a:pt x="462" y="66"/>
                  </a:lnTo>
                  <a:lnTo>
                    <a:pt x="450" y="72"/>
                  </a:lnTo>
                  <a:lnTo>
                    <a:pt x="438" y="96"/>
                  </a:lnTo>
                  <a:lnTo>
                    <a:pt x="438" y="114"/>
                  </a:lnTo>
                  <a:lnTo>
                    <a:pt x="408" y="126"/>
                  </a:lnTo>
                  <a:lnTo>
                    <a:pt x="420" y="162"/>
                  </a:lnTo>
                  <a:lnTo>
                    <a:pt x="408" y="162"/>
                  </a:lnTo>
                  <a:lnTo>
                    <a:pt x="390" y="156"/>
                  </a:lnTo>
                  <a:lnTo>
                    <a:pt x="378" y="156"/>
                  </a:lnTo>
                  <a:lnTo>
                    <a:pt x="360" y="150"/>
                  </a:lnTo>
                  <a:lnTo>
                    <a:pt x="354" y="150"/>
                  </a:lnTo>
                  <a:lnTo>
                    <a:pt x="342" y="156"/>
                  </a:lnTo>
                  <a:lnTo>
                    <a:pt x="342" y="168"/>
                  </a:lnTo>
                  <a:lnTo>
                    <a:pt x="336" y="180"/>
                  </a:lnTo>
                  <a:lnTo>
                    <a:pt x="336" y="204"/>
                  </a:lnTo>
                  <a:lnTo>
                    <a:pt x="294" y="246"/>
                  </a:lnTo>
                  <a:lnTo>
                    <a:pt x="294" y="258"/>
                  </a:lnTo>
                  <a:lnTo>
                    <a:pt x="282" y="294"/>
                  </a:lnTo>
                  <a:lnTo>
                    <a:pt x="276" y="306"/>
                  </a:lnTo>
                  <a:lnTo>
                    <a:pt x="264" y="318"/>
                  </a:lnTo>
                  <a:lnTo>
                    <a:pt x="228" y="336"/>
                  </a:lnTo>
                  <a:lnTo>
                    <a:pt x="186" y="342"/>
                  </a:lnTo>
                  <a:lnTo>
                    <a:pt x="162" y="348"/>
                  </a:lnTo>
                  <a:lnTo>
                    <a:pt x="156" y="354"/>
                  </a:lnTo>
                  <a:lnTo>
                    <a:pt x="132" y="366"/>
                  </a:lnTo>
                  <a:lnTo>
                    <a:pt x="114" y="384"/>
                  </a:lnTo>
                  <a:lnTo>
                    <a:pt x="102" y="390"/>
                  </a:lnTo>
                  <a:lnTo>
                    <a:pt x="84" y="426"/>
                  </a:lnTo>
                  <a:lnTo>
                    <a:pt x="102" y="444"/>
                  </a:lnTo>
                  <a:lnTo>
                    <a:pt x="102" y="462"/>
                  </a:lnTo>
                  <a:lnTo>
                    <a:pt x="96" y="474"/>
                  </a:lnTo>
                  <a:lnTo>
                    <a:pt x="84" y="480"/>
                  </a:lnTo>
                  <a:lnTo>
                    <a:pt x="72" y="480"/>
                  </a:lnTo>
                  <a:lnTo>
                    <a:pt x="48" y="468"/>
                  </a:lnTo>
                  <a:lnTo>
                    <a:pt x="42" y="462"/>
                  </a:lnTo>
                  <a:lnTo>
                    <a:pt x="30" y="456"/>
                  </a:lnTo>
                  <a:lnTo>
                    <a:pt x="24" y="456"/>
                  </a:lnTo>
                  <a:lnTo>
                    <a:pt x="12" y="462"/>
                  </a:lnTo>
                  <a:lnTo>
                    <a:pt x="0" y="474"/>
                  </a:lnTo>
                  <a:lnTo>
                    <a:pt x="0" y="492"/>
                  </a:lnTo>
                  <a:lnTo>
                    <a:pt x="12" y="5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4" name="Malawi" descr="© INSCALE GmbH, 05.05.2010&#10;http://www.presentationload.com/">
              <a:extLst>
                <a:ext uri="{FF2B5EF4-FFF2-40B4-BE49-F238E27FC236}">
                  <a16:creationId xmlns:a16="http://schemas.microsoft.com/office/drawing/2014/main" id="{CE28806A-E6A4-49E6-A8D9-7D89D6A0EC6F}"/>
                </a:ext>
              </a:extLst>
            </p:cNvPr>
            <p:cNvSpPr>
              <a:spLocks/>
            </p:cNvSpPr>
            <p:nvPr/>
          </p:nvSpPr>
          <p:spPr bwMode="gray">
            <a:xfrm>
              <a:off x="5111474" y="3506059"/>
              <a:ext cx="88942" cy="237181"/>
            </a:xfrm>
            <a:custGeom>
              <a:avLst/>
              <a:gdLst>
                <a:gd name="T0" fmla="*/ 2147483647 w 234"/>
                <a:gd name="T1" fmla="*/ 2147483647 h 624"/>
                <a:gd name="T2" fmla="*/ 2147483647 w 234"/>
                <a:gd name="T3" fmla="*/ 2147483647 h 624"/>
                <a:gd name="T4" fmla="*/ 2147483647 w 234"/>
                <a:gd name="T5" fmla="*/ 2147483647 h 624"/>
                <a:gd name="T6" fmla="*/ 2147483647 w 234"/>
                <a:gd name="T7" fmla="*/ 2147483647 h 624"/>
                <a:gd name="T8" fmla="*/ 2147483647 w 234"/>
                <a:gd name="T9" fmla="*/ 2147483647 h 624"/>
                <a:gd name="T10" fmla="*/ 2147483647 w 234"/>
                <a:gd name="T11" fmla="*/ 2147483647 h 624"/>
                <a:gd name="T12" fmla="*/ 2147483647 w 234"/>
                <a:gd name="T13" fmla="*/ 2147483647 h 624"/>
                <a:gd name="T14" fmla="*/ 2147483647 w 234"/>
                <a:gd name="T15" fmla="*/ 2147483647 h 624"/>
                <a:gd name="T16" fmla="*/ 2147483647 w 234"/>
                <a:gd name="T17" fmla="*/ 2147483647 h 624"/>
                <a:gd name="T18" fmla="*/ 2147483647 w 234"/>
                <a:gd name="T19" fmla="*/ 2147483647 h 624"/>
                <a:gd name="T20" fmla="*/ 2147483647 w 234"/>
                <a:gd name="T21" fmla="*/ 2147483647 h 624"/>
                <a:gd name="T22" fmla="*/ 2147483647 w 234"/>
                <a:gd name="T23" fmla="*/ 2147483647 h 624"/>
                <a:gd name="T24" fmla="*/ 2147483647 w 234"/>
                <a:gd name="T25" fmla="*/ 2147483647 h 624"/>
                <a:gd name="T26" fmla="*/ 2147483647 w 234"/>
                <a:gd name="T27" fmla="*/ 2147483647 h 624"/>
                <a:gd name="T28" fmla="*/ 2147483647 w 234"/>
                <a:gd name="T29" fmla="*/ 2147483647 h 624"/>
                <a:gd name="T30" fmla="*/ 2147483647 w 234"/>
                <a:gd name="T31" fmla="*/ 2147483647 h 624"/>
                <a:gd name="T32" fmla="*/ 2147483647 w 234"/>
                <a:gd name="T33" fmla="*/ 2147483647 h 624"/>
                <a:gd name="T34" fmla="*/ 2147483647 w 234"/>
                <a:gd name="T35" fmla="*/ 2147483647 h 624"/>
                <a:gd name="T36" fmla="*/ 2147483647 w 234"/>
                <a:gd name="T37" fmla="*/ 2147483647 h 624"/>
                <a:gd name="T38" fmla="*/ 2147483647 w 234"/>
                <a:gd name="T39" fmla="*/ 2147483647 h 624"/>
                <a:gd name="T40" fmla="*/ 2147483647 w 234"/>
                <a:gd name="T41" fmla="*/ 2147483647 h 624"/>
                <a:gd name="T42" fmla="*/ 2147483647 w 234"/>
                <a:gd name="T43" fmla="*/ 2147483647 h 624"/>
                <a:gd name="T44" fmla="*/ 2147483647 w 234"/>
                <a:gd name="T45" fmla="*/ 2147483647 h 624"/>
                <a:gd name="T46" fmla="*/ 2147483647 w 234"/>
                <a:gd name="T47" fmla="*/ 0 h 624"/>
                <a:gd name="T48" fmla="*/ 2147483647 w 234"/>
                <a:gd name="T49" fmla="*/ 2147483647 h 624"/>
                <a:gd name="T50" fmla="*/ 2147483647 w 234"/>
                <a:gd name="T51" fmla="*/ 2147483647 h 624"/>
                <a:gd name="T52" fmla="*/ 2147483647 w 234"/>
                <a:gd name="T53" fmla="*/ 2147483647 h 624"/>
                <a:gd name="T54" fmla="*/ 2147483647 w 234"/>
                <a:gd name="T55" fmla="*/ 2147483647 h 624"/>
                <a:gd name="T56" fmla="*/ 2147483647 w 234"/>
                <a:gd name="T57" fmla="*/ 2147483647 h 624"/>
                <a:gd name="T58" fmla="*/ 2147483647 w 234"/>
                <a:gd name="T59" fmla="*/ 2147483647 h 624"/>
                <a:gd name="T60" fmla="*/ 2147483647 w 234"/>
                <a:gd name="T61" fmla="*/ 2147483647 h 624"/>
                <a:gd name="T62" fmla="*/ 2147483647 w 234"/>
                <a:gd name="T63" fmla="*/ 2147483647 h 624"/>
                <a:gd name="T64" fmla="*/ 2147483647 w 234"/>
                <a:gd name="T65" fmla="*/ 2147483647 h 624"/>
                <a:gd name="T66" fmla="*/ 2147483647 w 234"/>
                <a:gd name="T67" fmla="*/ 2147483647 h 624"/>
                <a:gd name="T68" fmla="*/ 2147483647 w 234"/>
                <a:gd name="T69" fmla="*/ 2147483647 h 624"/>
                <a:gd name="T70" fmla="*/ 2147483647 w 234"/>
                <a:gd name="T71" fmla="*/ 2147483647 h 624"/>
                <a:gd name="T72" fmla="*/ 2147483647 w 234"/>
                <a:gd name="T73" fmla="*/ 2147483647 h 624"/>
                <a:gd name="T74" fmla="*/ 0 w 234"/>
                <a:gd name="T75" fmla="*/ 2147483647 h 624"/>
                <a:gd name="T76" fmla="*/ 2147483647 w 234"/>
                <a:gd name="T77" fmla="*/ 2147483647 h 624"/>
                <a:gd name="T78" fmla="*/ 2147483647 w 234"/>
                <a:gd name="T79" fmla="*/ 2147483647 h 624"/>
                <a:gd name="T80" fmla="*/ 2147483647 w 234"/>
                <a:gd name="T81" fmla="*/ 2147483647 h 624"/>
                <a:gd name="T82" fmla="*/ 2147483647 w 234"/>
                <a:gd name="T83" fmla="*/ 2147483647 h 624"/>
                <a:gd name="T84" fmla="*/ 2147483647 w 234"/>
                <a:gd name="T85" fmla="*/ 2147483647 h 624"/>
                <a:gd name="T86" fmla="*/ 2147483647 w 234"/>
                <a:gd name="T87" fmla="*/ 2147483647 h 624"/>
                <a:gd name="T88" fmla="*/ 2147483647 w 234"/>
                <a:gd name="T89" fmla="*/ 2147483647 h 624"/>
                <a:gd name="T90" fmla="*/ 2147483647 w 234"/>
                <a:gd name="T91" fmla="*/ 2147483647 h 624"/>
                <a:gd name="T92" fmla="*/ 2147483647 w 234"/>
                <a:gd name="T93" fmla="*/ 2147483647 h 624"/>
                <a:gd name="T94" fmla="*/ 2147483647 w 234"/>
                <a:gd name="T95" fmla="*/ 2147483647 h 624"/>
                <a:gd name="T96" fmla="*/ 2147483647 w 234"/>
                <a:gd name="T97" fmla="*/ 2147483647 h 624"/>
                <a:gd name="T98" fmla="*/ 2147483647 w 234"/>
                <a:gd name="T99" fmla="*/ 2147483647 h 624"/>
                <a:gd name="T100" fmla="*/ 2147483647 w 234"/>
                <a:gd name="T101" fmla="*/ 2147483647 h 624"/>
                <a:gd name="T102" fmla="*/ 2147483647 w 234"/>
                <a:gd name="T103" fmla="*/ 2147483647 h 624"/>
                <a:gd name="T104" fmla="*/ 2147483647 w 234"/>
                <a:gd name="T105" fmla="*/ 2147483647 h 624"/>
                <a:gd name="T106" fmla="*/ 2147483647 w 234"/>
                <a:gd name="T107" fmla="*/ 2147483647 h 624"/>
                <a:gd name="T108" fmla="*/ 2147483647 w 234"/>
                <a:gd name="T109" fmla="*/ 2147483647 h 624"/>
                <a:gd name="T110" fmla="*/ 2147483647 w 234"/>
                <a:gd name="T111" fmla="*/ 2147483647 h 624"/>
                <a:gd name="T112" fmla="*/ 2147483647 w 234"/>
                <a:gd name="T113" fmla="*/ 2147483647 h 624"/>
                <a:gd name="T114" fmla="*/ 2147483647 w 234"/>
                <a:gd name="T115" fmla="*/ 2147483647 h 624"/>
                <a:gd name="T116" fmla="*/ 2147483647 w 234"/>
                <a:gd name="T117" fmla="*/ 2147483647 h 6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4"/>
                <a:gd name="T178" fmla="*/ 0 h 624"/>
                <a:gd name="T179" fmla="*/ 234 w 234"/>
                <a:gd name="T180" fmla="*/ 624 h 6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4" h="624">
                  <a:moveTo>
                    <a:pt x="234" y="432"/>
                  </a:moveTo>
                  <a:lnTo>
                    <a:pt x="222" y="420"/>
                  </a:lnTo>
                  <a:lnTo>
                    <a:pt x="210" y="402"/>
                  </a:lnTo>
                  <a:lnTo>
                    <a:pt x="204" y="390"/>
                  </a:lnTo>
                  <a:lnTo>
                    <a:pt x="198" y="384"/>
                  </a:lnTo>
                  <a:lnTo>
                    <a:pt x="186" y="360"/>
                  </a:lnTo>
                  <a:lnTo>
                    <a:pt x="162" y="336"/>
                  </a:lnTo>
                  <a:lnTo>
                    <a:pt x="156" y="336"/>
                  </a:lnTo>
                  <a:lnTo>
                    <a:pt x="156" y="330"/>
                  </a:lnTo>
                  <a:lnTo>
                    <a:pt x="150" y="330"/>
                  </a:lnTo>
                  <a:lnTo>
                    <a:pt x="150" y="342"/>
                  </a:lnTo>
                  <a:lnTo>
                    <a:pt x="156" y="342"/>
                  </a:lnTo>
                  <a:lnTo>
                    <a:pt x="168" y="354"/>
                  </a:lnTo>
                  <a:lnTo>
                    <a:pt x="168" y="366"/>
                  </a:lnTo>
                  <a:lnTo>
                    <a:pt x="174" y="378"/>
                  </a:lnTo>
                  <a:lnTo>
                    <a:pt x="174" y="390"/>
                  </a:lnTo>
                  <a:lnTo>
                    <a:pt x="168" y="396"/>
                  </a:lnTo>
                  <a:lnTo>
                    <a:pt x="162" y="396"/>
                  </a:lnTo>
                  <a:lnTo>
                    <a:pt x="162" y="390"/>
                  </a:lnTo>
                  <a:lnTo>
                    <a:pt x="156" y="384"/>
                  </a:lnTo>
                  <a:lnTo>
                    <a:pt x="156" y="378"/>
                  </a:lnTo>
                  <a:lnTo>
                    <a:pt x="144" y="384"/>
                  </a:lnTo>
                  <a:lnTo>
                    <a:pt x="132" y="384"/>
                  </a:lnTo>
                  <a:lnTo>
                    <a:pt x="132" y="360"/>
                  </a:lnTo>
                  <a:lnTo>
                    <a:pt x="126" y="354"/>
                  </a:lnTo>
                  <a:lnTo>
                    <a:pt x="126" y="342"/>
                  </a:lnTo>
                  <a:lnTo>
                    <a:pt x="120" y="330"/>
                  </a:lnTo>
                  <a:lnTo>
                    <a:pt x="120" y="282"/>
                  </a:lnTo>
                  <a:lnTo>
                    <a:pt x="84" y="246"/>
                  </a:lnTo>
                  <a:lnTo>
                    <a:pt x="90" y="240"/>
                  </a:lnTo>
                  <a:lnTo>
                    <a:pt x="90" y="222"/>
                  </a:lnTo>
                  <a:lnTo>
                    <a:pt x="96" y="210"/>
                  </a:lnTo>
                  <a:lnTo>
                    <a:pt x="114" y="192"/>
                  </a:lnTo>
                  <a:lnTo>
                    <a:pt x="120" y="180"/>
                  </a:lnTo>
                  <a:lnTo>
                    <a:pt x="126" y="174"/>
                  </a:lnTo>
                  <a:lnTo>
                    <a:pt x="126" y="156"/>
                  </a:lnTo>
                  <a:lnTo>
                    <a:pt x="120" y="150"/>
                  </a:lnTo>
                  <a:lnTo>
                    <a:pt x="120" y="102"/>
                  </a:lnTo>
                  <a:lnTo>
                    <a:pt x="114" y="78"/>
                  </a:lnTo>
                  <a:lnTo>
                    <a:pt x="114" y="60"/>
                  </a:lnTo>
                  <a:lnTo>
                    <a:pt x="102" y="60"/>
                  </a:lnTo>
                  <a:lnTo>
                    <a:pt x="84" y="42"/>
                  </a:lnTo>
                  <a:lnTo>
                    <a:pt x="84" y="36"/>
                  </a:lnTo>
                  <a:lnTo>
                    <a:pt x="90" y="24"/>
                  </a:lnTo>
                  <a:lnTo>
                    <a:pt x="90" y="18"/>
                  </a:lnTo>
                  <a:lnTo>
                    <a:pt x="60" y="18"/>
                  </a:lnTo>
                  <a:lnTo>
                    <a:pt x="54" y="0"/>
                  </a:lnTo>
                  <a:lnTo>
                    <a:pt x="30" y="0"/>
                  </a:lnTo>
                  <a:lnTo>
                    <a:pt x="30" y="12"/>
                  </a:lnTo>
                  <a:lnTo>
                    <a:pt x="42" y="12"/>
                  </a:lnTo>
                  <a:lnTo>
                    <a:pt x="54" y="24"/>
                  </a:lnTo>
                  <a:lnTo>
                    <a:pt x="54" y="66"/>
                  </a:lnTo>
                  <a:lnTo>
                    <a:pt x="60" y="66"/>
                  </a:lnTo>
                  <a:lnTo>
                    <a:pt x="66" y="60"/>
                  </a:lnTo>
                  <a:lnTo>
                    <a:pt x="66" y="84"/>
                  </a:lnTo>
                  <a:lnTo>
                    <a:pt x="78" y="84"/>
                  </a:lnTo>
                  <a:lnTo>
                    <a:pt x="78" y="96"/>
                  </a:lnTo>
                  <a:lnTo>
                    <a:pt x="54" y="108"/>
                  </a:lnTo>
                  <a:lnTo>
                    <a:pt x="48" y="114"/>
                  </a:lnTo>
                  <a:lnTo>
                    <a:pt x="42" y="114"/>
                  </a:lnTo>
                  <a:lnTo>
                    <a:pt x="42" y="132"/>
                  </a:lnTo>
                  <a:lnTo>
                    <a:pt x="54" y="138"/>
                  </a:lnTo>
                  <a:lnTo>
                    <a:pt x="48" y="156"/>
                  </a:lnTo>
                  <a:lnTo>
                    <a:pt x="48" y="228"/>
                  </a:lnTo>
                  <a:lnTo>
                    <a:pt x="60" y="228"/>
                  </a:lnTo>
                  <a:lnTo>
                    <a:pt x="60" y="234"/>
                  </a:lnTo>
                  <a:lnTo>
                    <a:pt x="42" y="252"/>
                  </a:lnTo>
                  <a:lnTo>
                    <a:pt x="30" y="258"/>
                  </a:lnTo>
                  <a:lnTo>
                    <a:pt x="24" y="264"/>
                  </a:lnTo>
                  <a:lnTo>
                    <a:pt x="18" y="264"/>
                  </a:lnTo>
                  <a:lnTo>
                    <a:pt x="24" y="300"/>
                  </a:lnTo>
                  <a:lnTo>
                    <a:pt x="18" y="312"/>
                  </a:lnTo>
                  <a:lnTo>
                    <a:pt x="12" y="318"/>
                  </a:lnTo>
                  <a:lnTo>
                    <a:pt x="6" y="330"/>
                  </a:lnTo>
                  <a:lnTo>
                    <a:pt x="0" y="336"/>
                  </a:lnTo>
                  <a:lnTo>
                    <a:pt x="0" y="342"/>
                  </a:lnTo>
                  <a:lnTo>
                    <a:pt x="12" y="348"/>
                  </a:lnTo>
                  <a:lnTo>
                    <a:pt x="24" y="360"/>
                  </a:lnTo>
                  <a:lnTo>
                    <a:pt x="36" y="366"/>
                  </a:lnTo>
                  <a:lnTo>
                    <a:pt x="66" y="414"/>
                  </a:lnTo>
                  <a:lnTo>
                    <a:pt x="96" y="414"/>
                  </a:lnTo>
                  <a:lnTo>
                    <a:pt x="102" y="408"/>
                  </a:lnTo>
                  <a:lnTo>
                    <a:pt x="120" y="408"/>
                  </a:lnTo>
                  <a:lnTo>
                    <a:pt x="126" y="414"/>
                  </a:lnTo>
                  <a:lnTo>
                    <a:pt x="126" y="450"/>
                  </a:lnTo>
                  <a:lnTo>
                    <a:pt x="132" y="450"/>
                  </a:lnTo>
                  <a:lnTo>
                    <a:pt x="126" y="480"/>
                  </a:lnTo>
                  <a:lnTo>
                    <a:pt x="114" y="486"/>
                  </a:lnTo>
                  <a:lnTo>
                    <a:pt x="126" y="504"/>
                  </a:lnTo>
                  <a:lnTo>
                    <a:pt x="120" y="510"/>
                  </a:lnTo>
                  <a:lnTo>
                    <a:pt x="108" y="516"/>
                  </a:lnTo>
                  <a:lnTo>
                    <a:pt x="102" y="522"/>
                  </a:lnTo>
                  <a:lnTo>
                    <a:pt x="102" y="528"/>
                  </a:lnTo>
                  <a:lnTo>
                    <a:pt x="114" y="528"/>
                  </a:lnTo>
                  <a:lnTo>
                    <a:pt x="114" y="558"/>
                  </a:lnTo>
                  <a:lnTo>
                    <a:pt x="126" y="564"/>
                  </a:lnTo>
                  <a:lnTo>
                    <a:pt x="132" y="570"/>
                  </a:lnTo>
                  <a:lnTo>
                    <a:pt x="144" y="576"/>
                  </a:lnTo>
                  <a:lnTo>
                    <a:pt x="150" y="582"/>
                  </a:lnTo>
                  <a:lnTo>
                    <a:pt x="162" y="588"/>
                  </a:lnTo>
                  <a:lnTo>
                    <a:pt x="162" y="600"/>
                  </a:lnTo>
                  <a:lnTo>
                    <a:pt x="156" y="606"/>
                  </a:lnTo>
                  <a:lnTo>
                    <a:pt x="156" y="618"/>
                  </a:lnTo>
                  <a:lnTo>
                    <a:pt x="162" y="624"/>
                  </a:lnTo>
                  <a:lnTo>
                    <a:pt x="168" y="618"/>
                  </a:lnTo>
                  <a:lnTo>
                    <a:pt x="180" y="612"/>
                  </a:lnTo>
                  <a:lnTo>
                    <a:pt x="180" y="582"/>
                  </a:lnTo>
                  <a:lnTo>
                    <a:pt x="174" y="576"/>
                  </a:lnTo>
                  <a:lnTo>
                    <a:pt x="168" y="576"/>
                  </a:lnTo>
                  <a:lnTo>
                    <a:pt x="168" y="558"/>
                  </a:lnTo>
                  <a:lnTo>
                    <a:pt x="174" y="546"/>
                  </a:lnTo>
                  <a:lnTo>
                    <a:pt x="186" y="540"/>
                  </a:lnTo>
                  <a:lnTo>
                    <a:pt x="210" y="540"/>
                  </a:lnTo>
                  <a:lnTo>
                    <a:pt x="216" y="534"/>
                  </a:lnTo>
                  <a:lnTo>
                    <a:pt x="216" y="474"/>
                  </a:lnTo>
                  <a:lnTo>
                    <a:pt x="222" y="468"/>
                  </a:lnTo>
                  <a:lnTo>
                    <a:pt x="228" y="456"/>
                  </a:lnTo>
                  <a:lnTo>
                    <a:pt x="234" y="450"/>
                  </a:lnTo>
                  <a:lnTo>
                    <a:pt x="234" y="43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5" name="Madagascar" descr="© INSCALE GmbH, 05.05.2010&#10;http://www.presentationload.com/">
              <a:extLst>
                <a:ext uri="{FF2B5EF4-FFF2-40B4-BE49-F238E27FC236}">
                  <a16:creationId xmlns:a16="http://schemas.microsoft.com/office/drawing/2014/main" id="{3FDD6512-1504-4F22-B010-CE5FE5ECBF68}"/>
                </a:ext>
              </a:extLst>
            </p:cNvPr>
            <p:cNvSpPr>
              <a:spLocks/>
            </p:cNvSpPr>
            <p:nvPr/>
          </p:nvSpPr>
          <p:spPr bwMode="gray">
            <a:xfrm>
              <a:off x="5370889" y="3593521"/>
              <a:ext cx="225320" cy="413584"/>
            </a:xfrm>
            <a:custGeom>
              <a:avLst/>
              <a:gdLst>
                <a:gd name="T0" fmla="*/ 2147483647 w 594"/>
                <a:gd name="T1" fmla="*/ 2147483647 h 1092"/>
                <a:gd name="T2" fmla="*/ 2147483647 w 594"/>
                <a:gd name="T3" fmla="*/ 2147483647 h 1092"/>
                <a:gd name="T4" fmla="*/ 2147483647 w 594"/>
                <a:gd name="T5" fmla="*/ 2147483647 h 1092"/>
                <a:gd name="T6" fmla="*/ 2147483647 w 594"/>
                <a:gd name="T7" fmla="*/ 2147483647 h 1092"/>
                <a:gd name="T8" fmla="*/ 2147483647 w 594"/>
                <a:gd name="T9" fmla="*/ 2147483647 h 1092"/>
                <a:gd name="T10" fmla="*/ 2147483647 w 594"/>
                <a:gd name="T11" fmla="*/ 2147483647 h 1092"/>
                <a:gd name="T12" fmla="*/ 2147483647 w 594"/>
                <a:gd name="T13" fmla="*/ 2147483647 h 1092"/>
                <a:gd name="T14" fmla="*/ 2147483647 w 594"/>
                <a:gd name="T15" fmla="*/ 2147483647 h 1092"/>
                <a:gd name="T16" fmla="*/ 2147483647 w 594"/>
                <a:gd name="T17" fmla="*/ 2147483647 h 1092"/>
                <a:gd name="T18" fmla="*/ 2147483647 w 594"/>
                <a:gd name="T19" fmla="*/ 2147483647 h 1092"/>
                <a:gd name="T20" fmla="*/ 2147483647 w 594"/>
                <a:gd name="T21" fmla="*/ 2147483647 h 1092"/>
                <a:gd name="T22" fmla="*/ 2147483647 w 594"/>
                <a:gd name="T23" fmla="*/ 2147483647 h 1092"/>
                <a:gd name="T24" fmla="*/ 2147483647 w 594"/>
                <a:gd name="T25" fmla="*/ 2147483647 h 1092"/>
                <a:gd name="T26" fmla="*/ 2147483647 w 594"/>
                <a:gd name="T27" fmla="*/ 2147483647 h 1092"/>
                <a:gd name="T28" fmla="*/ 2147483647 w 594"/>
                <a:gd name="T29" fmla="*/ 2147483647 h 1092"/>
                <a:gd name="T30" fmla="*/ 2147483647 w 594"/>
                <a:gd name="T31" fmla="*/ 2147483647 h 1092"/>
                <a:gd name="T32" fmla="*/ 2147483647 w 594"/>
                <a:gd name="T33" fmla="*/ 0 h 1092"/>
                <a:gd name="T34" fmla="*/ 2147483647 w 594"/>
                <a:gd name="T35" fmla="*/ 2147483647 h 1092"/>
                <a:gd name="T36" fmla="*/ 2147483647 w 594"/>
                <a:gd name="T37" fmla="*/ 2147483647 h 1092"/>
                <a:gd name="T38" fmla="*/ 2147483647 w 594"/>
                <a:gd name="T39" fmla="*/ 2147483647 h 1092"/>
                <a:gd name="T40" fmla="*/ 2147483647 w 594"/>
                <a:gd name="T41" fmla="*/ 2147483647 h 1092"/>
                <a:gd name="T42" fmla="*/ 2147483647 w 594"/>
                <a:gd name="T43" fmla="*/ 2147483647 h 1092"/>
                <a:gd name="T44" fmla="*/ 2147483647 w 594"/>
                <a:gd name="T45" fmla="*/ 2147483647 h 1092"/>
                <a:gd name="T46" fmla="*/ 2147483647 w 594"/>
                <a:gd name="T47" fmla="*/ 2147483647 h 1092"/>
                <a:gd name="T48" fmla="*/ 2147483647 w 594"/>
                <a:gd name="T49" fmla="*/ 2147483647 h 1092"/>
                <a:gd name="T50" fmla="*/ 2147483647 w 594"/>
                <a:gd name="T51" fmla="*/ 2147483647 h 1092"/>
                <a:gd name="T52" fmla="*/ 2147483647 w 594"/>
                <a:gd name="T53" fmla="*/ 2147483647 h 1092"/>
                <a:gd name="T54" fmla="*/ 2147483647 w 594"/>
                <a:gd name="T55" fmla="*/ 2147483647 h 1092"/>
                <a:gd name="T56" fmla="*/ 2147483647 w 594"/>
                <a:gd name="T57" fmla="*/ 2147483647 h 1092"/>
                <a:gd name="T58" fmla="*/ 2147483647 w 594"/>
                <a:gd name="T59" fmla="*/ 2147483647 h 1092"/>
                <a:gd name="T60" fmla="*/ 2147483647 w 594"/>
                <a:gd name="T61" fmla="*/ 2147483647 h 1092"/>
                <a:gd name="T62" fmla="*/ 2147483647 w 594"/>
                <a:gd name="T63" fmla="*/ 2147483647 h 1092"/>
                <a:gd name="T64" fmla="*/ 2147483647 w 594"/>
                <a:gd name="T65" fmla="*/ 2147483647 h 1092"/>
                <a:gd name="T66" fmla="*/ 2147483647 w 594"/>
                <a:gd name="T67" fmla="*/ 2147483647 h 1092"/>
                <a:gd name="T68" fmla="*/ 2147483647 w 594"/>
                <a:gd name="T69" fmla="*/ 2147483647 h 1092"/>
                <a:gd name="T70" fmla="*/ 2147483647 w 594"/>
                <a:gd name="T71" fmla="*/ 2147483647 h 1092"/>
                <a:gd name="T72" fmla="*/ 2147483647 w 594"/>
                <a:gd name="T73" fmla="*/ 2147483647 h 1092"/>
                <a:gd name="T74" fmla="*/ 2147483647 w 594"/>
                <a:gd name="T75" fmla="*/ 2147483647 h 1092"/>
                <a:gd name="T76" fmla="*/ 2147483647 w 594"/>
                <a:gd name="T77" fmla="*/ 2147483647 h 1092"/>
                <a:gd name="T78" fmla="*/ 2147483647 w 594"/>
                <a:gd name="T79" fmla="*/ 2147483647 h 1092"/>
                <a:gd name="T80" fmla="*/ 2147483647 w 594"/>
                <a:gd name="T81" fmla="*/ 2147483647 h 1092"/>
                <a:gd name="T82" fmla="*/ 2147483647 w 594"/>
                <a:gd name="T83" fmla="*/ 2147483647 h 1092"/>
                <a:gd name="T84" fmla="*/ 2147483647 w 594"/>
                <a:gd name="T85" fmla="*/ 2147483647 h 1092"/>
                <a:gd name="T86" fmla="*/ 0 w 594"/>
                <a:gd name="T87" fmla="*/ 2147483647 h 1092"/>
                <a:gd name="T88" fmla="*/ 2147483647 w 594"/>
                <a:gd name="T89" fmla="*/ 2147483647 h 1092"/>
                <a:gd name="T90" fmla="*/ 2147483647 w 594"/>
                <a:gd name="T91" fmla="*/ 2147483647 h 1092"/>
                <a:gd name="T92" fmla="*/ 2147483647 w 594"/>
                <a:gd name="T93" fmla="*/ 2147483647 h 1092"/>
                <a:gd name="T94" fmla="*/ 2147483647 w 594"/>
                <a:gd name="T95" fmla="*/ 2147483647 h 1092"/>
                <a:gd name="T96" fmla="*/ 2147483647 w 594"/>
                <a:gd name="T97" fmla="*/ 2147483647 h 1092"/>
                <a:gd name="T98" fmla="*/ 2147483647 w 594"/>
                <a:gd name="T99" fmla="*/ 2147483647 h 1092"/>
                <a:gd name="T100" fmla="*/ 2147483647 w 594"/>
                <a:gd name="T101" fmla="*/ 2147483647 h 1092"/>
                <a:gd name="T102" fmla="*/ 2147483647 w 594"/>
                <a:gd name="T103" fmla="*/ 2147483647 h 10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94"/>
                <a:gd name="T157" fmla="*/ 0 h 1092"/>
                <a:gd name="T158" fmla="*/ 594 w 594"/>
                <a:gd name="T159" fmla="*/ 1092 h 10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94" h="1092">
                  <a:moveTo>
                    <a:pt x="120" y="330"/>
                  </a:moveTo>
                  <a:lnTo>
                    <a:pt x="144" y="324"/>
                  </a:lnTo>
                  <a:lnTo>
                    <a:pt x="192" y="324"/>
                  </a:lnTo>
                  <a:lnTo>
                    <a:pt x="192" y="300"/>
                  </a:lnTo>
                  <a:lnTo>
                    <a:pt x="252" y="312"/>
                  </a:lnTo>
                  <a:lnTo>
                    <a:pt x="270" y="282"/>
                  </a:lnTo>
                  <a:lnTo>
                    <a:pt x="312" y="288"/>
                  </a:lnTo>
                  <a:lnTo>
                    <a:pt x="312" y="258"/>
                  </a:lnTo>
                  <a:lnTo>
                    <a:pt x="324" y="228"/>
                  </a:lnTo>
                  <a:lnTo>
                    <a:pt x="324" y="258"/>
                  </a:lnTo>
                  <a:lnTo>
                    <a:pt x="336" y="276"/>
                  </a:lnTo>
                  <a:lnTo>
                    <a:pt x="348" y="240"/>
                  </a:lnTo>
                  <a:lnTo>
                    <a:pt x="348" y="210"/>
                  </a:lnTo>
                  <a:lnTo>
                    <a:pt x="354" y="192"/>
                  </a:lnTo>
                  <a:lnTo>
                    <a:pt x="354" y="186"/>
                  </a:lnTo>
                  <a:lnTo>
                    <a:pt x="360" y="186"/>
                  </a:lnTo>
                  <a:lnTo>
                    <a:pt x="372" y="198"/>
                  </a:lnTo>
                  <a:lnTo>
                    <a:pt x="372" y="204"/>
                  </a:lnTo>
                  <a:lnTo>
                    <a:pt x="378" y="204"/>
                  </a:lnTo>
                  <a:lnTo>
                    <a:pt x="402" y="180"/>
                  </a:lnTo>
                  <a:lnTo>
                    <a:pt x="396" y="168"/>
                  </a:lnTo>
                  <a:lnTo>
                    <a:pt x="396" y="150"/>
                  </a:lnTo>
                  <a:lnTo>
                    <a:pt x="390" y="138"/>
                  </a:lnTo>
                  <a:lnTo>
                    <a:pt x="402" y="126"/>
                  </a:lnTo>
                  <a:lnTo>
                    <a:pt x="414" y="126"/>
                  </a:lnTo>
                  <a:lnTo>
                    <a:pt x="420" y="132"/>
                  </a:lnTo>
                  <a:lnTo>
                    <a:pt x="426" y="132"/>
                  </a:lnTo>
                  <a:lnTo>
                    <a:pt x="432" y="126"/>
                  </a:lnTo>
                  <a:lnTo>
                    <a:pt x="438" y="114"/>
                  </a:lnTo>
                  <a:lnTo>
                    <a:pt x="450" y="102"/>
                  </a:lnTo>
                  <a:lnTo>
                    <a:pt x="456" y="90"/>
                  </a:lnTo>
                  <a:lnTo>
                    <a:pt x="462" y="72"/>
                  </a:lnTo>
                  <a:lnTo>
                    <a:pt x="462" y="42"/>
                  </a:lnTo>
                  <a:lnTo>
                    <a:pt x="492" y="0"/>
                  </a:lnTo>
                  <a:lnTo>
                    <a:pt x="546" y="60"/>
                  </a:lnTo>
                  <a:lnTo>
                    <a:pt x="546" y="90"/>
                  </a:lnTo>
                  <a:lnTo>
                    <a:pt x="552" y="96"/>
                  </a:lnTo>
                  <a:lnTo>
                    <a:pt x="558" y="114"/>
                  </a:lnTo>
                  <a:lnTo>
                    <a:pt x="576" y="150"/>
                  </a:lnTo>
                  <a:lnTo>
                    <a:pt x="582" y="156"/>
                  </a:lnTo>
                  <a:lnTo>
                    <a:pt x="582" y="162"/>
                  </a:lnTo>
                  <a:lnTo>
                    <a:pt x="564" y="216"/>
                  </a:lnTo>
                  <a:lnTo>
                    <a:pt x="594" y="276"/>
                  </a:lnTo>
                  <a:lnTo>
                    <a:pt x="594" y="288"/>
                  </a:lnTo>
                  <a:lnTo>
                    <a:pt x="588" y="294"/>
                  </a:lnTo>
                  <a:lnTo>
                    <a:pt x="576" y="294"/>
                  </a:lnTo>
                  <a:lnTo>
                    <a:pt x="564" y="288"/>
                  </a:lnTo>
                  <a:lnTo>
                    <a:pt x="558" y="282"/>
                  </a:lnTo>
                  <a:lnTo>
                    <a:pt x="552" y="282"/>
                  </a:lnTo>
                  <a:lnTo>
                    <a:pt x="522" y="288"/>
                  </a:lnTo>
                  <a:lnTo>
                    <a:pt x="528" y="330"/>
                  </a:lnTo>
                  <a:lnTo>
                    <a:pt x="522" y="336"/>
                  </a:lnTo>
                  <a:lnTo>
                    <a:pt x="516" y="348"/>
                  </a:lnTo>
                  <a:lnTo>
                    <a:pt x="504" y="354"/>
                  </a:lnTo>
                  <a:lnTo>
                    <a:pt x="486" y="390"/>
                  </a:lnTo>
                  <a:lnTo>
                    <a:pt x="486" y="402"/>
                  </a:lnTo>
                  <a:lnTo>
                    <a:pt x="492" y="414"/>
                  </a:lnTo>
                  <a:lnTo>
                    <a:pt x="504" y="450"/>
                  </a:lnTo>
                  <a:lnTo>
                    <a:pt x="498" y="468"/>
                  </a:lnTo>
                  <a:lnTo>
                    <a:pt x="486" y="510"/>
                  </a:lnTo>
                  <a:lnTo>
                    <a:pt x="462" y="570"/>
                  </a:lnTo>
                  <a:lnTo>
                    <a:pt x="432" y="642"/>
                  </a:lnTo>
                  <a:lnTo>
                    <a:pt x="390" y="720"/>
                  </a:lnTo>
                  <a:lnTo>
                    <a:pt x="324" y="852"/>
                  </a:lnTo>
                  <a:lnTo>
                    <a:pt x="312" y="894"/>
                  </a:lnTo>
                  <a:lnTo>
                    <a:pt x="306" y="912"/>
                  </a:lnTo>
                  <a:lnTo>
                    <a:pt x="306" y="948"/>
                  </a:lnTo>
                  <a:lnTo>
                    <a:pt x="294" y="984"/>
                  </a:lnTo>
                  <a:lnTo>
                    <a:pt x="276" y="1014"/>
                  </a:lnTo>
                  <a:lnTo>
                    <a:pt x="258" y="1032"/>
                  </a:lnTo>
                  <a:lnTo>
                    <a:pt x="240" y="1044"/>
                  </a:lnTo>
                  <a:lnTo>
                    <a:pt x="222" y="1062"/>
                  </a:lnTo>
                  <a:lnTo>
                    <a:pt x="216" y="1062"/>
                  </a:lnTo>
                  <a:lnTo>
                    <a:pt x="210" y="1068"/>
                  </a:lnTo>
                  <a:lnTo>
                    <a:pt x="186" y="1068"/>
                  </a:lnTo>
                  <a:lnTo>
                    <a:pt x="150" y="1086"/>
                  </a:lnTo>
                  <a:lnTo>
                    <a:pt x="114" y="1092"/>
                  </a:lnTo>
                  <a:lnTo>
                    <a:pt x="78" y="1074"/>
                  </a:lnTo>
                  <a:lnTo>
                    <a:pt x="60" y="1056"/>
                  </a:lnTo>
                  <a:lnTo>
                    <a:pt x="48" y="1038"/>
                  </a:lnTo>
                  <a:lnTo>
                    <a:pt x="36" y="1026"/>
                  </a:lnTo>
                  <a:lnTo>
                    <a:pt x="36" y="1020"/>
                  </a:lnTo>
                  <a:lnTo>
                    <a:pt x="30" y="1014"/>
                  </a:lnTo>
                  <a:lnTo>
                    <a:pt x="48" y="990"/>
                  </a:lnTo>
                  <a:lnTo>
                    <a:pt x="42" y="978"/>
                  </a:lnTo>
                  <a:lnTo>
                    <a:pt x="24" y="948"/>
                  </a:lnTo>
                  <a:lnTo>
                    <a:pt x="12" y="900"/>
                  </a:lnTo>
                  <a:lnTo>
                    <a:pt x="0" y="834"/>
                  </a:lnTo>
                  <a:lnTo>
                    <a:pt x="0" y="786"/>
                  </a:lnTo>
                  <a:lnTo>
                    <a:pt x="6" y="756"/>
                  </a:lnTo>
                  <a:lnTo>
                    <a:pt x="18" y="738"/>
                  </a:lnTo>
                  <a:lnTo>
                    <a:pt x="60" y="696"/>
                  </a:lnTo>
                  <a:lnTo>
                    <a:pt x="72" y="678"/>
                  </a:lnTo>
                  <a:lnTo>
                    <a:pt x="90" y="672"/>
                  </a:lnTo>
                  <a:lnTo>
                    <a:pt x="96" y="660"/>
                  </a:lnTo>
                  <a:lnTo>
                    <a:pt x="108" y="654"/>
                  </a:lnTo>
                  <a:lnTo>
                    <a:pt x="108" y="636"/>
                  </a:lnTo>
                  <a:lnTo>
                    <a:pt x="102" y="600"/>
                  </a:lnTo>
                  <a:lnTo>
                    <a:pt x="96" y="558"/>
                  </a:lnTo>
                  <a:lnTo>
                    <a:pt x="96" y="522"/>
                  </a:lnTo>
                  <a:lnTo>
                    <a:pt x="78" y="432"/>
                  </a:lnTo>
                  <a:lnTo>
                    <a:pt x="90" y="408"/>
                  </a:lnTo>
                  <a:lnTo>
                    <a:pt x="132" y="366"/>
                  </a:lnTo>
                  <a:lnTo>
                    <a:pt x="132" y="360"/>
                  </a:lnTo>
                  <a:lnTo>
                    <a:pt x="120" y="33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6" name="Macedonia" descr="© INSCALE GmbH, 05.05.2010&#10;http://www.presentationload.com/">
              <a:extLst>
                <a:ext uri="{FF2B5EF4-FFF2-40B4-BE49-F238E27FC236}">
                  <a16:creationId xmlns:a16="http://schemas.microsoft.com/office/drawing/2014/main" id="{9AF07060-8129-4662-9B1D-C833A4C285A2}"/>
                </a:ext>
              </a:extLst>
            </p:cNvPr>
            <p:cNvSpPr>
              <a:spLocks/>
            </p:cNvSpPr>
            <p:nvPr/>
          </p:nvSpPr>
          <p:spPr bwMode="gray">
            <a:xfrm>
              <a:off x="4763115" y="1922880"/>
              <a:ext cx="62260" cy="48919"/>
            </a:xfrm>
            <a:custGeom>
              <a:avLst/>
              <a:gdLst>
                <a:gd name="T0" fmla="*/ 2147483647 w 162"/>
                <a:gd name="T1" fmla="*/ 2147483647 h 126"/>
                <a:gd name="T2" fmla="*/ 2147483647 w 162"/>
                <a:gd name="T3" fmla="*/ 2147483647 h 126"/>
                <a:gd name="T4" fmla="*/ 2147483647 w 162"/>
                <a:gd name="T5" fmla="*/ 2147483647 h 126"/>
                <a:gd name="T6" fmla="*/ 2147483647 w 162"/>
                <a:gd name="T7" fmla="*/ 2147483647 h 126"/>
                <a:gd name="T8" fmla="*/ 2147483647 w 162"/>
                <a:gd name="T9" fmla="*/ 0 h 126"/>
                <a:gd name="T10" fmla="*/ 2147483647 w 162"/>
                <a:gd name="T11" fmla="*/ 2147483647 h 126"/>
                <a:gd name="T12" fmla="*/ 2147483647 w 162"/>
                <a:gd name="T13" fmla="*/ 2147483647 h 126"/>
                <a:gd name="T14" fmla="*/ 2147483647 w 162"/>
                <a:gd name="T15" fmla="*/ 2147483647 h 126"/>
                <a:gd name="T16" fmla="*/ 2147483647 w 162"/>
                <a:gd name="T17" fmla="*/ 2147483647 h 126"/>
                <a:gd name="T18" fmla="*/ 2147483647 w 162"/>
                <a:gd name="T19" fmla="*/ 2147483647 h 126"/>
                <a:gd name="T20" fmla="*/ 2147483647 w 162"/>
                <a:gd name="T21" fmla="*/ 2147483647 h 126"/>
                <a:gd name="T22" fmla="*/ 0 w 162"/>
                <a:gd name="T23" fmla="*/ 2147483647 h 126"/>
                <a:gd name="T24" fmla="*/ 0 w 162"/>
                <a:gd name="T25" fmla="*/ 2147483647 h 126"/>
                <a:gd name="T26" fmla="*/ 2147483647 w 162"/>
                <a:gd name="T27" fmla="*/ 2147483647 h 126"/>
                <a:gd name="T28" fmla="*/ 2147483647 w 162"/>
                <a:gd name="T29" fmla="*/ 2147483647 h 126"/>
                <a:gd name="T30" fmla="*/ 2147483647 w 162"/>
                <a:gd name="T31" fmla="*/ 2147483647 h 126"/>
                <a:gd name="T32" fmla="*/ 2147483647 w 162"/>
                <a:gd name="T33" fmla="*/ 2147483647 h 126"/>
                <a:gd name="T34" fmla="*/ 2147483647 w 162"/>
                <a:gd name="T35" fmla="*/ 2147483647 h 126"/>
                <a:gd name="T36" fmla="*/ 2147483647 w 162"/>
                <a:gd name="T37" fmla="*/ 2147483647 h 126"/>
                <a:gd name="T38" fmla="*/ 2147483647 w 162"/>
                <a:gd name="T39" fmla="*/ 2147483647 h 126"/>
                <a:gd name="T40" fmla="*/ 2147483647 w 162"/>
                <a:gd name="T41" fmla="*/ 2147483647 h 126"/>
                <a:gd name="T42" fmla="*/ 2147483647 w 162"/>
                <a:gd name="T43" fmla="*/ 2147483647 h 126"/>
                <a:gd name="T44" fmla="*/ 2147483647 w 162"/>
                <a:gd name="T45" fmla="*/ 2147483647 h 126"/>
                <a:gd name="T46" fmla="*/ 2147483647 w 162"/>
                <a:gd name="T47" fmla="*/ 2147483647 h 126"/>
                <a:gd name="T48" fmla="*/ 2147483647 w 162"/>
                <a:gd name="T49" fmla="*/ 2147483647 h 126"/>
                <a:gd name="T50" fmla="*/ 2147483647 w 162"/>
                <a:gd name="T51" fmla="*/ 2147483647 h 126"/>
                <a:gd name="T52" fmla="*/ 2147483647 w 162"/>
                <a:gd name="T53" fmla="*/ 2147483647 h 126"/>
                <a:gd name="T54" fmla="*/ 2147483647 w 162"/>
                <a:gd name="T55" fmla="*/ 2147483647 h 126"/>
                <a:gd name="T56" fmla="*/ 2147483647 w 162"/>
                <a:gd name="T57" fmla="*/ 2147483647 h 126"/>
                <a:gd name="T58" fmla="*/ 2147483647 w 162"/>
                <a:gd name="T59" fmla="*/ 2147483647 h 126"/>
                <a:gd name="T60" fmla="*/ 2147483647 w 162"/>
                <a:gd name="T61" fmla="*/ 2147483647 h 126"/>
                <a:gd name="T62" fmla="*/ 2147483647 w 162"/>
                <a:gd name="T63" fmla="*/ 2147483647 h 126"/>
                <a:gd name="T64" fmla="*/ 2147483647 w 162"/>
                <a:gd name="T65" fmla="*/ 2147483647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2"/>
                <a:gd name="T100" fmla="*/ 0 h 126"/>
                <a:gd name="T101" fmla="*/ 162 w 162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2" h="126">
                  <a:moveTo>
                    <a:pt x="150" y="42"/>
                  </a:moveTo>
                  <a:lnTo>
                    <a:pt x="132" y="30"/>
                  </a:lnTo>
                  <a:lnTo>
                    <a:pt x="132" y="18"/>
                  </a:lnTo>
                  <a:lnTo>
                    <a:pt x="126" y="18"/>
                  </a:lnTo>
                  <a:lnTo>
                    <a:pt x="114" y="0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48" y="12"/>
                  </a:lnTo>
                  <a:lnTo>
                    <a:pt x="48" y="24"/>
                  </a:lnTo>
                  <a:lnTo>
                    <a:pt x="24" y="24"/>
                  </a:lnTo>
                  <a:lnTo>
                    <a:pt x="18" y="36"/>
                  </a:lnTo>
                  <a:lnTo>
                    <a:pt x="0" y="42"/>
                  </a:lnTo>
                  <a:lnTo>
                    <a:pt x="0" y="66"/>
                  </a:lnTo>
                  <a:lnTo>
                    <a:pt x="6" y="78"/>
                  </a:lnTo>
                  <a:lnTo>
                    <a:pt x="6" y="102"/>
                  </a:lnTo>
                  <a:lnTo>
                    <a:pt x="12" y="108"/>
                  </a:lnTo>
                  <a:lnTo>
                    <a:pt x="18" y="108"/>
                  </a:lnTo>
                  <a:lnTo>
                    <a:pt x="18" y="126"/>
                  </a:lnTo>
                  <a:lnTo>
                    <a:pt x="42" y="120"/>
                  </a:lnTo>
                  <a:lnTo>
                    <a:pt x="42" y="126"/>
                  </a:lnTo>
                  <a:lnTo>
                    <a:pt x="54" y="120"/>
                  </a:lnTo>
                  <a:lnTo>
                    <a:pt x="60" y="120"/>
                  </a:lnTo>
                  <a:lnTo>
                    <a:pt x="66" y="126"/>
                  </a:lnTo>
                  <a:lnTo>
                    <a:pt x="90" y="126"/>
                  </a:lnTo>
                  <a:lnTo>
                    <a:pt x="96" y="114"/>
                  </a:lnTo>
                  <a:lnTo>
                    <a:pt x="96" y="108"/>
                  </a:lnTo>
                  <a:lnTo>
                    <a:pt x="120" y="108"/>
                  </a:lnTo>
                  <a:lnTo>
                    <a:pt x="132" y="102"/>
                  </a:lnTo>
                  <a:lnTo>
                    <a:pt x="156" y="78"/>
                  </a:lnTo>
                  <a:lnTo>
                    <a:pt x="162" y="66"/>
                  </a:lnTo>
                  <a:lnTo>
                    <a:pt x="162" y="60"/>
                  </a:lnTo>
                  <a:lnTo>
                    <a:pt x="156" y="48"/>
                  </a:lnTo>
                  <a:lnTo>
                    <a:pt x="150" y="4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7" name="Luxembourg" descr="© INSCALE GmbH, 05.05.2010&#10;http://www.presentationload.com/">
              <a:extLst>
                <a:ext uri="{FF2B5EF4-FFF2-40B4-BE49-F238E27FC236}">
                  <a16:creationId xmlns:a16="http://schemas.microsoft.com/office/drawing/2014/main" id="{E898797A-85BB-479B-8811-6CF045C2E10B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2900" y="1693111"/>
              <a:ext cx="19271" cy="16307"/>
            </a:xfrm>
            <a:custGeom>
              <a:avLst/>
              <a:gdLst>
                <a:gd name="T0" fmla="*/ 2147483647 w 54"/>
                <a:gd name="T1" fmla="*/ 2147483647 h 42"/>
                <a:gd name="T2" fmla="*/ 2147483647 w 54"/>
                <a:gd name="T3" fmla="*/ 2147483647 h 42"/>
                <a:gd name="T4" fmla="*/ 2147483647 w 54"/>
                <a:gd name="T5" fmla="*/ 2147483647 h 42"/>
                <a:gd name="T6" fmla="*/ 2147483647 w 54"/>
                <a:gd name="T7" fmla="*/ 2147483647 h 42"/>
                <a:gd name="T8" fmla="*/ 2147483647 w 54"/>
                <a:gd name="T9" fmla="*/ 2147483647 h 42"/>
                <a:gd name="T10" fmla="*/ 2147483647 w 54"/>
                <a:gd name="T11" fmla="*/ 2147483647 h 42"/>
                <a:gd name="T12" fmla="*/ 2147483647 w 54"/>
                <a:gd name="T13" fmla="*/ 2147483647 h 42"/>
                <a:gd name="T14" fmla="*/ 2147483647 w 54"/>
                <a:gd name="T15" fmla="*/ 2147483647 h 42"/>
                <a:gd name="T16" fmla="*/ 2147483647 w 54"/>
                <a:gd name="T17" fmla="*/ 0 h 42"/>
                <a:gd name="T18" fmla="*/ 2147483647 w 54"/>
                <a:gd name="T19" fmla="*/ 0 h 42"/>
                <a:gd name="T20" fmla="*/ 2147483647 w 54"/>
                <a:gd name="T21" fmla="*/ 2147483647 h 42"/>
                <a:gd name="T22" fmla="*/ 2147483647 w 54"/>
                <a:gd name="T23" fmla="*/ 2147483647 h 42"/>
                <a:gd name="T24" fmla="*/ 0 w 54"/>
                <a:gd name="T25" fmla="*/ 2147483647 h 42"/>
                <a:gd name="T26" fmla="*/ 0 w 54"/>
                <a:gd name="T27" fmla="*/ 2147483647 h 42"/>
                <a:gd name="T28" fmla="*/ 2147483647 w 54"/>
                <a:gd name="T29" fmla="*/ 2147483647 h 42"/>
                <a:gd name="T30" fmla="*/ 2147483647 w 54"/>
                <a:gd name="T31" fmla="*/ 2147483647 h 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42"/>
                <a:gd name="T50" fmla="*/ 54 w 54"/>
                <a:gd name="T51" fmla="*/ 42 h 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42">
                  <a:moveTo>
                    <a:pt x="18" y="42"/>
                  </a:moveTo>
                  <a:lnTo>
                    <a:pt x="30" y="36"/>
                  </a:lnTo>
                  <a:lnTo>
                    <a:pt x="48" y="42"/>
                  </a:lnTo>
                  <a:lnTo>
                    <a:pt x="54" y="36"/>
                  </a:lnTo>
                  <a:lnTo>
                    <a:pt x="54" y="24"/>
                  </a:lnTo>
                  <a:lnTo>
                    <a:pt x="42" y="18"/>
                  </a:lnTo>
                  <a:lnTo>
                    <a:pt x="36" y="18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6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2" y="30"/>
                  </a:lnTo>
                  <a:lnTo>
                    <a:pt x="18" y="42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8" name="Lithuania" descr="© INSCALE GmbH, 05.05.2010&#10;http://www.presentationload.com/">
              <a:extLst>
                <a:ext uri="{FF2B5EF4-FFF2-40B4-BE49-F238E27FC236}">
                  <a16:creationId xmlns:a16="http://schemas.microsoft.com/office/drawing/2014/main" id="{784B3F80-8718-4065-84C6-AD2B8BC52D52}"/>
                </a:ext>
              </a:extLst>
            </p:cNvPr>
            <p:cNvSpPr>
              <a:spLocks/>
            </p:cNvSpPr>
            <p:nvPr/>
          </p:nvSpPr>
          <p:spPr bwMode="gray">
            <a:xfrm>
              <a:off x="4752740" y="1507814"/>
              <a:ext cx="128967" cy="74119"/>
            </a:xfrm>
            <a:custGeom>
              <a:avLst/>
              <a:gdLst>
                <a:gd name="T0" fmla="*/ 2147483647 w 342"/>
                <a:gd name="T1" fmla="*/ 2147483647 h 198"/>
                <a:gd name="T2" fmla="*/ 2147483647 w 342"/>
                <a:gd name="T3" fmla="*/ 2147483647 h 198"/>
                <a:gd name="T4" fmla="*/ 2147483647 w 342"/>
                <a:gd name="T5" fmla="*/ 2147483647 h 198"/>
                <a:gd name="T6" fmla="*/ 2147483647 w 342"/>
                <a:gd name="T7" fmla="*/ 2147483647 h 198"/>
                <a:gd name="T8" fmla="*/ 2147483647 w 342"/>
                <a:gd name="T9" fmla="*/ 2147483647 h 198"/>
                <a:gd name="T10" fmla="*/ 2147483647 w 342"/>
                <a:gd name="T11" fmla="*/ 2147483647 h 198"/>
                <a:gd name="T12" fmla="*/ 2147483647 w 342"/>
                <a:gd name="T13" fmla="*/ 2147483647 h 198"/>
                <a:gd name="T14" fmla="*/ 2147483647 w 342"/>
                <a:gd name="T15" fmla="*/ 2147483647 h 198"/>
                <a:gd name="T16" fmla="*/ 2147483647 w 342"/>
                <a:gd name="T17" fmla="*/ 2147483647 h 198"/>
                <a:gd name="T18" fmla="*/ 2147483647 w 342"/>
                <a:gd name="T19" fmla="*/ 2147483647 h 198"/>
                <a:gd name="T20" fmla="*/ 2147483647 w 342"/>
                <a:gd name="T21" fmla="*/ 2147483647 h 198"/>
                <a:gd name="T22" fmla="*/ 2147483647 w 342"/>
                <a:gd name="T23" fmla="*/ 2147483647 h 198"/>
                <a:gd name="T24" fmla="*/ 2147483647 w 342"/>
                <a:gd name="T25" fmla="*/ 0 h 198"/>
                <a:gd name="T26" fmla="*/ 2147483647 w 342"/>
                <a:gd name="T27" fmla="*/ 2147483647 h 198"/>
                <a:gd name="T28" fmla="*/ 0 w 342"/>
                <a:gd name="T29" fmla="*/ 2147483647 h 198"/>
                <a:gd name="T30" fmla="*/ 2147483647 w 342"/>
                <a:gd name="T31" fmla="*/ 2147483647 h 198"/>
                <a:gd name="T32" fmla="*/ 2147483647 w 342"/>
                <a:gd name="T33" fmla="*/ 2147483647 h 198"/>
                <a:gd name="T34" fmla="*/ 2147483647 w 342"/>
                <a:gd name="T35" fmla="*/ 2147483647 h 198"/>
                <a:gd name="T36" fmla="*/ 2147483647 w 342"/>
                <a:gd name="T37" fmla="*/ 2147483647 h 198"/>
                <a:gd name="T38" fmla="*/ 2147483647 w 342"/>
                <a:gd name="T39" fmla="*/ 2147483647 h 198"/>
                <a:gd name="T40" fmla="*/ 2147483647 w 342"/>
                <a:gd name="T41" fmla="*/ 2147483647 h 198"/>
                <a:gd name="T42" fmla="*/ 2147483647 w 342"/>
                <a:gd name="T43" fmla="*/ 2147483647 h 198"/>
                <a:gd name="T44" fmla="*/ 2147483647 w 342"/>
                <a:gd name="T45" fmla="*/ 2147483647 h 198"/>
                <a:gd name="T46" fmla="*/ 2147483647 w 342"/>
                <a:gd name="T47" fmla="*/ 2147483647 h 198"/>
                <a:gd name="T48" fmla="*/ 2147483647 w 342"/>
                <a:gd name="T49" fmla="*/ 2147483647 h 198"/>
                <a:gd name="T50" fmla="*/ 2147483647 w 342"/>
                <a:gd name="T51" fmla="*/ 2147483647 h 198"/>
                <a:gd name="T52" fmla="*/ 2147483647 w 342"/>
                <a:gd name="T53" fmla="*/ 2147483647 h 198"/>
                <a:gd name="T54" fmla="*/ 2147483647 w 342"/>
                <a:gd name="T55" fmla="*/ 2147483647 h 198"/>
                <a:gd name="T56" fmla="*/ 2147483647 w 342"/>
                <a:gd name="T57" fmla="*/ 2147483647 h 198"/>
                <a:gd name="T58" fmla="*/ 2147483647 w 342"/>
                <a:gd name="T59" fmla="*/ 2147483647 h 198"/>
                <a:gd name="T60" fmla="*/ 2147483647 w 342"/>
                <a:gd name="T61" fmla="*/ 2147483647 h 198"/>
                <a:gd name="T62" fmla="*/ 2147483647 w 342"/>
                <a:gd name="T63" fmla="*/ 2147483647 h 198"/>
                <a:gd name="T64" fmla="*/ 2147483647 w 342"/>
                <a:gd name="T65" fmla="*/ 2147483647 h 198"/>
                <a:gd name="T66" fmla="*/ 2147483647 w 342"/>
                <a:gd name="T67" fmla="*/ 2147483647 h 198"/>
                <a:gd name="T68" fmla="*/ 2147483647 w 342"/>
                <a:gd name="T69" fmla="*/ 2147483647 h 198"/>
                <a:gd name="T70" fmla="*/ 2147483647 w 342"/>
                <a:gd name="T71" fmla="*/ 2147483647 h 198"/>
                <a:gd name="T72" fmla="*/ 2147483647 w 342"/>
                <a:gd name="T73" fmla="*/ 2147483647 h 198"/>
                <a:gd name="T74" fmla="*/ 2147483647 w 342"/>
                <a:gd name="T75" fmla="*/ 2147483647 h 198"/>
                <a:gd name="T76" fmla="*/ 2147483647 w 342"/>
                <a:gd name="T77" fmla="*/ 2147483647 h 198"/>
                <a:gd name="T78" fmla="*/ 2147483647 w 342"/>
                <a:gd name="T79" fmla="*/ 2147483647 h 198"/>
                <a:gd name="T80" fmla="*/ 2147483647 w 342"/>
                <a:gd name="T81" fmla="*/ 2147483647 h 198"/>
                <a:gd name="T82" fmla="*/ 2147483647 w 342"/>
                <a:gd name="T83" fmla="*/ 2147483647 h 198"/>
                <a:gd name="T84" fmla="*/ 2147483647 w 342"/>
                <a:gd name="T85" fmla="*/ 2147483647 h 1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42"/>
                <a:gd name="T130" fmla="*/ 0 h 198"/>
                <a:gd name="T131" fmla="*/ 342 w 342"/>
                <a:gd name="T132" fmla="*/ 198 h 1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42" h="198">
                  <a:moveTo>
                    <a:pt x="330" y="60"/>
                  </a:moveTo>
                  <a:lnTo>
                    <a:pt x="312" y="54"/>
                  </a:lnTo>
                  <a:lnTo>
                    <a:pt x="294" y="42"/>
                  </a:lnTo>
                  <a:lnTo>
                    <a:pt x="282" y="30"/>
                  </a:lnTo>
                  <a:lnTo>
                    <a:pt x="276" y="30"/>
                  </a:lnTo>
                  <a:lnTo>
                    <a:pt x="264" y="24"/>
                  </a:lnTo>
                  <a:lnTo>
                    <a:pt x="234" y="24"/>
                  </a:lnTo>
                  <a:lnTo>
                    <a:pt x="228" y="12"/>
                  </a:lnTo>
                  <a:lnTo>
                    <a:pt x="222" y="6"/>
                  </a:lnTo>
                  <a:lnTo>
                    <a:pt x="210" y="6"/>
                  </a:lnTo>
                  <a:lnTo>
                    <a:pt x="198" y="18"/>
                  </a:lnTo>
                  <a:lnTo>
                    <a:pt x="180" y="18"/>
                  </a:lnTo>
                  <a:lnTo>
                    <a:pt x="174" y="12"/>
                  </a:lnTo>
                  <a:lnTo>
                    <a:pt x="162" y="12"/>
                  </a:lnTo>
                  <a:lnTo>
                    <a:pt x="156" y="18"/>
                  </a:lnTo>
                  <a:lnTo>
                    <a:pt x="150" y="18"/>
                  </a:lnTo>
                  <a:lnTo>
                    <a:pt x="144" y="12"/>
                  </a:lnTo>
                  <a:lnTo>
                    <a:pt x="138" y="12"/>
                  </a:lnTo>
                  <a:lnTo>
                    <a:pt x="126" y="6"/>
                  </a:lnTo>
                  <a:lnTo>
                    <a:pt x="120" y="6"/>
                  </a:lnTo>
                  <a:lnTo>
                    <a:pt x="114" y="12"/>
                  </a:lnTo>
                  <a:lnTo>
                    <a:pt x="108" y="12"/>
                  </a:lnTo>
                  <a:lnTo>
                    <a:pt x="102" y="6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72" y="0"/>
                  </a:lnTo>
                  <a:lnTo>
                    <a:pt x="60" y="12"/>
                  </a:lnTo>
                  <a:lnTo>
                    <a:pt x="18" y="12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0"/>
                  </a:lnTo>
                  <a:lnTo>
                    <a:pt x="18" y="96"/>
                  </a:lnTo>
                  <a:lnTo>
                    <a:pt x="30" y="96"/>
                  </a:lnTo>
                  <a:lnTo>
                    <a:pt x="30" y="102"/>
                  </a:lnTo>
                  <a:lnTo>
                    <a:pt x="42" y="102"/>
                  </a:lnTo>
                  <a:lnTo>
                    <a:pt x="48" y="108"/>
                  </a:lnTo>
                  <a:lnTo>
                    <a:pt x="72" y="108"/>
                  </a:lnTo>
                  <a:lnTo>
                    <a:pt x="84" y="102"/>
                  </a:lnTo>
                  <a:lnTo>
                    <a:pt x="102" y="102"/>
                  </a:lnTo>
                  <a:lnTo>
                    <a:pt x="108" y="114"/>
                  </a:lnTo>
                  <a:lnTo>
                    <a:pt x="108" y="132"/>
                  </a:lnTo>
                  <a:lnTo>
                    <a:pt x="96" y="144"/>
                  </a:lnTo>
                  <a:lnTo>
                    <a:pt x="102" y="162"/>
                  </a:lnTo>
                  <a:lnTo>
                    <a:pt x="120" y="162"/>
                  </a:lnTo>
                  <a:lnTo>
                    <a:pt x="138" y="168"/>
                  </a:lnTo>
                  <a:lnTo>
                    <a:pt x="144" y="168"/>
                  </a:lnTo>
                  <a:lnTo>
                    <a:pt x="156" y="174"/>
                  </a:lnTo>
                  <a:lnTo>
                    <a:pt x="156" y="198"/>
                  </a:lnTo>
                  <a:lnTo>
                    <a:pt x="162" y="198"/>
                  </a:lnTo>
                  <a:lnTo>
                    <a:pt x="168" y="192"/>
                  </a:lnTo>
                  <a:lnTo>
                    <a:pt x="180" y="192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204" y="192"/>
                  </a:lnTo>
                  <a:lnTo>
                    <a:pt x="204" y="198"/>
                  </a:lnTo>
                  <a:lnTo>
                    <a:pt x="234" y="198"/>
                  </a:lnTo>
                  <a:lnTo>
                    <a:pt x="234" y="180"/>
                  </a:lnTo>
                  <a:lnTo>
                    <a:pt x="246" y="192"/>
                  </a:lnTo>
                  <a:lnTo>
                    <a:pt x="252" y="180"/>
                  </a:lnTo>
                  <a:lnTo>
                    <a:pt x="258" y="174"/>
                  </a:lnTo>
                  <a:lnTo>
                    <a:pt x="270" y="168"/>
                  </a:lnTo>
                  <a:lnTo>
                    <a:pt x="288" y="168"/>
                  </a:lnTo>
                  <a:lnTo>
                    <a:pt x="288" y="174"/>
                  </a:lnTo>
                  <a:lnTo>
                    <a:pt x="282" y="180"/>
                  </a:lnTo>
                  <a:lnTo>
                    <a:pt x="294" y="180"/>
                  </a:lnTo>
                  <a:lnTo>
                    <a:pt x="294" y="174"/>
                  </a:lnTo>
                  <a:lnTo>
                    <a:pt x="288" y="168"/>
                  </a:lnTo>
                  <a:lnTo>
                    <a:pt x="288" y="156"/>
                  </a:lnTo>
                  <a:lnTo>
                    <a:pt x="282" y="150"/>
                  </a:lnTo>
                  <a:lnTo>
                    <a:pt x="282" y="144"/>
                  </a:lnTo>
                  <a:lnTo>
                    <a:pt x="294" y="144"/>
                  </a:lnTo>
                  <a:lnTo>
                    <a:pt x="294" y="138"/>
                  </a:lnTo>
                  <a:lnTo>
                    <a:pt x="288" y="126"/>
                  </a:lnTo>
                  <a:lnTo>
                    <a:pt x="288" y="120"/>
                  </a:lnTo>
                  <a:lnTo>
                    <a:pt x="294" y="114"/>
                  </a:lnTo>
                  <a:lnTo>
                    <a:pt x="312" y="114"/>
                  </a:lnTo>
                  <a:lnTo>
                    <a:pt x="306" y="96"/>
                  </a:lnTo>
                  <a:lnTo>
                    <a:pt x="312" y="96"/>
                  </a:lnTo>
                  <a:lnTo>
                    <a:pt x="318" y="102"/>
                  </a:lnTo>
                  <a:lnTo>
                    <a:pt x="336" y="102"/>
                  </a:lnTo>
                  <a:lnTo>
                    <a:pt x="342" y="96"/>
                  </a:lnTo>
                  <a:lnTo>
                    <a:pt x="324" y="78"/>
                  </a:lnTo>
                  <a:lnTo>
                    <a:pt x="324" y="72"/>
                  </a:lnTo>
                  <a:lnTo>
                    <a:pt x="330" y="66"/>
                  </a:lnTo>
                  <a:lnTo>
                    <a:pt x="330" y="6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89" name="Liechtenstein" descr="© INSCALE GmbH, 05.05.2010&#10;http://www.presentationload.com/">
              <a:extLst>
                <a:ext uri="{FF2B5EF4-FFF2-40B4-BE49-F238E27FC236}">
                  <a16:creationId xmlns:a16="http://schemas.microsoft.com/office/drawing/2014/main" id="{294D1B15-055D-44B8-A43A-8749B3F3B60A}"/>
                </a:ext>
              </a:extLst>
            </p:cNvPr>
            <p:cNvSpPr>
              <a:spLocks/>
            </p:cNvSpPr>
            <p:nvPr/>
          </p:nvSpPr>
          <p:spPr bwMode="gray">
            <a:xfrm>
              <a:off x="4488877" y="1776125"/>
              <a:ext cx="5929" cy="8894"/>
            </a:xfrm>
            <a:custGeom>
              <a:avLst/>
              <a:gdLst>
                <a:gd name="T0" fmla="*/ 2147483647 w 18"/>
                <a:gd name="T1" fmla="*/ 0 h 24"/>
                <a:gd name="T2" fmla="*/ 2147483647 w 18"/>
                <a:gd name="T3" fmla="*/ 2147483647 h 24"/>
                <a:gd name="T4" fmla="*/ 0 w 18"/>
                <a:gd name="T5" fmla="*/ 2147483647 h 24"/>
                <a:gd name="T6" fmla="*/ 0 w 18"/>
                <a:gd name="T7" fmla="*/ 2147483647 h 24"/>
                <a:gd name="T8" fmla="*/ 2147483647 w 18"/>
                <a:gd name="T9" fmla="*/ 2147483647 h 24"/>
                <a:gd name="T10" fmla="*/ 2147483647 w 18"/>
                <a:gd name="T11" fmla="*/ 0 h 24"/>
                <a:gd name="T12" fmla="*/ 2147483647 w 18"/>
                <a:gd name="T13" fmla="*/ 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4"/>
                <a:gd name="T23" fmla="*/ 18 w 18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4">
                  <a:moveTo>
                    <a:pt x="12" y="0"/>
                  </a:moveTo>
                  <a:lnTo>
                    <a:pt x="6" y="6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18" y="24"/>
                  </a:lnTo>
                  <a:lnTo>
                    <a:pt x="18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0" name="Libya" descr="© INSCALE GmbH, 05.05.2010&#10;http://www.presentationload.com/">
              <a:extLst>
                <a:ext uri="{FF2B5EF4-FFF2-40B4-BE49-F238E27FC236}">
                  <a16:creationId xmlns:a16="http://schemas.microsoft.com/office/drawing/2014/main" id="{C792F325-18CA-420A-8F2F-CC2292CF9A8E}"/>
                </a:ext>
              </a:extLst>
            </p:cNvPr>
            <p:cNvSpPr>
              <a:spLocks/>
            </p:cNvSpPr>
            <p:nvPr/>
          </p:nvSpPr>
          <p:spPr bwMode="gray">
            <a:xfrm>
              <a:off x="4485913" y="2203049"/>
              <a:ext cx="416547" cy="420995"/>
            </a:xfrm>
            <a:custGeom>
              <a:avLst/>
              <a:gdLst>
                <a:gd name="T0" fmla="*/ 2147483647 w 1098"/>
                <a:gd name="T1" fmla="*/ 2147483647 h 1110"/>
                <a:gd name="T2" fmla="*/ 2147483647 w 1098"/>
                <a:gd name="T3" fmla="*/ 2147483647 h 1110"/>
                <a:gd name="T4" fmla="*/ 2147483647 w 1098"/>
                <a:gd name="T5" fmla="*/ 2147483647 h 1110"/>
                <a:gd name="T6" fmla="*/ 2147483647 w 1098"/>
                <a:gd name="T7" fmla="*/ 2147483647 h 1110"/>
                <a:gd name="T8" fmla="*/ 2147483647 w 1098"/>
                <a:gd name="T9" fmla="*/ 2147483647 h 1110"/>
                <a:gd name="T10" fmla="*/ 2147483647 w 1098"/>
                <a:gd name="T11" fmla="*/ 2147483647 h 1110"/>
                <a:gd name="T12" fmla="*/ 2147483647 w 1098"/>
                <a:gd name="T13" fmla="*/ 2147483647 h 1110"/>
                <a:gd name="T14" fmla="*/ 2147483647 w 1098"/>
                <a:gd name="T15" fmla="*/ 2147483647 h 1110"/>
                <a:gd name="T16" fmla="*/ 2147483647 w 1098"/>
                <a:gd name="T17" fmla="*/ 2147483647 h 1110"/>
                <a:gd name="T18" fmla="*/ 2147483647 w 1098"/>
                <a:gd name="T19" fmla="*/ 2147483647 h 1110"/>
                <a:gd name="T20" fmla="*/ 2147483647 w 1098"/>
                <a:gd name="T21" fmla="*/ 2147483647 h 1110"/>
                <a:gd name="T22" fmla="*/ 2147483647 w 1098"/>
                <a:gd name="T23" fmla="*/ 2147483647 h 1110"/>
                <a:gd name="T24" fmla="*/ 0 w 1098"/>
                <a:gd name="T25" fmla="*/ 2147483647 h 1110"/>
                <a:gd name="T26" fmla="*/ 2147483647 w 1098"/>
                <a:gd name="T27" fmla="*/ 2147483647 h 1110"/>
                <a:gd name="T28" fmla="*/ 2147483647 w 1098"/>
                <a:gd name="T29" fmla="*/ 2147483647 h 1110"/>
                <a:gd name="T30" fmla="*/ 2147483647 w 1098"/>
                <a:gd name="T31" fmla="*/ 2147483647 h 1110"/>
                <a:gd name="T32" fmla="*/ 2147483647 w 1098"/>
                <a:gd name="T33" fmla="*/ 2147483647 h 1110"/>
                <a:gd name="T34" fmla="*/ 2147483647 w 1098"/>
                <a:gd name="T35" fmla="*/ 2147483647 h 1110"/>
                <a:gd name="T36" fmla="*/ 2147483647 w 1098"/>
                <a:gd name="T37" fmla="*/ 2147483647 h 1110"/>
                <a:gd name="T38" fmla="*/ 2147483647 w 1098"/>
                <a:gd name="T39" fmla="*/ 2147483647 h 1110"/>
                <a:gd name="T40" fmla="*/ 2147483647 w 1098"/>
                <a:gd name="T41" fmla="*/ 2147483647 h 1110"/>
                <a:gd name="T42" fmla="*/ 2147483647 w 1098"/>
                <a:gd name="T43" fmla="*/ 2147483647 h 1110"/>
                <a:gd name="T44" fmla="*/ 2147483647 w 1098"/>
                <a:gd name="T45" fmla="*/ 2147483647 h 1110"/>
                <a:gd name="T46" fmla="*/ 2147483647 w 1098"/>
                <a:gd name="T47" fmla="*/ 2147483647 h 1110"/>
                <a:gd name="T48" fmla="*/ 2147483647 w 1098"/>
                <a:gd name="T49" fmla="*/ 2147483647 h 1110"/>
                <a:gd name="T50" fmla="*/ 2147483647 w 1098"/>
                <a:gd name="T51" fmla="*/ 2147483647 h 1110"/>
                <a:gd name="T52" fmla="*/ 2147483647 w 1098"/>
                <a:gd name="T53" fmla="*/ 2147483647 h 1110"/>
                <a:gd name="T54" fmla="*/ 2147483647 w 1098"/>
                <a:gd name="T55" fmla="*/ 2147483647 h 1110"/>
                <a:gd name="T56" fmla="*/ 2147483647 w 1098"/>
                <a:gd name="T57" fmla="*/ 2147483647 h 1110"/>
                <a:gd name="T58" fmla="*/ 2147483647 w 1098"/>
                <a:gd name="T59" fmla="*/ 2147483647 h 1110"/>
                <a:gd name="T60" fmla="*/ 2147483647 w 1098"/>
                <a:gd name="T61" fmla="*/ 2147483647 h 1110"/>
                <a:gd name="T62" fmla="*/ 2147483647 w 1098"/>
                <a:gd name="T63" fmla="*/ 2147483647 h 1110"/>
                <a:gd name="T64" fmla="*/ 2147483647 w 1098"/>
                <a:gd name="T65" fmla="*/ 2147483647 h 1110"/>
                <a:gd name="T66" fmla="*/ 2147483647 w 1098"/>
                <a:gd name="T67" fmla="*/ 2147483647 h 1110"/>
                <a:gd name="T68" fmla="*/ 2147483647 w 1098"/>
                <a:gd name="T69" fmla="*/ 2147483647 h 1110"/>
                <a:gd name="T70" fmla="*/ 2147483647 w 1098"/>
                <a:gd name="T71" fmla="*/ 2147483647 h 1110"/>
                <a:gd name="T72" fmla="*/ 2147483647 w 1098"/>
                <a:gd name="T73" fmla="*/ 2147483647 h 1110"/>
                <a:gd name="T74" fmla="*/ 2147483647 w 1098"/>
                <a:gd name="T75" fmla="*/ 2147483647 h 1110"/>
                <a:gd name="T76" fmla="*/ 2147483647 w 1098"/>
                <a:gd name="T77" fmla="*/ 2147483647 h 1110"/>
                <a:gd name="T78" fmla="*/ 2147483647 w 1098"/>
                <a:gd name="T79" fmla="*/ 2147483647 h 1110"/>
                <a:gd name="T80" fmla="*/ 2147483647 w 1098"/>
                <a:gd name="T81" fmla="*/ 2147483647 h 1110"/>
                <a:gd name="T82" fmla="*/ 2147483647 w 1098"/>
                <a:gd name="T83" fmla="*/ 2147483647 h 1110"/>
                <a:gd name="T84" fmla="*/ 2147483647 w 1098"/>
                <a:gd name="T85" fmla="*/ 2147483647 h 1110"/>
                <a:gd name="T86" fmla="*/ 2147483647 w 1098"/>
                <a:gd name="T87" fmla="*/ 2147483647 h 1110"/>
                <a:gd name="T88" fmla="*/ 2147483647 w 1098"/>
                <a:gd name="T89" fmla="*/ 2147483647 h 1110"/>
                <a:gd name="T90" fmla="*/ 2147483647 w 1098"/>
                <a:gd name="T91" fmla="*/ 2147483647 h 1110"/>
                <a:gd name="T92" fmla="*/ 2147483647 w 1098"/>
                <a:gd name="T93" fmla="*/ 2147483647 h 1110"/>
                <a:gd name="T94" fmla="*/ 2147483647 w 1098"/>
                <a:gd name="T95" fmla="*/ 2147483647 h 1110"/>
                <a:gd name="T96" fmla="*/ 2147483647 w 1098"/>
                <a:gd name="T97" fmla="*/ 2147483647 h 1110"/>
                <a:gd name="T98" fmla="*/ 2147483647 w 1098"/>
                <a:gd name="T99" fmla="*/ 2147483647 h 1110"/>
                <a:gd name="T100" fmla="*/ 2147483647 w 1098"/>
                <a:gd name="T101" fmla="*/ 2147483647 h 1110"/>
                <a:gd name="T102" fmla="*/ 2147483647 w 1098"/>
                <a:gd name="T103" fmla="*/ 2147483647 h 1110"/>
                <a:gd name="T104" fmla="*/ 2147483647 w 1098"/>
                <a:gd name="T105" fmla="*/ 2147483647 h 1110"/>
                <a:gd name="T106" fmla="*/ 2147483647 w 1098"/>
                <a:gd name="T107" fmla="*/ 2147483647 h 1110"/>
                <a:gd name="T108" fmla="*/ 2147483647 w 1098"/>
                <a:gd name="T109" fmla="*/ 2147483647 h 1110"/>
                <a:gd name="T110" fmla="*/ 2147483647 w 1098"/>
                <a:gd name="T111" fmla="*/ 2147483647 h 1110"/>
                <a:gd name="T112" fmla="*/ 2147483647 w 1098"/>
                <a:gd name="T113" fmla="*/ 2147483647 h 1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98"/>
                <a:gd name="T172" fmla="*/ 0 h 1110"/>
                <a:gd name="T173" fmla="*/ 1098 w 1098"/>
                <a:gd name="T174" fmla="*/ 1110 h 11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98" h="1110">
                  <a:moveTo>
                    <a:pt x="156" y="60"/>
                  </a:moveTo>
                  <a:lnTo>
                    <a:pt x="150" y="66"/>
                  </a:lnTo>
                  <a:lnTo>
                    <a:pt x="126" y="78"/>
                  </a:lnTo>
                  <a:lnTo>
                    <a:pt x="114" y="78"/>
                  </a:lnTo>
                  <a:lnTo>
                    <a:pt x="102" y="84"/>
                  </a:lnTo>
                  <a:lnTo>
                    <a:pt x="96" y="90"/>
                  </a:lnTo>
                  <a:lnTo>
                    <a:pt x="90" y="102"/>
                  </a:lnTo>
                  <a:lnTo>
                    <a:pt x="84" y="108"/>
                  </a:lnTo>
                  <a:lnTo>
                    <a:pt x="78" y="120"/>
                  </a:lnTo>
                  <a:lnTo>
                    <a:pt x="72" y="120"/>
                  </a:lnTo>
                  <a:lnTo>
                    <a:pt x="54" y="138"/>
                  </a:lnTo>
                  <a:lnTo>
                    <a:pt x="54" y="156"/>
                  </a:lnTo>
                  <a:lnTo>
                    <a:pt x="66" y="180"/>
                  </a:lnTo>
                  <a:lnTo>
                    <a:pt x="66" y="204"/>
                  </a:lnTo>
                  <a:lnTo>
                    <a:pt x="36" y="234"/>
                  </a:lnTo>
                  <a:lnTo>
                    <a:pt x="30" y="234"/>
                  </a:lnTo>
                  <a:lnTo>
                    <a:pt x="24" y="240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0" y="252"/>
                  </a:lnTo>
                  <a:lnTo>
                    <a:pt x="12" y="270"/>
                  </a:lnTo>
                  <a:lnTo>
                    <a:pt x="36" y="330"/>
                  </a:lnTo>
                  <a:lnTo>
                    <a:pt x="48" y="354"/>
                  </a:lnTo>
                  <a:lnTo>
                    <a:pt x="48" y="360"/>
                  </a:lnTo>
                  <a:lnTo>
                    <a:pt x="42" y="372"/>
                  </a:lnTo>
                  <a:lnTo>
                    <a:pt x="42" y="402"/>
                  </a:lnTo>
                  <a:lnTo>
                    <a:pt x="36" y="408"/>
                  </a:lnTo>
                  <a:lnTo>
                    <a:pt x="36" y="414"/>
                  </a:lnTo>
                  <a:lnTo>
                    <a:pt x="42" y="432"/>
                  </a:lnTo>
                  <a:lnTo>
                    <a:pt x="30" y="456"/>
                  </a:lnTo>
                  <a:lnTo>
                    <a:pt x="36" y="510"/>
                  </a:lnTo>
                  <a:lnTo>
                    <a:pt x="36" y="516"/>
                  </a:lnTo>
                  <a:lnTo>
                    <a:pt x="42" y="522"/>
                  </a:lnTo>
                  <a:lnTo>
                    <a:pt x="42" y="534"/>
                  </a:lnTo>
                  <a:lnTo>
                    <a:pt x="36" y="546"/>
                  </a:lnTo>
                  <a:lnTo>
                    <a:pt x="30" y="552"/>
                  </a:lnTo>
                  <a:lnTo>
                    <a:pt x="18" y="558"/>
                  </a:lnTo>
                  <a:lnTo>
                    <a:pt x="6" y="558"/>
                  </a:lnTo>
                  <a:lnTo>
                    <a:pt x="0" y="564"/>
                  </a:lnTo>
                  <a:lnTo>
                    <a:pt x="0" y="570"/>
                  </a:lnTo>
                  <a:lnTo>
                    <a:pt x="6" y="582"/>
                  </a:lnTo>
                  <a:lnTo>
                    <a:pt x="18" y="594"/>
                  </a:lnTo>
                  <a:lnTo>
                    <a:pt x="24" y="612"/>
                  </a:lnTo>
                  <a:lnTo>
                    <a:pt x="36" y="624"/>
                  </a:lnTo>
                  <a:lnTo>
                    <a:pt x="42" y="636"/>
                  </a:lnTo>
                  <a:lnTo>
                    <a:pt x="48" y="642"/>
                  </a:lnTo>
                  <a:lnTo>
                    <a:pt x="48" y="684"/>
                  </a:lnTo>
                  <a:lnTo>
                    <a:pt x="72" y="708"/>
                  </a:lnTo>
                  <a:lnTo>
                    <a:pt x="96" y="696"/>
                  </a:lnTo>
                  <a:lnTo>
                    <a:pt x="102" y="696"/>
                  </a:lnTo>
                  <a:lnTo>
                    <a:pt x="138" y="714"/>
                  </a:lnTo>
                  <a:lnTo>
                    <a:pt x="150" y="714"/>
                  </a:lnTo>
                  <a:lnTo>
                    <a:pt x="162" y="726"/>
                  </a:lnTo>
                  <a:lnTo>
                    <a:pt x="162" y="732"/>
                  </a:lnTo>
                  <a:lnTo>
                    <a:pt x="168" y="744"/>
                  </a:lnTo>
                  <a:lnTo>
                    <a:pt x="174" y="762"/>
                  </a:lnTo>
                  <a:lnTo>
                    <a:pt x="180" y="774"/>
                  </a:lnTo>
                  <a:lnTo>
                    <a:pt x="186" y="780"/>
                  </a:lnTo>
                  <a:lnTo>
                    <a:pt x="186" y="786"/>
                  </a:lnTo>
                  <a:lnTo>
                    <a:pt x="222" y="792"/>
                  </a:lnTo>
                  <a:lnTo>
                    <a:pt x="234" y="792"/>
                  </a:lnTo>
                  <a:lnTo>
                    <a:pt x="246" y="798"/>
                  </a:lnTo>
                  <a:lnTo>
                    <a:pt x="258" y="798"/>
                  </a:lnTo>
                  <a:lnTo>
                    <a:pt x="276" y="804"/>
                  </a:lnTo>
                  <a:lnTo>
                    <a:pt x="288" y="810"/>
                  </a:lnTo>
                  <a:lnTo>
                    <a:pt x="294" y="810"/>
                  </a:lnTo>
                  <a:lnTo>
                    <a:pt x="300" y="816"/>
                  </a:lnTo>
                  <a:lnTo>
                    <a:pt x="312" y="822"/>
                  </a:lnTo>
                  <a:lnTo>
                    <a:pt x="318" y="828"/>
                  </a:lnTo>
                  <a:lnTo>
                    <a:pt x="324" y="840"/>
                  </a:lnTo>
                  <a:lnTo>
                    <a:pt x="336" y="846"/>
                  </a:lnTo>
                  <a:lnTo>
                    <a:pt x="342" y="852"/>
                  </a:lnTo>
                  <a:lnTo>
                    <a:pt x="360" y="846"/>
                  </a:lnTo>
                  <a:lnTo>
                    <a:pt x="396" y="828"/>
                  </a:lnTo>
                  <a:lnTo>
                    <a:pt x="456" y="792"/>
                  </a:lnTo>
                  <a:lnTo>
                    <a:pt x="468" y="786"/>
                  </a:lnTo>
                  <a:lnTo>
                    <a:pt x="1026" y="1110"/>
                  </a:lnTo>
                  <a:lnTo>
                    <a:pt x="1026" y="1062"/>
                  </a:lnTo>
                  <a:lnTo>
                    <a:pt x="1098" y="1062"/>
                  </a:lnTo>
                  <a:lnTo>
                    <a:pt x="1098" y="828"/>
                  </a:lnTo>
                  <a:lnTo>
                    <a:pt x="1092" y="750"/>
                  </a:lnTo>
                  <a:lnTo>
                    <a:pt x="1092" y="660"/>
                  </a:lnTo>
                  <a:lnTo>
                    <a:pt x="1086" y="564"/>
                  </a:lnTo>
                  <a:lnTo>
                    <a:pt x="1086" y="468"/>
                  </a:lnTo>
                  <a:lnTo>
                    <a:pt x="1080" y="390"/>
                  </a:lnTo>
                  <a:lnTo>
                    <a:pt x="1080" y="306"/>
                  </a:lnTo>
                  <a:lnTo>
                    <a:pt x="1068" y="270"/>
                  </a:lnTo>
                  <a:lnTo>
                    <a:pt x="1056" y="258"/>
                  </a:lnTo>
                  <a:lnTo>
                    <a:pt x="1050" y="246"/>
                  </a:lnTo>
                  <a:lnTo>
                    <a:pt x="1050" y="240"/>
                  </a:lnTo>
                  <a:lnTo>
                    <a:pt x="1056" y="228"/>
                  </a:lnTo>
                  <a:lnTo>
                    <a:pt x="1062" y="222"/>
                  </a:lnTo>
                  <a:lnTo>
                    <a:pt x="1068" y="210"/>
                  </a:lnTo>
                  <a:lnTo>
                    <a:pt x="1074" y="204"/>
                  </a:lnTo>
                  <a:lnTo>
                    <a:pt x="1074" y="198"/>
                  </a:lnTo>
                  <a:lnTo>
                    <a:pt x="1068" y="186"/>
                  </a:lnTo>
                  <a:lnTo>
                    <a:pt x="1056" y="180"/>
                  </a:lnTo>
                  <a:lnTo>
                    <a:pt x="1056" y="150"/>
                  </a:lnTo>
                  <a:lnTo>
                    <a:pt x="1080" y="126"/>
                  </a:lnTo>
                  <a:lnTo>
                    <a:pt x="1074" y="114"/>
                  </a:lnTo>
                  <a:lnTo>
                    <a:pt x="1074" y="96"/>
                  </a:lnTo>
                  <a:lnTo>
                    <a:pt x="1056" y="102"/>
                  </a:lnTo>
                  <a:lnTo>
                    <a:pt x="1044" y="90"/>
                  </a:lnTo>
                  <a:lnTo>
                    <a:pt x="1032" y="102"/>
                  </a:lnTo>
                  <a:lnTo>
                    <a:pt x="1026" y="102"/>
                  </a:lnTo>
                  <a:lnTo>
                    <a:pt x="1020" y="96"/>
                  </a:lnTo>
                  <a:lnTo>
                    <a:pt x="1008" y="90"/>
                  </a:lnTo>
                  <a:lnTo>
                    <a:pt x="1002" y="84"/>
                  </a:lnTo>
                  <a:lnTo>
                    <a:pt x="990" y="78"/>
                  </a:lnTo>
                  <a:lnTo>
                    <a:pt x="978" y="78"/>
                  </a:lnTo>
                  <a:lnTo>
                    <a:pt x="966" y="84"/>
                  </a:lnTo>
                  <a:lnTo>
                    <a:pt x="954" y="84"/>
                  </a:lnTo>
                  <a:lnTo>
                    <a:pt x="942" y="78"/>
                  </a:lnTo>
                  <a:lnTo>
                    <a:pt x="936" y="72"/>
                  </a:lnTo>
                  <a:lnTo>
                    <a:pt x="936" y="48"/>
                  </a:lnTo>
                  <a:lnTo>
                    <a:pt x="930" y="42"/>
                  </a:lnTo>
                  <a:lnTo>
                    <a:pt x="918" y="36"/>
                  </a:lnTo>
                  <a:lnTo>
                    <a:pt x="882" y="36"/>
                  </a:lnTo>
                  <a:lnTo>
                    <a:pt x="876" y="30"/>
                  </a:lnTo>
                  <a:lnTo>
                    <a:pt x="864" y="30"/>
                  </a:lnTo>
                  <a:lnTo>
                    <a:pt x="852" y="24"/>
                  </a:lnTo>
                  <a:lnTo>
                    <a:pt x="840" y="24"/>
                  </a:lnTo>
                  <a:lnTo>
                    <a:pt x="834" y="30"/>
                  </a:lnTo>
                  <a:lnTo>
                    <a:pt x="834" y="36"/>
                  </a:lnTo>
                  <a:lnTo>
                    <a:pt x="798" y="36"/>
                  </a:lnTo>
                  <a:lnTo>
                    <a:pt x="780" y="42"/>
                  </a:lnTo>
                  <a:lnTo>
                    <a:pt x="768" y="48"/>
                  </a:lnTo>
                  <a:lnTo>
                    <a:pt x="732" y="84"/>
                  </a:lnTo>
                  <a:lnTo>
                    <a:pt x="720" y="108"/>
                  </a:lnTo>
                  <a:lnTo>
                    <a:pt x="720" y="120"/>
                  </a:lnTo>
                  <a:lnTo>
                    <a:pt x="726" y="138"/>
                  </a:lnTo>
                  <a:lnTo>
                    <a:pt x="738" y="150"/>
                  </a:lnTo>
                  <a:lnTo>
                    <a:pt x="744" y="162"/>
                  </a:lnTo>
                  <a:lnTo>
                    <a:pt x="744" y="180"/>
                  </a:lnTo>
                  <a:lnTo>
                    <a:pt x="738" y="192"/>
                  </a:lnTo>
                  <a:lnTo>
                    <a:pt x="714" y="216"/>
                  </a:lnTo>
                  <a:lnTo>
                    <a:pt x="708" y="228"/>
                  </a:lnTo>
                  <a:lnTo>
                    <a:pt x="696" y="234"/>
                  </a:lnTo>
                  <a:lnTo>
                    <a:pt x="666" y="234"/>
                  </a:lnTo>
                  <a:lnTo>
                    <a:pt x="648" y="228"/>
                  </a:lnTo>
                  <a:lnTo>
                    <a:pt x="630" y="216"/>
                  </a:lnTo>
                  <a:lnTo>
                    <a:pt x="612" y="198"/>
                  </a:lnTo>
                  <a:lnTo>
                    <a:pt x="582" y="180"/>
                  </a:lnTo>
                  <a:lnTo>
                    <a:pt x="552" y="168"/>
                  </a:lnTo>
                  <a:lnTo>
                    <a:pt x="528" y="162"/>
                  </a:lnTo>
                  <a:lnTo>
                    <a:pt x="462" y="162"/>
                  </a:lnTo>
                  <a:lnTo>
                    <a:pt x="438" y="150"/>
                  </a:lnTo>
                  <a:lnTo>
                    <a:pt x="426" y="138"/>
                  </a:lnTo>
                  <a:lnTo>
                    <a:pt x="420" y="126"/>
                  </a:lnTo>
                  <a:lnTo>
                    <a:pt x="414" y="108"/>
                  </a:lnTo>
                  <a:lnTo>
                    <a:pt x="414" y="96"/>
                  </a:lnTo>
                  <a:lnTo>
                    <a:pt x="402" y="72"/>
                  </a:lnTo>
                  <a:lnTo>
                    <a:pt x="378" y="60"/>
                  </a:lnTo>
                  <a:lnTo>
                    <a:pt x="366" y="60"/>
                  </a:lnTo>
                  <a:lnTo>
                    <a:pt x="354" y="54"/>
                  </a:lnTo>
                  <a:lnTo>
                    <a:pt x="348" y="48"/>
                  </a:lnTo>
                  <a:lnTo>
                    <a:pt x="324" y="36"/>
                  </a:lnTo>
                  <a:lnTo>
                    <a:pt x="318" y="36"/>
                  </a:lnTo>
                  <a:lnTo>
                    <a:pt x="306" y="30"/>
                  </a:lnTo>
                  <a:lnTo>
                    <a:pt x="264" y="30"/>
                  </a:lnTo>
                  <a:lnTo>
                    <a:pt x="252" y="36"/>
                  </a:lnTo>
                  <a:lnTo>
                    <a:pt x="216" y="36"/>
                  </a:lnTo>
                  <a:lnTo>
                    <a:pt x="192" y="24"/>
                  </a:lnTo>
                  <a:lnTo>
                    <a:pt x="180" y="12"/>
                  </a:lnTo>
                  <a:lnTo>
                    <a:pt x="168" y="6"/>
                  </a:lnTo>
                  <a:lnTo>
                    <a:pt x="150" y="6"/>
                  </a:lnTo>
                  <a:lnTo>
                    <a:pt x="144" y="0"/>
                  </a:lnTo>
                  <a:lnTo>
                    <a:pt x="138" y="42"/>
                  </a:lnTo>
                  <a:lnTo>
                    <a:pt x="144" y="42"/>
                  </a:lnTo>
                  <a:lnTo>
                    <a:pt x="156" y="54"/>
                  </a:lnTo>
                  <a:lnTo>
                    <a:pt x="156" y="6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1" name="Liberia" descr="© INSCALE GmbH, 05.05.2010&#10;http://www.presentationload.com/">
              <a:extLst>
                <a:ext uri="{FF2B5EF4-FFF2-40B4-BE49-F238E27FC236}">
                  <a16:creationId xmlns:a16="http://schemas.microsoft.com/office/drawing/2014/main" id="{E8ACFDC0-45AB-473A-BAD0-CED0912EF3DE}"/>
                </a:ext>
              </a:extLst>
            </p:cNvPr>
            <p:cNvSpPr>
              <a:spLocks/>
            </p:cNvSpPr>
            <p:nvPr/>
          </p:nvSpPr>
          <p:spPr bwMode="gray">
            <a:xfrm>
              <a:off x="3918164" y="2956098"/>
              <a:ext cx="117108" cy="130449"/>
            </a:xfrm>
            <a:custGeom>
              <a:avLst/>
              <a:gdLst>
                <a:gd name="T0" fmla="*/ 2147483647 w 312"/>
                <a:gd name="T1" fmla="*/ 2147483647 h 342"/>
                <a:gd name="T2" fmla="*/ 2147483647 w 312"/>
                <a:gd name="T3" fmla="*/ 2147483647 h 342"/>
                <a:gd name="T4" fmla="*/ 2147483647 w 312"/>
                <a:gd name="T5" fmla="*/ 2147483647 h 342"/>
                <a:gd name="T6" fmla="*/ 2147483647 w 312"/>
                <a:gd name="T7" fmla="*/ 2147483647 h 342"/>
                <a:gd name="T8" fmla="*/ 2147483647 w 312"/>
                <a:gd name="T9" fmla="*/ 2147483647 h 342"/>
                <a:gd name="T10" fmla="*/ 2147483647 w 312"/>
                <a:gd name="T11" fmla="*/ 2147483647 h 342"/>
                <a:gd name="T12" fmla="*/ 2147483647 w 312"/>
                <a:gd name="T13" fmla="*/ 2147483647 h 342"/>
                <a:gd name="T14" fmla="*/ 2147483647 w 312"/>
                <a:gd name="T15" fmla="*/ 2147483647 h 342"/>
                <a:gd name="T16" fmla="*/ 2147483647 w 312"/>
                <a:gd name="T17" fmla="*/ 2147483647 h 342"/>
                <a:gd name="T18" fmla="*/ 2147483647 w 312"/>
                <a:gd name="T19" fmla="*/ 2147483647 h 342"/>
                <a:gd name="T20" fmla="*/ 2147483647 w 312"/>
                <a:gd name="T21" fmla="*/ 2147483647 h 342"/>
                <a:gd name="T22" fmla="*/ 2147483647 w 312"/>
                <a:gd name="T23" fmla="*/ 2147483647 h 342"/>
                <a:gd name="T24" fmla="*/ 2147483647 w 312"/>
                <a:gd name="T25" fmla="*/ 2147483647 h 342"/>
                <a:gd name="T26" fmla="*/ 2147483647 w 312"/>
                <a:gd name="T27" fmla="*/ 2147483647 h 342"/>
                <a:gd name="T28" fmla="*/ 2147483647 w 312"/>
                <a:gd name="T29" fmla="*/ 2147483647 h 342"/>
                <a:gd name="T30" fmla="*/ 2147483647 w 312"/>
                <a:gd name="T31" fmla="*/ 2147483647 h 342"/>
                <a:gd name="T32" fmla="*/ 2147483647 w 312"/>
                <a:gd name="T33" fmla="*/ 2147483647 h 342"/>
                <a:gd name="T34" fmla="*/ 2147483647 w 312"/>
                <a:gd name="T35" fmla="*/ 2147483647 h 342"/>
                <a:gd name="T36" fmla="*/ 2147483647 w 312"/>
                <a:gd name="T37" fmla="*/ 2147483647 h 342"/>
                <a:gd name="T38" fmla="*/ 2147483647 w 312"/>
                <a:gd name="T39" fmla="*/ 2147483647 h 342"/>
                <a:gd name="T40" fmla="*/ 2147483647 w 312"/>
                <a:gd name="T41" fmla="*/ 2147483647 h 342"/>
                <a:gd name="T42" fmla="*/ 2147483647 w 312"/>
                <a:gd name="T43" fmla="*/ 2147483647 h 342"/>
                <a:gd name="T44" fmla="*/ 2147483647 w 312"/>
                <a:gd name="T45" fmla="*/ 2147483647 h 342"/>
                <a:gd name="T46" fmla="*/ 2147483647 w 312"/>
                <a:gd name="T47" fmla="*/ 2147483647 h 342"/>
                <a:gd name="T48" fmla="*/ 2147483647 w 312"/>
                <a:gd name="T49" fmla="*/ 2147483647 h 342"/>
                <a:gd name="T50" fmla="*/ 2147483647 w 312"/>
                <a:gd name="T51" fmla="*/ 0 h 342"/>
                <a:gd name="T52" fmla="*/ 2147483647 w 312"/>
                <a:gd name="T53" fmla="*/ 0 h 342"/>
                <a:gd name="T54" fmla="*/ 2147483647 w 312"/>
                <a:gd name="T55" fmla="*/ 2147483647 h 342"/>
                <a:gd name="T56" fmla="*/ 2147483647 w 312"/>
                <a:gd name="T57" fmla="*/ 2147483647 h 342"/>
                <a:gd name="T58" fmla="*/ 2147483647 w 312"/>
                <a:gd name="T59" fmla="*/ 2147483647 h 342"/>
                <a:gd name="T60" fmla="*/ 2147483647 w 312"/>
                <a:gd name="T61" fmla="*/ 2147483647 h 342"/>
                <a:gd name="T62" fmla="*/ 2147483647 w 312"/>
                <a:gd name="T63" fmla="*/ 2147483647 h 342"/>
                <a:gd name="T64" fmla="*/ 2147483647 w 312"/>
                <a:gd name="T65" fmla="*/ 2147483647 h 342"/>
                <a:gd name="T66" fmla="*/ 2147483647 w 312"/>
                <a:gd name="T67" fmla="*/ 2147483647 h 342"/>
                <a:gd name="T68" fmla="*/ 2147483647 w 312"/>
                <a:gd name="T69" fmla="*/ 2147483647 h 342"/>
                <a:gd name="T70" fmla="*/ 2147483647 w 312"/>
                <a:gd name="T71" fmla="*/ 2147483647 h 342"/>
                <a:gd name="T72" fmla="*/ 2147483647 w 312"/>
                <a:gd name="T73" fmla="*/ 2147483647 h 342"/>
                <a:gd name="T74" fmla="*/ 2147483647 w 312"/>
                <a:gd name="T75" fmla="*/ 2147483647 h 342"/>
                <a:gd name="T76" fmla="*/ 2147483647 w 312"/>
                <a:gd name="T77" fmla="*/ 2147483647 h 342"/>
                <a:gd name="T78" fmla="*/ 0 w 312"/>
                <a:gd name="T79" fmla="*/ 2147483647 h 342"/>
                <a:gd name="T80" fmla="*/ 2147483647 w 312"/>
                <a:gd name="T81" fmla="*/ 2147483647 h 342"/>
                <a:gd name="T82" fmla="*/ 2147483647 w 312"/>
                <a:gd name="T83" fmla="*/ 2147483647 h 342"/>
                <a:gd name="T84" fmla="*/ 2147483647 w 312"/>
                <a:gd name="T85" fmla="*/ 2147483647 h 342"/>
                <a:gd name="T86" fmla="*/ 2147483647 w 312"/>
                <a:gd name="T87" fmla="*/ 2147483647 h 342"/>
                <a:gd name="T88" fmla="*/ 2147483647 w 312"/>
                <a:gd name="T89" fmla="*/ 2147483647 h 342"/>
                <a:gd name="T90" fmla="*/ 2147483647 w 312"/>
                <a:gd name="T91" fmla="*/ 2147483647 h 342"/>
                <a:gd name="T92" fmla="*/ 2147483647 w 312"/>
                <a:gd name="T93" fmla="*/ 2147483647 h 342"/>
                <a:gd name="T94" fmla="*/ 2147483647 w 312"/>
                <a:gd name="T95" fmla="*/ 2147483647 h 342"/>
                <a:gd name="T96" fmla="*/ 2147483647 w 312"/>
                <a:gd name="T97" fmla="*/ 2147483647 h 342"/>
                <a:gd name="T98" fmla="*/ 2147483647 w 312"/>
                <a:gd name="T99" fmla="*/ 2147483647 h 342"/>
                <a:gd name="T100" fmla="*/ 2147483647 w 312"/>
                <a:gd name="T101" fmla="*/ 2147483647 h 342"/>
                <a:gd name="T102" fmla="*/ 2147483647 w 312"/>
                <a:gd name="T103" fmla="*/ 2147483647 h 342"/>
                <a:gd name="T104" fmla="*/ 2147483647 w 312"/>
                <a:gd name="T105" fmla="*/ 2147483647 h 342"/>
                <a:gd name="T106" fmla="*/ 2147483647 w 312"/>
                <a:gd name="T107" fmla="*/ 2147483647 h 342"/>
                <a:gd name="T108" fmla="*/ 2147483647 w 312"/>
                <a:gd name="T109" fmla="*/ 2147483647 h 342"/>
                <a:gd name="T110" fmla="*/ 2147483647 w 312"/>
                <a:gd name="T111" fmla="*/ 2147483647 h 342"/>
                <a:gd name="T112" fmla="*/ 2147483647 w 312"/>
                <a:gd name="T113" fmla="*/ 2147483647 h 342"/>
                <a:gd name="T114" fmla="*/ 2147483647 w 312"/>
                <a:gd name="T115" fmla="*/ 2147483647 h 342"/>
                <a:gd name="T116" fmla="*/ 2147483647 w 312"/>
                <a:gd name="T117" fmla="*/ 2147483647 h 342"/>
                <a:gd name="T118" fmla="*/ 2147483647 w 312"/>
                <a:gd name="T119" fmla="*/ 2147483647 h 342"/>
                <a:gd name="T120" fmla="*/ 2147483647 w 312"/>
                <a:gd name="T121" fmla="*/ 2147483647 h 3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12"/>
                <a:gd name="T184" fmla="*/ 0 h 342"/>
                <a:gd name="T185" fmla="*/ 312 w 312"/>
                <a:gd name="T186" fmla="*/ 342 h 3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12" h="342">
                  <a:moveTo>
                    <a:pt x="312" y="252"/>
                  </a:moveTo>
                  <a:lnTo>
                    <a:pt x="312" y="240"/>
                  </a:lnTo>
                  <a:lnTo>
                    <a:pt x="282" y="210"/>
                  </a:lnTo>
                  <a:lnTo>
                    <a:pt x="282" y="180"/>
                  </a:lnTo>
                  <a:lnTo>
                    <a:pt x="246" y="186"/>
                  </a:lnTo>
                  <a:lnTo>
                    <a:pt x="246" y="174"/>
                  </a:lnTo>
                  <a:lnTo>
                    <a:pt x="228" y="174"/>
                  </a:lnTo>
                  <a:lnTo>
                    <a:pt x="222" y="168"/>
                  </a:lnTo>
                  <a:lnTo>
                    <a:pt x="228" y="156"/>
                  </a:lnTo>
                  <a:lnTo>
                    <a:pt x="240" y="150"/>
                  </a:lnTo>
                  <a:lnTo>
                    <a:pt x="246" y="132"/>
                  </a:lnTo>
                  <a:lnTo>
                    <a:pt x="246" y="108"/>
                  </a:lnTo>
                  <a:lnTo>
                    <a:pt x="228" y="72"/>
                  </a:lnTo>
                  <a:lnTo>
                    <a:pt x="222" y="72"/>
                  </a:lnTo>
                  <a:lnTo>
                    <a:pt x="216" y="78"/>
                  </a:lnTo>
                  <a:lnTo>
                    <a:pt x="210" y="90"/>
                  </a:lnTo>
                  <a:lnTo>
                    <a:pt x="210" y="102"/>
                  </a:lnTo>
                  <a:lnTo>
                    <a:pt x="198" y="114"/>
                  </a:lnTo>
                  <a:lnTo>
                    <a:pt x="192" y="114"/>
                  </a:lnTo>
                  <a:lnTo>
                    <a:pt x="180" y="102"/>
                  </a:lnTo>
                  <a:lnTo>
                    <a:pt x="180" y="96"/>
                  </a:lnTo>
                  <a:lnTo>
                    <a:pt x="168" y="96"/>
                  </a:lnTo>
                  <a:lnTo>
                    <a:pt x="168" y="36"/>
                  </a:lnTo>
                  <a:lnTo>
                    <a:pt x="162" y="18"/>
                  </a:lnTo>
                  <a:lnTo>
                    <a:pt x="150" y="6"/>
                  </a:lnTo>
                  <a:lnTo>
                    <a:pt x="138" y="0"/>
                  </a:lnTo>
                  <a:lnTo>
                    <a:pt x="132" y="0"/>
                  </a:lnTo>
                  <a:lnTo>
                    <a:pt x="126" y="6"/>
                  </a:lnTo>
                  <a:lnTo>
                    <a:pt x="126" y="18"/>
                  </a:lnTo>
                  <a:lnTo>
                    <a:pt x="102" y="12"/>
                  </a:lnTo>
                  <a:lnTo>
                    <a:pt x="108" y="36"/>
                  </a:lnTo>
                  <a:lnTo>
                    <a:pt x="84" y="42"/>
                  </a:lnTo>
                  <a:lnTo>
                    <a:pt x="84" y="60"/>
                  </a:lnTo>
                  <a:lnTo>
                    <a:pt x="78" y="72"/>
                  </a:lnTo>
                  <a:lnTo>
                    <a:pt x="66" y="78"/>
                  </a:lnTo>
                  <a:lnTo>
                    <a:pt x="54" y="90"/>
                  </a:lnTo>
                  <a:lnTo>
                    <a:pt x="42" y="96"/>
                  </a:lnTo>
                  <a:lnTo>
                    <a:pt x="24" y="114"/>
                  </a:lnTo>
                  <a:lnTo>
                    <a:pt x="24" y="150"/>
                  </a:lnTo>
                  <a:lnTo>
                    <a:pt x="0" y="126"/>
                  </a:lnTo>
                  <a:lnTo>
                    <a:pt x="36" y="162"/>
                  </a:lnTo>
                  <a:lnTo>
                    <a:pt x="60" y="162"/>
                  </a:lnTo>
                  <a:lnTo>
                    <a:pt x="72" y="192"/>
                  </a:lnTo>
                  <a:lnTo>
                    <a:pt x="102" y="192"/>
                  </a:lnTo>
                  <a:lnTo>
                    <a:pt x="108" y="198"/>
                  </a:lnTo>
                  <a:lnTo>
                    <a:pt x="120" y="222"/>
                  </a:lnTo>
                  <a:lnTo>
                    <a:pt x="132" y="240"/>
                  </a:lnTo>
                  <a:lnTo>
                    <a:pt x="150" y="252"/>
                  </a:lnTo>
                  <a:lnTo>
                    <a:pt x="162" y="270"/>
                  </a:lnTo>
                  <a:lnTo>
                    <a:pt x="180" y="282"/>
                  </a:lnTo>
                  <a:lnTo>
                    <a:pt x="198" y="288"/>
                  </a:lnTo>
                  <a:lnTo>
                    <a:pt x="210" y="294"/>
                  </a:lnTo>
                  <a:lnTo>
                    <a:pt x="228" y="300"/>
                  </a:lnTo>
                  <a:lnTo>
                    <a:pt x="258" y="330"/>
                  </a:lnTo>
                  <a:lnTo>
                    <a:pt x="294" y="342"/>
                  </a:lnTo>
                  <a:lnTo>
                    <a:pt x="300" y="342"/>
                  </a:lnTo>
                  <a:lnTo>
                    <a:pt x="300" y="294"/>
                  </a:lnTo>
                  <a:lnTo>
                    <a:pt x="306" y="288"/>
                  </a:lnTo>
                  <a:lnTo>
                    <a:pt x="306" y="276"/>
                  </a:lnTo>
                  <a:lnTo>
                    <a:pt x="312" y="264"/>
                  </a:lnTo>
                  <a:lnTo>
                    <a:pt x="312" y="25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2" name="Lesotho" descr="© INSCALE GmbH, 05.05.2010&#10;http://www.presentationload.com/">
              <a:extLst>
                <a:ext uri="{FF2B5EF4-FFF2-40B4-BE49-F238E27FC236}">
                  <a16:creationId xmlns:a16="http://schemas.microsoft.com/office/drawing/2014/main" id="{0CA395A4-ECCA-461E-9B81-98F6A12A3377}"/>
                </a:ext>
              </a:extLst>
            </p:cNvPr>
            <p:cNvSpPr>
              <a:spLocks/>
            </p:cNvSpPr>
            <p:nvPr/>
          </p:nvSpPr>
          <p:spPr bwMode="gray">
            <a:xfrm>
              <a:off x="4945448" y="4093082"/>
              <a:ext cx="63743" cy="62260"/>
            </a:xfrm>
            <a:custGeom>
              <a:avLst/>
              <a:gdLst>
                <a:gd name="T0" fmla="*/ 0 w 168"/>
                <a:gd name="T1" fmla="*/ 2147483647 h 162"/>
                <a:gd name="T2" fmla="*/ 2147483647 w 168"/>
                <a:gd name="T3" fmla="*/ 2147483647 h 162"/>
                <a:gd name="T4" fmla="*/ 2147483647 w 168"/>
                <a:gd name="T5" fmla="*/ 2147483647 h 162"/>
                <a:gd name="T6" fmla="*/ 2147483647 w 168"/>
                <a:gd name="T7" fmla="*/ 2147483647 h 162"/>
                <a:gd name="T8" fmla="*/ 2147483647 w 168"/>
                <a:gd name="T9" fmla="*/ 2147483647 h 162"/>
                <a:gd name="T10" fmla="*/ 2147483647 w 168"/>
                <a:gd name="T11" fmla="*/ 2147483647 h 162"/>
                <a:gd name="T12" fmla="*/ 2147483647 w 168"/>
                <a:gd name="T13" fmla="*/ 2147483647 h 162"/>
                <a:gd name="T14" fmla="*/ 2147483647 w 168"/>
                <a:gd name="T15" fmla="*/ 2147483647 h 162"/>
                <a:gd name="T16" fmla="*/ 2147483647 w 168"/>
                <a:gd name="T17" fmla="*/ 2147483647 h 162"/>
                <a:gd name="T18" fmla="*/ 2147483647 w 168"/>
                <a:gd name="T19" fmla="*/ 2147483647 h 162"/>
                <a:gd name="T20" fmla="*/ 2147483647 w 168"/>
                <a:gd name="T21" fmla="*/ 2147483647 h 162"/>
                <a:gd name="T22" fmla="*/ 2147483647 w 168"/>
                <a:gd name="T23" fmla="*/ 2147483647 h 162"/>
                <a:gd name="T24" fmla="*/ 2147483647 w 168"/>
                <a:gd name="T25" fmla="*/ 2147483647 h 162"/>
                <a:gd name="T26" fmla="*/ 2147483647 w 168"/>
                <a:gd name="T27" fmla="*/ 2147483647 h 162"/>
                <a:gd name="T28" fmla="*/ 2147483647 w 168"/>
                <a:gd name="T29" fmla="*/ 2147483647 h 162"/>
                <a:gd name="T30" fmla="*/ 2147483647 w 168"/>
                <a:gd name="T31" fmla="*/ 2147483647 h 162"/>
                <a:gd name="T32" fmla="*/ 2147483647 w 168"/>
                <a:gd name="T33" fmla="*/ 2147483647 h 162"/>
                <a:gd name="T34" fmla="*/ 2147483647 w 168"/>
                <a:gd name="T35" fmla="*/ 2147483647 h 162"/>
                <a:gd name="T36" fmla="*/ 2147483647 w 168"/>
                <a:gd name="T37" fmla="*/ 2147483647 h 162"/>
                <a:gd name="T38" fmla="*/ 2147483647 w 168"/>
                <a:gd name="T39" fmla="*/ 2147483647 h 162"/>
                <a:gd name="T40" fmla="*/ 2147483647 w 168"/>
                <a:gd name="T41" fmla="*/ 2147483647 h 162"/>
                <a:gd name="T42" fmla="*/ 2147483647 w 168"/>
                <a:gd name="T43" fmla="*/ 0 h 162"/>
                <a:gd name="T44" fmla="*/ 2147483647 w 168"/>
                <a:gd name="T45" fmla="*/ 0 h 162"/>
                <a:gd name="T46" fmla="*/ 2147483647 w 168"/>
                <a:gd name="T47" fmla="*/ 2147483647 h 162"/>
                <a:gd name="T48" fmla="*/ 2147483647 w 168"/>
                <a:gd name="T49" fmla="*/ 2147483647 h 162"/>
                <a:gd name="T50" fmla="*/ 2147483647 w 168"/>
                <a:gd name="T51" fmla="*/ 2147483647 h 162"/>
                <a:gd name="T52" fmla="*/ 2147483647 w 168"/>
                <a:gd name="T53" fmla="*/ 2147483647 h 162"/>
                <a:gd name="T54" fmla="*/ 2147483647 w 168"/>
                <a:gd name="T55" fmla="*/ 2147483647 h 162"/>
                <a:gd name="T56" fmla="*/ 2147483647 w 168"/>
                <a:gd name="T57" fmla="*/ 2147483647 h 162"/>
                <a:gd name="T58" fmla="*/ 2147483647 w 168"/>
                <a:gd name="T59" fmla="*/ 2147483647 h 162"/>
                <a:gd name="T60" fmla="*/ 0 w 168"/>
                <a:gd name="T61" fmla="*/ 2147483647 h 16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8"/>
                <a:gd name="T94" fmla="*/ 0 h 162"/>
                <a:gd name="T95" fmla="*/ 168 w 168"/>
                <a:gd name="T96" fmla="*/ 162 h 16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8" h="162">
                  <a:moveTo>
                    <a:pt x="0" y="78"/>
                  </a:moveTo>
                  <a:lnTo>
                    <a:pt x="24" y="114"/>
                  </a:lnTo>
                  <a:lnTo>
                    <a:pt x="24" y="132"/>
                  </a:lnTo>
                  <a:lnTo>
                    <a:pt x="54" y="162"/>
                  </a:lnTo>
                  <a:lnTo>
                    <a:pt x="72" y="162"/>
                  </a:lnTo>
                  <a:lnTo>
                    <a:pt x="72" y="150"/>
                  </a:lnTo>
                  <a:lnTo>
                    <a:pt x="78" y="144"/>
                  </a:lnTo>
                  <a:lnTo>
                    <a:pt x="84" y="132"/>
                  </a:lnTo>
                  <a:lnTo>
                    <a:pt x="90" y="126"/>
                  </a:lnTo>
                  <a:lnTo>
                    <a:pt x="102" y="120"/>
                  </a:lnTo>
                  <a:lnTo>
                    <a:pt x="120" y="120"/>
                  </a:lnTo>
                  <a:lnTo>
                    <a:pt x="132" y="114"/>
                  </a:lnTo>
                  <a:lnTo>
                    <a:pt x="138" y="108"/>
                  </a:lnTo>
                  <a:lnTo>
                    <a:pt x="150" y="102"/>
                  </a:lnTo>
                  <a:lnTo>
                    <a:pt x="144" y="84"/>
                  </a:lnTo>
                  <a:lnTo>
                    <a:pt x="168" y="66"/>
                  </a:lnTo>
                  <a:lnTo>
                    <a:pt x="162" y="42"/>
                  </a:lnTo>
                  <a:lnTo>
                    <a:pt x="150" y="36"/>
                  </a:lnTo>
                  <a:lnTo>
                    <a:pt x="144" y="24"/>
                  </a:lnTo>
                  <a:lnTo>
                    <a:pt x="138" y="18"/>
                  </a:lnTo>
                  <a:lnTo>
                    <a:pt x="132" y="6"/>
                  </a:lnTo>
                  <a:lnTo>
                    <a:pt x="126" y="0"/>
                  </a:lnTo>
                  <a:lnTo>
                    <a:pt x="90" y="0"/>
                  </a:lnTo>
                  <a:lnTo>
                    <a:pt x="78" y="6"/>
                  </a:lnTo>
                  <a:lnTo>
                    <a:pt x="78" y="18"/>
                  </a:lnTo>
                  <a:lnTo>
                    <a:pt x="54" y="18"/>
                  </a:lnTo>
                  <a:lnTo>
                    <a:pt x="48" y="24"/>
                  </a:lnTo>
                  <a:lnTo>
                    <a:pt x="48" y="42"/>
                  </a:lnTo>
                  <a:lnTo>
                    <a:pt x="30" y="60"/>
                  </a:lnTo>
                  <a:lnTo>
                    <a:pt x="24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3" name="Lebanon" descr="© INSCALE GmbH, 05.05.2010&#10;http://www.presentationload.com/">
              <a:extLst>
                <a:ext uri="{FF2B5EF4-FFF2-40B4-BE49-F238E27FC236}">
                  <a16:creationId xmlns:a16="http://schemas.microsoft.com/office/drawing/2014/main" id="{4A8B71E0-CAF9-4D16-83AA-AA9CBB33F410}"/>
                </a:ext>
              </a:extLst>
            </p:cNvPr>
            <p:cNvSpPr>
              <a:spLocks/>
            </p:cNvSpPr>
            <p:nvPr/>
          </p:nvSpPr>
          <p:spPr bwMode="gray">
            <a:xfrm>
              <a:off x="5141121" y="2160060"/>
              <a:ext cx="41506" cy="59295"/>
            </a:xfrm>
            <a:custGeom>
              <a:avLst/>
              <a:gdLst>
                <a:gd name="T0" fmla="*/ 2147483647 w 108"/>
                <a:gd name="T1" fmla="*/ 2147483647 h 156"/>
                <a:gd name="T2" fmla="*/ 2147483647 w 108"/>
                <a:gd name="T3" fmla="*/ 2147483647 h 156"/>
                <a:gd name="T4" fmla="*/ 2147483647 w 108"/>
                <a:gd name="T5" fmla="*/ 2147483647 h 156"/>
                <a:gd name="T6" fmla="*/ 2147483647 w 108"/>
                <a:gd name="T7" fmla="*/ 2147483647 h 156"/>
                <a:gd name="T8" fmla="*/ 2147483647 w 108"/>
                <a:gd name="T9" fmla="*/ 2147483647 h 156"/>
                <a:gd name="T10" fmla="*/ 2147483647 w 108"/>
                <a:gd name="T11" fmla="*/ 2147483647 h 156"/>
                <a:gd name="T12" fmla="*/ 2147483647 w 108"/>
                <a:gd name="T13" fmla="*/ 2147483647 h 156"/>
                <a:gd name="T14" fmla="*/ 2147483647 w 108"/>
                <a:gd name="T15" fmla="*/ 2147483647 h 156"/>
                <a:gd name="T16" fmla="*/ 2147483647 w 108"/>
                <a:gd name="T17" fmla="*/ 2147483647 h 156"/>
                <a:gd name="T18" fmla="*/ 2147483647 w 108"/>
                <a:gd name="T19" fmla="*/ 2147483647 h 156"/>
                <a:gd name="T20" fmla="*/ 2147483647 w 108"/>
                <a:gd name="T21" fmla="*/ 0 h 156"/>
                <a:gd name="T22" fmla="*/ 2147483647 w 108"/>
                <a:gd name="T23" fmla="*/ 0 h 156"/>
                <a:gd name="T24" fmla="*/ 2147483647 w 108"/>
                <a:gd name="T25" fmla="*/ 0 h 156"/>
                <a:gd name="T26" fmla="*/ 2147483647 w 108"/>
                <a:gd name="T27" fmla="*/ 2147483647 h 156"/>
                <a:gd name="T28" fmla="*/ 2147483647 w 108"/>
                <a:gd name="T29" fmla="*/ 2147483647 h 156"/>
                <a:gd name="T30" fmla="*/ 2147483647 w 108"/>
                <a:gd name="T31" fmla="*/ 2147483647 h 156"/>
                <a:gd name="T32" fmla="*/ 2147483647 w 108"/>
                <a:gd name="T33" fmla="*/ 2147483647 h 156"/>
                <a:gd name="T34" fmla="*/ 2147483647 w 108"/>
                <a:gd name="T35" fmla="*/ 2147483647 h 156"/>
                <a:gd name="T36" fmla="*/ 2147483647 w 108"/>
                <a:gd name="T37" fmla="*/ 2147483647 h 156"/>
                <a:gd name="T38" fmla="*/ 2147483647 w 108"/>
                <a:gd name="T39" fmla="*/ 2147483647 h 156"/>
                <a:gd name="T40" fmla="*/ 2147483647 w 108"/>
                <a:gd name="T41" fmla="*/ 2147483647 h 156"/>
                <a:gd name="T42" fmla="*/ 0 w 108"/>
                <a:gd name="T43" fmla="*/ 2147483647 h 156"/>
                <a:gd name="T44" fmla="*/ 0 w 108"/>
                <a:gd name="T45" fmla="*/ 2147483647 h 156"/>
                <a:gd name="T46" fmla="*/ 2147483647 w 108"/>
                <a:gd name="T47" fmla="*/ 2147483647 h 156"/>
                <a:gd name="T48" fmla="*/ 2147483647 w 108"/>
                <a:gd name="T49" fmla="*/ 2147483647 h 156"/>
                <a:gd name="T50" fmla="*/ 2147483647 w 108"/>
                <a:gd name="T51" fmla="*/ 2147483647 h 156"/>
                <a:gd name="T52" fmla="*/ 2147483647 w 108"/>
                <a:gd name="T53" fmla="*/ 2147483647 h 156"/>
                <a:gd name="T54" fmla="*/ 2147483647 w 108"/>
                <a:gd name="T55" fmla="*/ 2147483647 h 156"/>
                <a:gd name="T56" fmla="*/ 2147483647 w 108"/>
                <a:gd name="T57" fmla="*/ 2147483647 h 156"/>
                <a:gd name="T58" fmla="*/ 2147483647 w 108"/>
                <a:gd name="T59" fmla="*/ 2147483647 h 156"/>
                <a:gd name="T60" fmla="*/ 2147483647 w 108"/>
                <a:gd name="T61" fmla="*/ 2147483647 h 1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8"/>
                <a:gd name="T94" fmla="*/ 0 h 156"/>
                <a:gd name="T95" fmla="*/ 108 w 108"/>
                <a:gd name="T96" fmla="*/ 156 h 1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8" h="156">
                  <a:moveTo>
                    <a:pt x="72" y="96"/>
                  </a:moveTo>
                  <a:lnTo>
                    <a:pt x="72" y="72"/>
                  </a:lnTo>
                  <a:lnTo>
                    <a:pt x="78" y="66"/>
                  </a:lnTo>
                  <a:lnTo>
                    <a:pt x="84" y="66"/>
                  </a:lnTo>
                  <a:lnTo>
                    <a:pt x="96" y="60"/>
                  </a:lnTo>
                  <a:lnTo>
                    <a:pt x="102" y="60"/>
                  </a:lnTo>
                  <a:lnTo>
                    <a:pt x="108" y="48"/>
                  </a:lnTo>
                  <a:lnTo>
                    <a:pt x="108" y="30"/>
                  </a:lnTo>
                  <a:lnTo>
                    <a:pt x="102" y="18"/>
                  </a:lnTo>
                  <a:lnTo>
                    <a:pt x="96" y="12"/>
                  </a:lnTo>
                  <a:lnTo>
                    <a:pt x="102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0" y="6"/>
                  </a:lnTo>
                  <a:lnTo>
                    <a:pt x="54" y="6"/>
                  </a:lnTo>
                  <a:lnTo>
                    <a:pt x="48" y="18"/>
                  </a:lnTo>
                  <a:lnTo>
                    <a:pt x="36" y="24"/>
                  </a:lnTo>
                  <a:lnTo>
                    <a:pt x="30" y="30"/>
                  </a:lnTo>
                  <a:lnTo>
                    <a:pt x="18" y="66"/>
                  </a:lnTo>
                  <a:lnTo>
                    <a:pt x="12" y="78"/>
                  </a:lnTo>
                  <a:lnTo>
                    <a:pt x="12" y="90"/>
                  </a:lnTo>
                  <a:lnTo>
                    <a:pt x="0" y="114"/>
                  </a:lnTo>
                  <a:lnTo>
                    <a:pt x="0" y="156"/>
                  </a:lnTo>
                  <a:lnTo>
                    <a:pt x="12" y="150"/>
                  </a:lnTo>
                  <a:lnTo>
                    <a:pt x="24" y="126"/>
                  </a:lnTo>
                  <a:lnTo>
                    <a:pt x="30" y="132"/>
                  </a:lnTo>
                  <a:lnTo>
                    <a:pt x="36" y="132"/>
                  </a:lnTo>
                  <a:lnTo>
                    <a:pt x="42" y="126"/>
                  </a:lnTo>
                  <a:lnTo>
                    <a:pt x="48" y="114"/>
                  </a:lnTo>
                  <a:lnTo>
                    <a:pt x="48" y="102"/>
                  </a:lnTo>
                  <a:lnTo>
                    <a:pt x="72" y="9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4" name="Latvia" descr="© INSCALE GmbH, 05.05.2010&#10;http://www.presentationload.com/">
              <a:extLst>
                <a:ext uri="{FF2B5EF4-FFF2-40B4-BE49-F238E27FC236}">
                  <a16:creationId xmlns:a16="http://schemas.microsoft.com/office/drawing/2014/main" id="{B692C76C-7A4F-4AC1-A715-CBCC48525E58}"/>
                </a:ext>
              </a:extLst>
            </p:cNvPr>
            <p:cNvSpPr>
              <a:spLocks/>
            </p:cNvSpPr>
            <p:nvPr/>
          </p:nvSpPr>
          <p:spPr bwMode="gray">
            <a:xfrm>
              <a:off x="4749775" y="1461860"/>
              <a:ext cx="161579" cy="68189"/>
            </a:xfrm>
            <a:custGeom>
              <a:avLst/>
              <a:gdLst>
                <a:gd name="T0" fmla="*/ 2147483647 w 426"/>
                <a:gd name="T1" fmla="*/ 2147483647 h 180"/>
                <a:gd name="T2" fmla="*/ 2147483647 w 426"/>
                <a:gd name="T3" fmla="*/ 2147483647 h 180"/>
                <a:gd name="T4" fmla="*/ 2147483647 w 426"/>
                <a:gd name="T5" fmla="*/ 2147483647 h 180"/>
                <a:gd name="T6" fmla="*/ 2147483647 w 426"/>
                <a:gd name="T7" fmla="*/ 2147483647 h 180"/>
                <a:gd name="T8" fmla="*/ 2147483647 w 426"/>
                <a:gd name="T9" fmla="*/ 2147483647 h 180"/>
                <a:gd name="T10" fmla="*/ 2147483647 w 426"/>
                <a:gd name="T11" fmla="*/ 2147483647 h 180"/>
                <a:gd name="T12" fmla="*/ 2147483647 w 426"/>
                <a:gd name="T13" fmla="*/ 2147483647 h 180"/>
                <a:gd name="T14" fmla="*/ 2147483647 w 426"/>
                <a:gd name="T15" fmla="*/ 2147483647 h 180"/>
                <a:gd name="T16" fmla="*/ 2147483647 w 426"/>
                <a:gd name="T17" fmla="*/ 2147483647 h 180"/>
                <a:gd name="T18" fmla="*/ 2147483647 w 426"/>
                <a:gd name="T19" fmla="*/ 2147483647 h 180"/>
                <a:gd name="T20" fmla="*/ 2147483647 w 426"/>
                <a:gd name="T21" fmla="*/ 2147483647 h 180"/>
                <a:gd name="T22" fmla="*/ 2147483647 w 426"/>
                <a:gd name="T23" fmla="*/ 2147483647 h 180"/>
                <a:gd name="T24" fmla="*/ 2147483647 w 426"/>
                <a:gd name="T25" fmla="*/ 2147483647 h 180"/>
                <a:gd name="T26" fmla="*/ 2147483647 w 426"/>
                <a:gd name="T27" fmla="*/ 2147483647 h 180"/>
                <a:gd name="T28" fmla="*/ 2147483647 w 426"/>
                <a:gd name="T29" fmla="*/ 2147483647 h 180"/>
                <a:gd name="T30" fmla="*/ 2147483647 w 426"/>
                <a:gd name="T31" fmla="*/ 2147483647 h 180"/>
                <a:gd name="T32" fmla="*/ 2147483647 w 426"/>
                <a:gd name="T33" fmla="*/ 2147483647 h 180"/>
                <a:gd name="T34" fmla="*/ 2147483647 w 426"/>
                <a:gd name="T35" fmla="*/ 2147483647 h 180"/>
                <a:gd name="T36" fmla="*/ 2147483647 w 426"/>
                <a:gd name="T37" fmla="*/ 2147483647 h 180"/>
                <a:gd name="T38" fmla="*/ 2147483647 w 426"/>
                <a:gd name="T39" fmla="*/ 2147483647 h 180"/>
                <a:gd name="T40" fmla="*/ 2147483647 w 426"/>
                <a:gd name="T41" fmla="*/ 2147483647 h 180"/>
                <a:gd name="T42" fmla="*/ 2147483647 w 426"/>
                <a:gd name="T43" fmla="*/ 2147483647 h 180"/>
                <a:gd name="T44" fmla="*/ 2147483647 w 426"/>
                <a:gd name="T45" fmla="*/ 2147483647 h 180"/>
                <a:gd name="T46" fmla="*/ 2147483647 w 426"/>
                <a:gd name="T47" fmla="*/ 2147483647 h 180"/>
                <a:gd name="T48" fmla="*/ 2147483647 w 426"/>
                <a:gd name="T49" fmla="*/ 2147483647 h 180"/>
                <a:gd name="T50" fmla="*/ 2147483647 w 426"/>
                <a:gd name="T51" fmla="*/ 2147483647 h 180"/>
                <a:gd name="T52" fmla="*/ 2147483647 w 426"/>
                <a:gd name="T53" fmla="*/ 2147483647 h 180"/>
                <a:gd name="T54" fmla="*/ 2147483647 w 426"/>
                <a:gd name="T55" fmla="*/ 2147483647 h 180"/>
                <a:gd name="T56" fmla="*/ 2147483647 w 426"/>
                <a:gd name="T57" fmla="*/ 2147483647 h 180"/>
                <a:gd name="T58" fmla="*/ 2147483647 w 426"/>
                <a:gd name="T59" fmla="*/ 2147483647 h 180"/>
                <a:gd name="T60" fmla="*/ 2147483647 w 426"/>
                <a:gd name="T61" fmla="*/ 0 h 180"/>
                <a:gd name="T62" fmla="*/ 2147483647 w 426"/>
                <a:gd name="T63" fmla="*/ 2147483647 h 180"/>
                <a:gd name="T64" fmla="*/ 2147483647 w 426"/>
                <a:gd name="T65" fmla="*/ 2147483647 h 180"/>
                <a:gd name="T66" fmla="*/ 2147483647 w 426"/>
                <a:gd name="T67" fmla="*/ 2147483647 h 180"/>
                <a:gd name="T68" fmla="*/ 2147483647 w 426"/>
                <a:gd name="T69" fmla="*/ 2147483647 h 180"/>
                <a:gd name="T70" fmla="*/ 2147483647 w 426"/>
                <a:gd name="T71" fmla="*/ 2147483647 h 180"/>
                <a:gd name="T72" fmla="*/ 2147483647 w 426"/>
                <a:gd name="T73" fmla="*/ 2147483647 h 180"/>
                <a:gd name="T74" fmla="*/ 2147483647 w 426"/>
                <a:gd name="T75" fmla="*/ 2147483647 h 180"/>
                <a:gd name="T76" fmla="*/ 2147483647 w 426"/>
                <a:gd name="T77" fmla="*/ 2147483647 h 180"/>
                <a:gd name="T78" fmla="*/ 2147483647 w 426"/>
                <a:gd name="T79" fmla="*/ 2147483647 h 180"/>
                <a:gd name="T80" fmla="*/ 2147483647 w 426"/>
                <a:gd name="T81" fmla="*/ 2147483647 h 180"/>
                <a:gd name="T82" fmla="*/ 2147483647 w 426"/>
                <a:gd name="T83" fmla="*/ 2147483647 h 180"/>
                <a:gd name="T84" fmla="*/ 0 w 426"/>
                <a:gd name="T85" fmla="*/ 2147483647 h 180"/>
                <a:gd name="T86" fmla="*/ 2147483647 w 426"/>
                <a:gd name="T87" fmla="*/ 2147483647 h 18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6"/>
                <a:gd name="T133" fmla="*/ 0 h 180"/>
                <a:gd name="T134" fmla="*/ 426 w 426"/>
                <a:gd name="T135" fmla="*/ 180 h 18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6" h="180">
                  <a:moveTo>
                    <a:pt x="6" y="144"/>
                  </a:moveTo>
                  <a:lnTo>
                    <a:pt x="6" y="138"/>
                  </a:lnTo>
                  <a:lnTo>
                    <a:pt x="12" y="138"/>
                  </a:lnTo>
                  <a:lnTo>
                    <a:pt x="24" y="132"/>
                  </a:lnTo>
                  <a:lnTo>
                    <a:pt x="66" y="132"/>
                  </a:lnTo>
                  <a:lnTo>
                    <a:pt x="78" y="120"/>
                  </a:lnTo>
                  <a:lnTo>
                    <a:pt x="96" y="120"/>
                  </a:lnTo>
                  <a:lnTo>
                    <a:pt x="102" y="126"/>
                  </a:lnTo>
                  <a:lnTo>
                    <a:pt x="108" y="126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26"/>
                  </a:lnTo>
                  <a:lnTo>
                    <a:pt x="132" y="126"/>
                  </a:lnTo>
                  <a:lnTo>
                    <a:pt x="144" y="132"/>
                  </a:lnTo>
                  <a:lnTo>
                    <a:pt x="150" y="132"/>
                  </a:lnTo>
                  <a:lnTo>
                    <a:pt x="156" y="138"/>
                  </a:lnTo>
                  <a:lnTo>
                    <a:pt x="162" y="138"/>
                  </a:lnTo>
                  <a:lnTo>
                    <a:pt x="168" y="132"/>
                  </a:lnTo>
                  <a:lnTo>
                    <a:pt x="180" y="132"/>
                  </a:lnTo>
                  <a:lnTo>
                    <a:pt x="186" y="138"/>
                  </a:lnTo>
                  <a:lnTo>
                    <a:pt x="204" y="138"/>
                  </a:lnTo>
                  <a:lnTo>
                    <a:pt x="216" y="126"/>
                  </a:lnTo>
                  <a:lnTo>
                    <a:pt x="228" y="126"/>
                  </a:lnTo>
                  <a:lnTo>
                    <a:pt x="234" y="132"/>
                  </a:lnTo>
                  <a:lnTo>
                    <a:pt x="240" y="144"/>
                  </a:lnTo>
                  <a:lnTo>
                    <a:pt x="270" y="144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300" y="162"/>
                  </a:lnTo>
                  <a:lnTo>
                    <a:pt x="318" y="174"/>
                  </a:lnTo>
                  <a:lnTo>
                    <a:pt x="336" y="180"/>
                  </a:lnTo>
                  <a:lnTo>
                    <a:pt x="360" y="168"/>
                  </a:lnTo>
                  <a:lnTo>
                    <a:pt x="378" y="168"/>
                  </a:lnTo>
                  <a:lnTo>
                    <a:pt x="384" y="174"/>
                  </a:lnTo>
                  <a:lnTo>
                    <a:pt x="390" y="168"/>
                  </a:lnTo>
                  <a:lnTo>
                    <a:pt x="396" y="168"/>
                  </a:lnTo>
                  <a:lnTo>
                    <a:pt x="402" y="162"/>
                  </a:lnTo>
                  <a:lnTo>
                    <a:pt x="408" y="150"/>
                  </a:lnTo>
                  <a:lnTo>
                    <a:pt x="414" y="144"/>
                  </a:lnTo>
                  <a:lnTo>
                    <a:pt x="420" y="150"/>
                  </a:lnTo>
                  <a:lnTo>
                    <a:pt x="426" y="150"/>
                  </a:lnTo>
                  <a:lnTo>
                    <a:pt x="426" y="126"/>
                  </a:lnTo>
                  <a:lnTo>
                    <a:pt x="414" y="114"/>
                  </a:lnTo>
                  <a:lnTo>
                    <a:pt x="408" y="102"/>
                  </a:lnTo>
                  <a:lnTo>
                    <a:pt x="402" y="96"/>
                  </a:lnTo>
                  <a:lnTo>
                    <a:pt x="378" y="90"/>
                  </a:lnTo>
                  <a:lnTo>
                    <a:pt x="384" y="72"/>
                  </a:lnTo>
                  <a:lnTo>
                    <a:pt x="402" y="72"/>
                  </a:lnTo>
                  <a:lnTo>
                    <a:pt x="402" y="66"/>
                  </a:lnTo>
                  <a:lnTo>
                    <a:pt x="396" y="60"/>
                  </a:lnTo>
                  <a:lnTo>
                    <a:pt x="384" y="54"/>
                  </a:lnTo>
                  <a:lnTo>
                    <a:pt x="372" y="42"/>
                  </a:lnTo>
                  <a:lnTo>
                    <a:pt x="354" y="42"/>
                  </a:lnTo>
                  <a:lnTo>
                    <a:pt x="348" y="36"/>
                  </a:lnTo>
                  <a:lnTo>
                    <a:pt x="330" y="36"/>
                  </a:lnTo>
                  <a:lnTo>
                    <a:pt x="324" y="42"/>
                  </a:lnTo>
                  <a:lnTo>
                    <a:pt x="306" y="42"/>
                  </a:lnTo>
                  <a:lnTo>
                    <a:pt x="288" y="24"/>
                  </a:lnTo>
                  <a:lnTo>
                    <a:pt x="276" y="18"/>
                  </a:lnTo>
                  <a:lnTo>
                    <a:pt x="270" y="12"/>
                  </a:lnTo>
                  <a:lnTo>
                    <a:pt x="246" y="0"/>
                  </a:lnTo>
                  <a:lnTo>
                    <a:pt x="216" y="0"/>
                  </a:lnTo>
                  <a:lnTo>
                    <a:pt x="186" y="12"/>
                  </a:lnTo>
                  <a:lnTo>
                    <a:pt x="174" y="12"/>
                  </a:lnTo>
                  <a:lnTo>
                    <a:pt x="180" y="24"/>
                  </a:lnTo>
                  <a:lnTo>
                    <a:pt x="180" y="30"/>
                  </a:lnTo>
                  <a:lnTo>
                    <a:pt x="186" y="42"/>
                  </a:lnTo>
                  <a:lnTo>
                    <a:pt x="186" y="60"/>
                  </a:lnTo>
                  <a:lnTo>
                    <a:pt x="192" y="66"/>
                  </a:lnTo>
                  <a:lnTo>
                    <a:pt x="186" y="78"/>
                  </a:lnTo>
                  <a:lnTo>
                    <a:pt x="156" y="78"/>
                  </a:lnTo>
                  <a:lnTo>
                    <a:pt x="138" y="72"/>
                  </a:lnTo>
                  <a:lnTo>
                    <a:pt x="126" y="72"/>
                  </a:lnTo>
                  <a:lnTo>
                    <a:pt x="114" y="54"/>
                  </a:lnTo>
                  <a:lnTo>
                    <a:pt x="84" y="24"/>
                  </a:lnTo>
                  <a:lnTo>
                    <a:pt x="72" y="24"/>
                  </a:lnTo>
                  <a:lnTo>
                    <a:pt x="60" y="30"/>
                  </a:lnTo>
                  <a:lnTo>
                    <a:pt x="48" y="30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24" y="54"/>
                  </a:lnTo>
                  <a:lnTo>
                    <a:pt x="24" y="66"/>
                  </a:lnTo>
                  <a:lnTo>
                    <a:pt x="18" y="78"/>
                  </a:lnTo>
                  <a:lnTo>
                    <a:pt x="6" y="84"/>
                  </a:lnTo>
                  <a:lnTo>
                    <a:pt x="0" y="96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6" y="150"/>
                  </a:lnTo>
                  <a:lnTo>
                    <a:pt x="6" y="14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5" name="Laos" descr="© INSCALE GmbH, 05.05.2010&#10;http://www.presentationload.com/">
              <a:extLst>
                <a:ext uri="{FF2B5EF4-FFF2-40B4-BE49-F238E27FC236}">
                  <a16:creationId xmlns:a16="http://schemas.microsoft.com/office/drawing/2014/main" id="{0C4F8247-E037-4B73-9F59-8DF2E040DF20}"/>
                </a:ext>
              </a:extLst>
            </p:cNvPr>
            <p:cNvSpPr>
              <a:spLocks/>
            </p:cNvSpPr>
            <p:nvPr/>
          </p:nvSpPr>
          <p:spPr bwMode="gray">
            <a:xfrm>
              <a:off x="6890321" y="2530655"/>
              <a:ext cx="228285" cy="263864"/>
            </a:xfrm>
            <a:custGeom>
              <a:avLst/>
              <a:gdLst>
                <a:gd name="T0" fmla="*/ 2147483647 w 600"/>
                <a:gd name="T1" fmla="*/ 2147483647 h 696"/>
                <a:gd name="T2" fmla="*/ 2147483647 w 600"/>
                <a:gd name="T3" fmla="*/ 2147483647 h 696"/>
                <a:gd name="T4" fmla="*/ 2147483647 w 600"/>
                <a:gd name="T5" fmla="*/ 2147483647 h 696"/>
                <a:gd name="T6" fmla="*/ 2147483647 w 600"/>
                <a:gd name="T7" fmla="*/ 2147483647 h 696"/>
                <a:gd name="T8" fmla="*/ 2147483647 w 600"/>
                <a:gd name="T9" fmla="*/ 2147483647 h 696"/>
                <a:gd name="T10" fmla="*/ 2147483647 w 600"/>
                <a:gd name="T11" fmla="*/ 2147483647 h 696"/>
                <a:gd name="T12" fmla="*/ 2147483647 w 600"/>
                <a:gd name="T13" fmla="*/ 2147483647 h 696"/>
                <a:gd name="T14" fmla="*/ 2147483647 w 600"/>
                <a:gd name="T15" fmla="*/ 2147483647 h 696"/>
                <a:gd name="T16" fmla="*/ 2147483647 w 600"/>
                <a:gd name="T17" fmla="*/ 2147483647 h 696"/>
                <a:gd name="T18" fmla="*/ 2147483647 w 600"/>
                <a:gd name="T19" fmla="*/ 2147483647 h 696"/>
                <a:gd name="T20" fmla="*/ 2147483647 w 600"/>
                <a:gd name="T21" fmla="*/ 2147483647 h 696"/>
                <a:gd name="T22" fmla="*/ 2147483647 w 600"/>
                <a:gd name="T23" fmla="*/ 2147483647 h 696"/>
                <a:gd name="T24" fmla="*/ 2147483647 w 600"/>
                <a:gd name="T25" fmla="*/ 2147483647 h 696"/>
                <a:gd name="T26" fmla="*/ 2147483647 w 600"/>
                <a:gd name="T27" fmla="*/ 2147483647 h 696"/>
                <a:gd name="T28" fmla="*/ 2147483647 w 600"/>
                <a:gd name="T29" fmla="*/ 2147483647 h 696"/>
                <a:gd name="T30" fmla="*/ 2147483647 w 600"/>
                <a:gd name="T31" fmla="*/ 2147483647 h 696"/>
                <a:gd name="T32" fmla="*/ 2147483647 w 600"/>
                <a:gd name="T33" fmla="*/ 2147483647 h 696"/>
                <a:gd name="T34" fmla="*/ 2147483647 w 600"/>
                <a:gd name="T35" fmla="*/ 2147483647 h 696"/>
                <a:gd name="T36" fmla="*/ 2147483647 w 600"/>
                <a:gd name="T37" fmla="*/ 2147483647 h 696"/>
                <a:gd name="T38" fmla="*/ 2147483647 w 600"/>
                <a:gd name="T39" fmla="*/ 2147483647 h 696"/>
                <a:gd name="T40" fmla="*/ 2147483647 w 600"/>
                <a:gd name="T41" fmla="*/ 2147483647 h 696"/>
                <a:gd name="T42" fmla="*/ 2147483647 w 600"/>
                <a:gd name="T43" fmla="*/ 2147483647 h 696"/>
                <a:gd name="T44" fmla="*/ 2147483647 w 600"/>
                <a:gd name="T45" fmla="*/ 2147483647 h 696"/>
                <a:gd name="T46" fmla="*/ 2147483647 w 600"/>
                <a:gd name="T47" fmla="*/ 2147483647 h 696"/>
                <a:gd name="T48" fmla="*/ 2147483647 w 600"/>
                <a:gd name="T49" fmla="*/ 2147483647 h 696"/>
                <a:gd name="T50" fmla="*/ 2147483647 w 600"/>
                <a:gd name="T51" fmla="*/ 2147483647 h 696"/>
                <a:gd name="T52" fmla="*/ 2147483647 w 600"/>
                <a:gd name="T53" fmla="*/ 2147483647 h 696"/>
                <a:gd name="T54" fmla="*/ 2147483647 w 600"/>
                <a:gd name="T55" fmla="*/ 2147483647 h 696"/>
                <a:gd name="T56" fmla="*/ 2147483647 w 600"/>
                <a:gd name="T57" fmla="*/ 2147483647 h 696"/>
                <a:gd name="T58" fmla="*/ 2147483647 w 600"/>
                <a:gd name="T59" fmla="*/ 2147483647 h 696"/>
                <a:gd name="T60" fmla="*/ 2147483647 w 600"/>
                <a:gd name="T61" fmla="*/ 2147483647 h 696"/>
                <a:gd name="T62" fmla="*/ 2147483647 w 600"/>
                <a:gd name="T63" fmla="*/ 2147483647 h 696"/>
                <a:gd name="T64" fmla="*/ 2147483647 w 600"/>
                <a:gd name="T65" fmla="*/ 2147483647 h 696"/>
                <a:gd name="T66" fmla="*/ 2147483647 w 600"/>
                <a:gd name="T67" fmla="*/ 2147483647 h 696"/>
                <a:gd name="T68" fmla="*/ 2147483647 w 600"/>
                <a:gd name="T69" fmla="*/ 2147483647 h 696"/>
                <a:gd name="T70" fmla="*/ 2147483647 w 600"/>
                <a:gd name="T71" fmla="*/ 2147483647 h 696"/>
                <a:gd name="T72" fmla="*/ 2147483647 w 600"/>
                <a:gd name="T73" fmla="*/ 2147483647 h 696"/>
                <a:gd name="T74" fmla="*/ 2147483647 w 600"/>
                <a:gd name="T75" fmla="*/ 2147483647 h 696"/>
                <a:gd name="T76" fmla="*/ 2147483647 w 600"/>
                <a:gd name="T77" fmla="*/ 2147483647 h 696"/>
                <a:gd name="T78" fmla="*/ 2147483647 w 600"/>
                <a:gd name="T79" fmla="*/ 2147483647 h 696"/>
                <a:gd name="T80" fmla="*/ 2147483647 w 600"/>
                <a:gd name="T81" fmla="*/ 2147483647 h 696"/>
                <a:gd name="T82" fmla="*/ 2147483647 w 600"/>
                <a:gd name="T83" fmla="*/ 2147483647 h 696"/>
                <a:gd name="T84" fmla="*/ 2147483647 w 600"/>
                <a:gd name="T85" fmla="*/ 2147483647 h 696"/>
                <a:gd name="T86" fmla="*/ 2147483647 w 600"/>
                <a:gd name="T87" fmla="*/ 2147483647 h 696"/>
                <a:gd name="T88" fmla="*/ 2147483647 w 600"/>
                <a:gd name="T89" fmla="*/ 2147483647 h 696"/>
                <a:gd name="T90" fmla="*/ 2147483647 w 600"/>
                <a:gd name="T91" fmla="*/ 2147483647 h 696"/>
                <a:gd name="T92" fmla="*/ 2147483647 w 600"/>
                <a:gd name="T93" fmla="*/ 2147483647 h 696"/>
                <a:gd name="T94" fmla="*/ 2147483647 w 600"/>
                <a:gd name="T95" fmla="*/ 2147483647 h 696"/>
                <a:gd name="T96" fmla="*/ 2147483647 w 600"/>
                <a:gd name="T97" fmla="*/ 2147483647 h 696"/>
                <a:gd name="T98" fmla="*/ 2147483647 w 600"/>
                <a:gd name="T99" fmla="*/ 2147483647 h 696"/>
                <a:gd name="T100" fmla="*/ 2147483647 w 600"/>
                <a:gd name="T101" fmla="*/ 2147483647 h 696"/>
                <a:gd name="T102" fmla="*/ 2147483647 w 600"/>
                <a:gd name="T103" fmla="*/ 2147483647 h 696"/>
                <a:gd name="T104" fmla="*/ 2147483647 w 600"/>
                <a:gd name="T105" fmla="*/ 2147483647 h 696"/>
                <a:gd name="T106" fmla="*/ 2147483647 w 600"/>
                <a:gd name="T107" fmla="*/ 2147483647 h 696"/>
                <a:gd name="T108" fmla="*/ 2147483647 w 600"/>
                <a:gd name="T109" fmla="*/ 2147483647 h 696"/>
                <a:gd name="T110" fmla="*/ 2147483647 w 600"/>
                <a:gd name="T111" fmla="*/ 2147483647 h 696"/>
                <a:gd name="T112" fmla="*/ 2147483647 w 600"/>
                <a:gd name="T113" fmla="*/ 2147483647 h 696"/>
                <a:gd name="T114" fmla="*/ 2147483647 w 600"/>
                <a:gd name="T115" fmla="*/ 2147483647 h 696"/>
                <a:gd name="T116" fmla="*/ 2147483647 w 600"/>
                <a:gd name="T117" fmla="*/ 2147483647 h 696"/>
                <a:gd name="T118" fmla="*/ 0 w 600"/>
                <a:gd name="T119" fmla="*/ 2147483647 h 696"/>
                <a:gd name="T120" fmla="*/ 2147483647 w 600"/>
                <a:gd name="T121" fmla="*/ 2147483647 h 6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00"/>
                <a:gd name="T184" fmla="*/ 0 h 696"/>
                <a:gd name="T185" fmla="*/ 600 w 600"/>
                <a:gd name="T186" fmla="*/ 696 h 69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00" h="696">
                  <a:moveTo>
                    <a:pt x="24" y="180"/>
                  </a:moveTo>
                  <a:lnTo>
                    <a:pt x="36" y="180"/>
                  </a:lnTo>
                  <a:lnTo>
                    <a:pt x="42" y="186"/>
                  </a:lnTo>
                  <a:lnTo>
                    <a:pt x="42" y="198"/>
                  </a:lnTo>
                  <a:lnTo>
                    <a:pt x="36" y="204"/>
                  </a:lnTo>
                  <a:lnTo>
                    <a:pt x="36" y="228"/>
                  </a:lnTo>
                  <a:lnTo>
                    <a:pt x="42" y="240"/>
                  </a:lnTo>
                  <a:lnTo>
                    <a:pt x="48" y="246"/>
                  </a:lnTo>
                  <a:lnTo>
                    <a:pt x="66" y="246"/>
                  </a:lnTo>
                  <a:lnTo>
                    <a:pt x="66" y="234"/>
                  </a:lnTo>
                  <a:lnTo>
                    <a:pt x="78" y="234"/>
                  </a:lnTo>
                  <a:lnTo>
                    <a:pt x="84" y="228"/>
                  </a:lnTo>
                  <a:lnTo>
                    <a:pt x="90" y="228"/>
                  </a:lnTo>
                  <a:lnTo>
                    <a:pt x="102" y="234"/>
                  </a:lnTo>
                  <a:lnTo>
                    <a:pt x="102" y="264"/>
                  </a:lnTo>
                  <a:lnTo>
                    <a:pt x="96" y="270"/>
                  </a:lnTo>
                  <a:lnTo>
                    <a:pt x="102" y="276"/>
                  </a:lnTo>
                  <a:lnTo>
                    <a:pt x="108" y="288"/>
                  </a:lnTo>
                  <a:lnTo>
                    <a:pt x="108" y="300"/>
                  </a:lnTo>
                  <a:lnTo>
                    <a:pt x="102" y="312"/>
                  </a:lnTo>
                  <a:lnTo>
                    <a:pt x="90" y="324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08" y="342"/>
                  </a:lnTo>
                  <a:lnTo>
                    <a:pt x="84" y="390"/>
                  </a:lnTo>
                  <a:lnTo>
                    <a:pt x="84" y="402"/>
                  </a:lnTo>
                  <a:lnTo>
                    <a:pt x="102" y="402"/>
                  </a:lnTo>
                  <a:lnTo>
                    <a:pt x="126" y="390"/>
                  </a:lnTo>
                  <a:lnTo>
                    <a:pt x="132" y="384"/>
                  </a:lnTo>
                  <a:lnTo>
                    <a:pt x="132" y="378"/>
                  </a:lnTo>
                  <a:lnTo>
                    <a:pt x="144" y="366"/>
                  </a:lnTo>
                  <a:lnTo>
                    <a:pt x="150" y="354"/>
                  </a:lnTo>
                  <a:lnTo>
                    <a:pt x="156" y="348"/>
                  </a:lnTo>
                  <a:lnTo>
                    <a:pt x="168" y="348"/>
                  </a:lnTo>
                  <a:lnTo>
                    <a:pt x="174" y="354"/>
                  </a:lnTo>
                  <a:lnTo>
                    <a:pt x="198" y="366"/>
                  </a:lnTo>
                  <a:lnTo>
                    <a:pt x="216" y="366"/>
                  </a:lnTo>
                  <a:lnTo>
                    <a:pt x="234" y="348"/>
                  </a:lnTo>
                  <a:lnTo>
                    <a:pt x="234" y="336"/>
                  </a:lnTo>
                  <a:lnTo>
                    <a:pt x="240" y="330"/>
                  </a:lnTo>
                  <a:lnTo>
                    <a:pt x="258" y="330"/>
                  </a:lnTo>
                  <a:lnTo>
                    <a:pt x="264" y="336"/>
                  </a:lnTo>
                  <a:lnTo>
                    <a:pt x="276" y="342"/>
                  </a:lnTo>
                  <a:lnTo>
                    <a:pt x="300" y="342"/>
                  </a:lnTo>
                  <a:lnTo>
                    <a:pt x="306" y="348"/>
                  </a:lnTo>
                  <a:lnTo>
                    <a:pt x="306" y="360"/>
                  </a:lnTo>
                  <a:lnTo>
                    <a:pt x="318" y="372"/>
                  </a:lnTo>
                  <a:lnTo>
                    <a:pt x="336" y="384"/>
                  </a:lnTo>
                  <a:lnTo>
                    <a:pt x="348" y="390"/>
                  </a:lnTo>
                  <a:lnTo>
                    <a:pt x="366" y="408"/>
                  </a:lnTo>
                  <a:lnTo>
                    <a:pt x="372" y="450"/>
                  </a:lnTo>
                  <a:lnTo>
                    <a:pt x="372" y="462"/>
                  </a:lnTo>
                  <a:lnTo>
                    <a:pt x="384" y="486"/>
                  </a:lnTo>
                  <a:lnTo>
                    <a:pt x="420" y="522"/>
                  </a:lnTo>
                  <a:lnTo>
                    <a:pt x="420" y="528"/>
                  </a:lnTo>
                  <a:lnTo>
                    <a:pt x="426" y="534"/>
                  </a:lnTo>
                  <a:lnTo>
                    <a:pt x="426" y="546"/>
                  </a:lnTo>
                  <a:lnTo>
                    <a:pt x="432" y="540"/>
                  </a:lnTo>
                  <a:lnTo>
                    <a:pt x="432" y="546"/>
                  </a:lnTo>
                  <a:lnTo>
                    <a:pt x="444" y="558"/>
                  </a:lnTo>
                  <a:lnTo>
                    <a:pt x="432" y="582"/>
                  </a:lnTo>
                  <a:lnTo>
                    <a:pt x="426" y="588"/>
                  </a:lnTo>
                  <a:lnTo>
                    <a:pt x="426" y="594"/>
                  </a:lnTo>
                  <a:lnTo>
                    <a:pt x="438" y="606"/>
                  </a:lnTo>
                  <a:lnTo>
                    <a:pt x="450" y="612"/>
                  </a:lnTo>
                  <a:lnTo>
                    <a:pt x="456" y="618"/>
                  </a:lnTo>
                  <a:lnTo>
                    <a:pt x="456" y="630"/>
                  </a:lnTo>
                  <a:lnTo>
                    <a:pt x="450" y="636"/>
                  </a:lnTo>
                  <a:lnTo>
                    <a:pt x="444" y="648"/>
                  </a:lnTo>
                  <a:lnTo>
                    <a:pt x="432" y="654"/>
                  </a:lnTo>
                  <a:lnTo>
                    <a:pt x="426" y="660"/>
                  </a:lnTo>
                  <a:lnTo>
                    <a:pt x="426" y="672"/>
                  </a:lnTo>
                  <a:lnTo>
                    <a:pt x="450" y="672"/>
                  </a:lnTo>
                  <a:lnTo>
                    <a:pt x="456" y="678"/>
                  </a:lnTo>
                  <a:lnTo>
                    <a:pt x="462" y="678"/>
                  </a:lnTo>
                  <a:lnTo>
                    <a:pt x="462" y="684"/>
                  </a:lnTo>
                  <a:lnTo>
                    <a:pt x="474" y="696"/>
                  </a:lnTo>
                  <a:lnTo>
                    <a:pt x="486" y="696"/>
                  </a:lnTo>
                  <a:lnTo>
                    <a:pt x="492" y="690"/>
                  </a:lnTo>
                  <a:lnTo>
                    <a:pt x="492" y="678"/>
                  </a:lnTo>
                  <a:lnTo>
                    <a:pt x="480" y="666"/>
                  </a:lnTo>
                  <a:lnTo>
                    <a:pt x="498" y="654"/>
                  </a:lnTo>
                  <a:lnTo>
                    <a:pt x="510" y="642"/>
                  </a:lnTo>
                  <a:lnTo>
                    <a:pt x="546" y="654"/>
                  </a:lnTo>
                  <a:lnTo>
                    <a:pt x="558" y="642"/>
                  </a:lnTo>
                  <a:lnTo>
                    <a:pt x="582" y="648"/>
                  </a:lnTo>
                  <a:lnTo>
                    <a:pt x="588" y="648"/>
                  </a:lnTo>
                  <a:lnTo>
                    <a:pt x="600" y="636"/>
                  </a:lnTo>
                  <a:lnTo>
                    <a:pt x="600" y="630"/>
                  </a:lnTo>
                  <a:lnTo>
                    <a:pt x="588" y="618"/>
                  </a:lnTo>
                  <a:lnTo>
                    <a:pt x="582" y="618"/>
                  </a:lnTo>
                  <a:lnTo>
                    <a:pt x="600" y="582"/>
                  </a:lnTo>
                  <a:lnTo>
                    <a:pt x="594" y="582"/>
                  </a:lnTo>
                  <a:lnTo>
                    <a:pt x="588" y="576"/>
                  </a:lnTo>
                  <a:lnTo>
                    <a:pt x="564" y="564"/>
                  </a:lnTo>
                  <a:lnTo>
                    <a:pt x="540" y="540"/>
                  </a:lnTo>
                  <a:lnTo>
                    <a:pt x="546" y="540"/>
                  </a:lnTo>
                  <a:lnTo>
                    <a:pt x="552" y="534"/>
                  </a:lnTo>
                  <a:lnTo>
                    <a:pt x="558" y="534"/>
                  </a:lnTo>
                  <a:lnTo>
                    <a:pt x="564" y="528"/>
                  </a:lnTo>
                  <a:lnTo>
                    <a:pt x="564" y="516"/>
                  </a:lnTo>
                  <a:lnTo>
                    <a:pt x="558" y="510"/>
                  </a:lnTo>
                  <a:lnTo>
                    <a:pt x="546" y="504"/>
                  </a:lnTo>
                  <a:lnTo>
                    <a:pt x="540" y="498"/>
                  </a:lnTo>
                  <a:lnTo>
                    <a:pt x="528" y="498"/>
                  </a:lnTo>
                  <a:lnTo>
                    <a:pt x="516" y="486"/>
                  </a:lnTo>
                  <a:lnTo>
                    <a:pt x="504" y="462"/>
                  </a:lnTo>
                  <a:lnTo>
                    <a:pt x="498" y="456"/>
                  </a:lnTo>
                  <a:lnTo>
                    <a:pt x="498" y="450"/>
                  </a:lnTo>
                  <a:lnTo>
                    <a:pt x="480" y="450"/>
                  </a:lnTo>
                  <a:lnTo>
                    <a:pt x="474" y="432"/>
                  </a:lnTo>
                  <a:lnTo>
                    <a:pt x="456" y="414"/>
                  </a:lnTo>
                  <a:lnTo>
                    <a:pt x="438" y="402"/>
                  </a:lnTo>
                  <a:lnTo>
                    <a:pt x="426" y="378"/>
                  </a:lnTo>
                  <a:lnTo>
                    <a:pt x="426" y="354"/>
                  </a:lnTo>
                  <a:lnTo>
                    <a:pt x="420" y="354"/>
                  </a:lnTo>
                  <a:lnTo>
                    <a:pt x="414" y="348"/>
                  </a:lnTo>
                  <a:lnTo>
                    <a:pt x="402" y="342"/>
                  </a:lnTo>
                  <a:lnTo>
                    <a:pt x="390" y="342"/>
                  </a:lnTo>
                  <a:lnTo>
                    <a:pt x="384" y="336"/>
                  </a:lnTo>
                  <a:lnTo>
                    <a:pt x="384" y="306"/>
                  </a:lnTo>
                  <a:lnTo>
                    <a:pt x="372" y="306"/>
                  </a:lnTo>
                  <a:lnTo>
                    <a:pt x="366" y="300"/>
                  </a:lnTo>
                  <a:lnTo>
                    <a:pt x="354" y="294"/>
                  </a:lnTo>
                  <a:lnTo>
                    <a:pt x="342" y="282"/>
                  </a:lnTo>
                  <a:lnTo>
                    <a:pt x="306" y="264"/>
                  </a:lnTo>
                  <a:lnTo>
                    <a:pt x="300" y="258"/>
                  </a:lnTo>
                  <a:lnTo>
                    <a:pt x="288" y="252"/>
                  </a:lnTo>
                  <a:lnTo>
                    <a:pt x="288" y="234"/>
                  </a:lnTo>
                  <a:lnTo>
                    <a:pt x="282" y="228"/>
                  </a:lnTo>
                  <a:lnTo>
                    <a:pt x="306" y="228"/>
                  </a:lnTo>
                  <a:lnTo>
                    <a:pt x="312" y="234"/>
                  </a:lnTo>
                  <a:lnTo>
                    <a:pt x="330" y="234"/>
                  </a:lnTo>
                  <a:lnTo>
                    <a:pt x="336" y="228"/>
                  </a:lnTo>
                  <a:lnTo>
                    <a:pt x="342" y="216"/>
                  </a:lnTo>
                  <a:lnTo>
                    <a:pt x="354" y="210"/>
                  </a:lnTo>
                  <a:lnTo>
                    <a:pt x="360" y="198"/>
                  </a:lnTo>
                  <a:lnTo>
                    <a:pt x="360" y="186"/>
                  </a:lnTo>
                  <a:lnTo>
                    <a:pt x="348" y="180"/>
                  </a:lnTo>
                  <a:lnTo>
                    <a:pt x="330" y="174"/>
                  </a:lnTo>
                  <a:lnTo>
                    <a:pt x="306" y="162"/>
                  </a:lnTo>
                  <a:lnTo>
                    <a:pt x="306" y="156"/>
                  </a:lnTo>
                  <a:lnTo>
                    <a:pt x="312" y="150"/>
                  </a:lnTo>
                  <a:lnTo>
                    <a:pt x="318" y="150"/>
                  </a:lnTo>
                  <a:lnTo>
                    <a:pt x="294" y="126"/>
                  </a:lnTo>
                  <a:lnTo>
                    <a:pt x="282" y="120"/>
                  </a:lnTo>
                  <a:lnTo>
                    <a:pt x="270" y="120"/>
                  </a:lnTo>
                  <a:lnTo>
                    <a:pt x="264" y="132"/>
                  </a:lnTo>
                  <a:lnTo>
                    <a:pt x="264" y="138"/>
                  </a:lnTo>
                  <a:lnTo>
                    <a:pt x="258" y="150"/>
                  </a:lnTo>
                  <a:lnTo>
                    <a:pt x="252" y="156"/>
                  </a:lnTo>
                  <a:lnTo>
                    <a:pt x="240" y="144"/>
                  </a:lnTo>
                  <a:lnTo>
                    <a:pt x="240" y="138"/>
                  </a:lnTo>
                  <a:lnTo>
                    <a:pt x="222" y="138"/>
                  </a:lnTo>
                  <a:lnTo>
                    <a:pt x="216" y="126"/>
                  </a:lnTo>
                  <a:lnTo>
                    <a:pt x="198" y="108"/>
                  </a:lnTo>
                  <a:lnTo>
                    <a:pt x="186" y="84"/>
                  </a:lnTo>
                  <a:lnTo>
                    <a:pt x="186" y="54"/>
                  </a:lnTo>
                  <a:lnTo>
                    <a:pt x="180" y="54"/>
                  </a:lnTo>
                  <a:lnTo>
                    <a:pt x="174" y="60"/>
                  </a:lnTo>
                  <a:lnTo>
                    <a:pt x="168" y="48"/>
                  </a:lnTo>
                  <a:lnTo>
                    <a:pt x="156" y="42"/>
                  </a:lnTo>
                  <a:lnTo>
                    <a:pt x="150" y="30"/>
                  </a:lnTo>
                  <a:lnTo>
                    <a:pt x="144" y="24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96" y="0"/>
                  </a:lnTo>
                  <a:lnTo>
                    <a:pt x="90" y="6"/>
                  </a:lnTo>
                  <a:lnTo>
                    <a:pt x="90" y="48"/>
                  </a:lnTo>
                  <a:lnTo>
                    <a:pt x="114" y="72"/>
                  </a:lnTo>
                  <a:lnTo>
                    <a:pt x="114" y="108"/>
                  </a:lnTo>
                  <a:lnTo>
                    <a:pt x="72" y="108"/>
                  </a:lnTo>
                  <a:lnTo>
                    <a:pt x="72" y="84"/>
                  </a:lnTo>
                  <a:lnTo>
                    <a:pt x="36" y="102"/>
                  </a:lnTo>
                  <a:lnTo>
                    <a:pt x="36" y="114"/>
                  </a:lnTo>
                  <a:lnTo>
                    <a:pt x="30" y="126"/>
                  </a:lnTo>
                  <a:lnTo>
                    <a:pt x="36" y="132"/>
                  </a:lnTo>
                  <a:lnTo>
                    <a:pt x="30" y="138"/>
                  </a:lnTo>
                  <a:lnTo>
                    <a:pt x="18" y="138"/>
                  </a:lnTo>
                  <a:lnTo>
                    <a:pt x="0" y="156"/>
                  </a:lnTo>
                  <a:lnTo>
                    <a:pt x="0" y="168"/>
                  </a:lnTo>
                  <a:lnTo>
                    <a:pt x="6" y="168"/>
                  </a:lnTo>
                  <a:lnTo>
                    <a:pt x="12" y="174"/>
                  </a:lnTo>
                  <a:lnTo>
                    <a:pt x="24" y="18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6" name="Kyrgyzstan" descr="© INSCALE GmbH, 05.05.2010&#10;http://www.presentationload.com/">
              <a:extLst>
                <a:ext uri="{FF2B5EF4-FFF2-40B4-BE49-F238E27FC236}">
                  <a16:creationId xmlns:a16="http://schemas.microsoft.com/office/drawing/2014/main" id="{7B055352-0DD0-4C0E-8D94-A79723EFE90E}"/>
                </a:ext>
              </a:extLst>
            </p:cNvPr>
            <p:cNvSpPr>
              <a:spLocks/>
            </p:cNvSpPr>
            <p:nvPr/>
          </p:nvSpPr>
          <p:spPr bwMode="gray">
            <a:xfrm>
              <a:off x="5980144" y="1900644"/>
              <a:ext cx="254967" cy="118590"/>
            </a:xfrm>
            <a:custGeom>
              <a:avLst/>
              <a:gdLst>
                <a:gd name="T0" fmla="*/ 2147483647 w 672"/>
                <a:gd name="T1" fmla="*/ 2147483647 h 312"/>
                <a:gd name="T2" fmla="*/ 2147483647 w 672"/>
                <a:gd name="T3" fmla="*/ 2147483647 h 312"/>
                <a:gd name="T4" fmla="*/ 2147483647 w 672"/>
                <a:gd name="T5" fmla="*/ 2147483647 h 312"/>
                <a:gd name="T6" fmla="*/ 2147483647 w 672"/>
                <a:gd name="T7" fmla="*/ 2147483647 h 312"/>
                <a:gd name="T8" fmla="*/ 2147483647 w 672"/>
                <a:gd name="T9" fmla="*/ 2147483647 h 312"/>
                <a:gd name="T10" fmla="*/ 2147483647 w 672"/>
                <a:gd name="T11" fmla="*/ 2147483647 h 312"/>
                <a:gd name="T12" fmla="*/ 2147483647 w 672"/>
                <a:gd name="T13" fmla="*/ 2147483647 h 312"/>
                <a:gd name="T14" fmla="*/ 2147483647 w 672"/>
                <a:gd name="T15" fmla="*/ 2147483647 h 312"/>
                <a:gd name="T16" fmla="*/ 2147483647 w 672"/>
                <a:gd name="T17" fmla="*/ 2147483647 h 312"/>
                <a:gd name="T18" fmla="*/ 2147483647 w 672"/>
                <a:gd name="T19" fmla="*/ 2147483647 h 312"/>
                <a:gd name="T20" fmla="*/ 2147483647 w 672"/>
                <a:gd name="T21" fmla="*/ 2147483647 h 312"/>
                <a:gd name="T22" fmla="*/ 2147483647 w 672"/>
                <a:gd name="T23" fmla="*/ 2147483647 h 312"/>
                <a:gd name="T24" fmla="*/ 0 w 672"/>
                <a:gd name="T25" fmla="*/ 2147483647 h 312"/>
                <a:gd name="T26" fmla="*/ 2147483647 w 672"/>
                <a:gd name="T27" fmla="*/ 2147483647 h 312"/>
                <a:gd name="T28" fmla="*/ 2147483647 w 672"/>
                <a:gd name="T29" fmla="*/ 2147483647 h 312"/>
                <a:gd name="T30" fmla="*/ 2147483647 w 672"/>
                <a:gd name="T31" fmla="*/ 2147483647 h 312"/>
                <a:gd name="T32" fmla="*/ 2147483647 w 672"/>
                <a:gd name="T33" fmla="*/ 2147483647 h 312"/>
                <a:gd name="T34" fmla="*/ 2147483647 w 672"/>
                <a:gd name="T35" fmla="*/ 2147483647 h 312"/>
                <a:gd name="T36" fmla="*/ 2147483647 w 672"/>
                <a:gd name="T37" fmla="*/ 2147483647 h 312"/>
                <a:gd name="T38" fmla="*/ 2147483647 w 672"/>
                <a:gd name="T39" fmla="*/ 2147483647 h 312"/>
                <a:gd name="T40" fmla="*/ 2147483647 w 672"/>
                <a:gd name="T41" fmla="*/ 2147483647 h 312"/>
                <a:gd name="T42" fmla="*/ 2147483647 w 672"/>
                <a:gd name="T43" fmla="*/ 2147483647 h 312"/>
                <a:gd name="T44" fmla="*/ 2147483647 w 672"/>
                <a:gd name="T45" fmla="*/ 2147483647 h 312"/>
                <a:gd name="T46" fmla="*/ 2147483647 w 672"/>
                <a:gd name="T47" fmla="*/ 2147483647 h 312"/>
                <a:gd name="T48" fmla="*/ 2147483647 w 672"/>
                <a:gd name="T49" fmla="*/ 2147483647 h 312"/>
                <a:gd name="T50" fmla="*/ 2147483647 w 672"/>
                <a:gd name="T51" fmla="*/ 2147483647 h 312"/>
                <a:gd name="T52" fmla="*/ 2147483647 w 672"/>
                <a:gd name="T53" fmla="*/ 2147483647 h 312"/>
                <a:gd name="T54" fmla="*/ 2147483647 w 672"/>
                <a:gd name="T55" fmla="*/ 2147483647 h 312"/>
                <a:gd name="T56" fmla="*/ 2147483647 w 672"/>
                <a:gd name="T57" fmla="*/ 2147483647 h 312"/>
                <a:gd name="T58" fmla="*/ 2147483647 w 672"/>
                <a:gd name="T59" fmla="*/ 2147483647 h 312"/>
                <a:gd name="T60" fmla="*/ 2147483647 w 672"/>
                <a:gd name="T61" fmla="*/ 2147483647 h 312"/>
                <a:gd name="T62" fmla="*/ 2147483647 w 672"/>
                <a:gd name="T63" fmla="*/ 2147483647 h 312"/>
                <a:gd name="T64" fmla="*/ 2147483647 w 672"/>
                <a:gd name="T65" fmla="*/ 2147483647 h 312"/>
                <a:gd name="T66" fmla="*/ 2147483647 w 672"/>
                <a:gd name="T67" fmla="*/ 2147483647 h 312"/>
                <a:gd name="T68" fmla="*/ 2147483647 w 672"/>
                <a:gd name="T69" fmla="*/ 2147483647 h 312"/>
                <a:gd name="T70" fmla="*/ 2147483647 w 672"/>
                <a:gd name="T71" fmla="*/ 2147483647 h 312"/>
                <a:gd name="T72" fmla="*/ 2147483647 w 672"/>
                <a:gd name="T73" fmla="*/ 2147483647 h 312"/>
                <a:gd name="T74" fmla="*/ 2147483647 w 672"/>
                <a:gd name="T75" fmla="*/ 2147483647 h 312"/>
                <a:gd name="T76" fmla="*/ 2147483647 w 672"/>
                <a:gd name="T77" fmla="*/ 0 h 312"/>
                <a:gd name="T78" fmla="*/ 2147483647 w 672"/>
                <a:gd name="T79" fmla="*/ 2147483647 h 312"/>
                <a:gd name="T80" fmla="*/ 2147483647 w 672"/>
                <a:gd name="T81" fmla="*/ 2147483647 h 312"/>
                <a:gd name="T82" fmla="*/ 2147483647 w 672"/>
                <a:gd name="T83" fmla="*/ 2147483647 h 312"/>
                <a:gd name="T84" fmla="*/ 2147483647 w 672"/>
                <a:gd name="T85" fmla="*/ 2147483647 h 312"/>
                <a:gd name="T86" fmla="*/ 2147483647 w 672"/>
                <a:gd name="T87" fmla="*/ 2147483647 h 312"/>
                <a:gd name="T88" fmla="*/ 2147483647 w 672"/>
                <a:gd name="T89" fmla="*/ 2147483647 h 31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72"/>
                <a:gd name="T136" fmla="*/ 0 h 312"/>
                <a:gd name="T137" fmla="*/ 672 w 672"/>
                <a:gd name="T138" fmla="*/ 312 h 31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72" h="312">
                  <a:moveTo>
                    <a:pt x="36" y="132"/>
                  </a:moveTo>
                  <a:lnTo>
                    <a:pt x="66" y="144"/>
                  </a:lnTo>
                  <a:lnTo>
                    <a:pt x="78" y="156"/>
                  </a:lnTo>
                  <a:lnTo>
                    <a:pt x="114" y="156"/>
                  </a:lnTo>
                  <a:lnTo>
                    <a:pt x="114" y="144"/>
                  </a:lnTo>
                  <a:lnTo>
                    <a:pt x="126" y="144"/>
                  </a:lnTo>
                  <a:lnTo>
                    <a:pt x="126" y="132"/>
                  </a:lnTo>
                  <a:lnTo>
                    <a:pt x="144" y="156"/>
                  </a:lnTo>
                  <a:lnTo>
                    <a:pt x="162" y="156"/>
                  </a:lnTo>
                  <a:lnTo>
                    <a:pt x="168" y="174"/>
                  </a:lnTo>
                  <a:lnTo>
                    <a:pt x="192" y="174"/>
                  </a:lnTo>
                  <a:lnTo>
                    <a:pt x="198" y="186"/>
                  </a:lnTo>
                  <a:lnTo>
                    <a:pt x="204" y="186"/>
                  </a:lnTo>
                  <a:lnTo>
                    <a:pt x="216" y="180"/>
                  </a:lnTo>
                  <a:lnTo>
                    <a:pt x="228" y="180"/>
                  </a:lnTo>
                  <a:lnTo>
                    <a:pt x="228" y="192"/>
                  </a:lnTo>
                  <a:lnTo>
                    <a:pt x="216" y="204"/>
                  </a:lnTo>
                  <a:lnTo>
                    <a:pt x="204" y="210"/>
                  </a:lnTo>
                  <a:lnTo>
                    <a:pt x="192" y="210"/>
                  </a:lnTo>
                  <a:lnTo>
                    <a:pt x="192" y="216"/>
                  </a:lnTo>
                  <a:lnTo>
                    <a:pt x="174" y="222"/>
                  </a:lnTo>
                  <a:lnTo>
                    <a:pt x="156" y="240"/>
                  </a:lnTo>
                  <a:lnTo>
                    <a:pt x="150" y="240"/>
                  </a:lnTo>
                  <a:lnTo>
                    <a:pt x="144" y="234"/>
                  </a:lnTo>
                  <a:lnTo>
                    <a:pt x="138" y="234"/>
                  </a:lnTo>
                  <a:lnTo>
                    <a:pt x="132" y="228"/>
                  </a:lnTo>
                  <a:lnTo>
                    <a:pt x="114" y="228"/>
                  </a:lnTo>
                  <a:lnTo>
                    <a:pt x="102" y="234"/>
                  </a:lnTo>
                  <a:lnTo>
                    <a:pt x="96" y="234"/>
                  </a:lnTo>
                  <a:lnTo>
                    <a:pt x="96" y="246"/>
                  </a:lnTo>
                  <a:lnTo>
                    <a:pt x="90" y="252"/>
                  </a:lnTo>
                  <a:lnTo>
                    <a:pt x="84" y="252"/>
                  </a:lnTo>
                  <a:lnTo>
                    <a:pt x="72" y="246"/>
                  </a:lnTo>
                  <a:lnTo>
                    <a:pt x="36" y="234"/>
                  </a:lnTo>
                  <a:lnTo>
                    <a:pt x="24" y="234"/>
                  </a:lnTo>
                  <a:lnTo>
                    <a:pt x="18" y="240"/>
                  </a:lnTo>
                  <a:lnTo>
                    <a:pt x="18" y="252"/>
                  </a:lnTo>
                  <a:lnTo>
                    <a:pt x="12" y="258"/>
                  </a:lnTo>
                  <a:lnTo>
                    <a:pt x="0" y="264"/>
                  </a:lnTo>
                  <a:lnTo>
                    <a:pt x="0" y="276"/>
                  </a:lnTo>
                  <a:lnTo>
                    <a:pt x="6" y="282"/>
                  </a:lnTo>
                  <a:lnTo>
                    <a:pt x="6" y="288"/>
                  </a:lnTo>
                  <a:lnTo>
                    <a:pt x="12" y="294"/>
                  </a:lnTo>
                  <a:lnTo>
                    <a:pt x="24" y="288"/>
                  </a:lnTo>
                  <a:lnTo>
                    <a:pt x="36" y="288"/>
                  </a:lnTo>
                  <a:lnTo>
                    <a:pt x="42" y="282"/>
                  </a:lnTo>
                  <a:lnTo>
                    <a:pt x="60" y="282"/>
                  </a:lnTo>
                  <a:lnTo>
                    <a:pt x="72" y="288"/>
                  </a:lnTo>
                  <a:lnTo>
                    <a:pt x="96" y="288"/>
                  </a:lnTo>
                  <a:lnTo>
                    <a:pt x="108" y="300"/>
                  </a:lnTo>
                  <a:lnTo>
                    <a:pt x="126" y="300"/>
                  </a:lnTo>
                  <a:lnTo>
                    <a:pt x="132" y="294"/>
                  </a:lnTo>
                  <a:lnTo>
                    <a:pt x="144" y="288"/>
                  </a:lnTo>
                  <a:lnTo>
                    <a:pt x="150" y="282"/>
                  </a:lnTo>
                  <a:lnTo>
                    <a:pt x="180" y="312"/>
                  </a:lnTo>
                  <a:lnTo>
                    <a:pt x="192" y="306"/>
                  </a:lnTo>
                  <a:lnTo>
                    <a:pt x="198" y="306"/>
                  </a:lnTo>
                  <a:lnTo>
                    <a:pt x="198" y="312"/>
                  </a:lnTo>
                  <a:lnTo>
                    <a:pt x="210" y="312"/>
                  </a:lnTo>
                  <a:lnTo>
                    <a:pt x="222" y="306"/>
                  </a:lnTo>
                  <a:lnTo>
                    <a:pt x="228" y="300"/>
                  </a:lnTo>
                  <a:lnTo>
                    <a:pt x="270" y="300"/>
                  </a:lnTo>
                  <a:lnTo>
                    <a:pt x="282" y="288"/>
                  </a:lnTo>
                  <a:lnTo>
                    <a:pt x="300" y="294"/>
                  </a:lnTo>
                  <a:lnTo>
                    <a:pt x="318" y="294"/>
                  </a:lnTo>
                  <a:lnTo>
                    <a:pt x="318" y="282"/>
                  </a:lnTo>
                  <a:lnTo>
                    <a:pt x="312" y="270"/>
                  </a:lnTo>
                  <a:lnTo>
                    <a:pt x="300" y="264"/>
                  </a:lnTo>
                  <a:lnTo>
                    <a:pt x="300" y="258"/>
                  </a:lnTo>
                  <a:lnTo>
                    <a:pt x="306" y="252"/>
                  </a:lnTo>
                  <a:lnTo>
                    <a:pt x="318" y="246"/>
                  </a:lnTo>
                  <a:lnTo>
                    <a:pt x="330" y="246"/>
                  </a:lnTo>
                  <a:lnTo>
                    <a:pt x="336" y="240"/>
                  </a:lnTo>
                  <a:lnTo>
                    <a:pt x="348" y="234"/>
                  </a:lnTo>
                  <a:lnTo>
                    <a:pt x="348" y="216"/>
                  </a:lnTo>
                  <a:lnTo>
                    <a:pt x="372" y="216"/>
                  </a:lnTo>
                  <a:lnTo>
                    <a:pt x="384" y="204"/>
                  </a:lnTo>
                  <a:lnTo>
                    <a:pt x="396" y="204"/>
                  </a:lnTo>
                  <a:lnTo>
                    <a:pt x="402" y="210"/>
                  </a:lnTo>
                  <a:lnTo>
                    <a:pt x="408" y="222"/>
                  </a:lnTo>
                  <a:lnTo>
                    <a:pt x="414" y="228"/>
                  </a:lnTo>
                  <a:lnTo>
                    <a:pt x="426" y="222"/>
                  </a:lnTo>
                  <a:lnTo>
                    <a:pt x="456" y="228"/>
                  </a:lnTo>
                  <a:lnTo>
                    <a:pt x="462" y="222"/>
                  </a:lnTo>
                  <a:lnTo>
                    <a:pt x="462" y="198"/>
                  </a:lnTo>
                  <a:lnTo>
                    <a:pt x="468" y="186"/>
                  </a:lnTo>
                  <a:lnTo>
                    <a:pt x="486" y="168"/>
                  </a:lnTo>
                  <a:lnTo>
                    <a:pt x="516" y="168"/>
                  </a:lnTo>
                  <a:lnTo>
                    <a:pt x="534" y="174"/>
                  </a:lnTo>
                  <a:lnTo>
                    <a:pt x="552" y="174"/>
                  </a:lnTo>
                  <a:lnTo>
                    <a:pt x="558" y="168"/>
                  </a:lnTo>
                  <a:lnTo>
                    <a:pt x="564" y="156"/>
                  </a:lnTo>
                  <a:lnTo>
                    <a:pt x="564" y="138"/>
                  </a:lnTo>
                  <a:lnTo>
                    <a:pt x="570" y="132"/>
                  </a:lnTo>
                  <a:lnTo>
                    <a:pt x="582" y="126"/>
                  </a:lnTo>
                  <a:lnTo>
                    <a:pt x="594" y="114"/>
                  </a:lnTo>
                  <a:lnTo>
                    <a:pt x="642" y="96"/>
                  </a:lnTo>
                  <a:lnTo>
                    <a:pt x="666" y="96"/>
                  </a:lnTo>
                  <a:lnTo>
                    <a:pt x="672" y="90"/>
                  </a:lnTo>
                  <a:lnTo>
                    <a:pt x="672" y="78"/>
                  </a:lnTo>
                  <a:lnTo>
                    <a:pt x="660" y="66"/>
                  </a:lnTo>
                  <a:lnTo>
                    <a:pt x="642" y="60"/>
                  </a:lnTo>
                  <a:lnTo>
                    <a:pt x="600" y="60"/>
                  </a:lnTo>
                  <a:lnTo>
                    <a:pt x="576" y="30"/>
                  </a:lnTo>
                  <a:lnTo>
                    <a:pt x="558" y="30"/>
                  </a:lnTo>
                  <a:lnTo>
                    <a:pt x="546" y="18"/>
                  </a:lnTo>
                  <a:lnTo>
                    <a:pt x="498" y="24"/>
                  </a:lnTo>
                  <a:lnTo>
                    <a:pt x="486" y="24"/>
                  </a:lnTo>
                  <a:lnTo>
                    <a:pt x="474" y="18"/>
                  </a:lnTo>
                  <a:lnTo>
                    <a:pt x="354" y="18"/>
                  </a:lnTo>
                  <a:lnTo>
                    <a:pt x="336" y="24"/>
                  </a:lnTo>
                  <a:lnTo>
                    <a:pt x="318" y="24"/>
                  </a:lnTo>
                  <a:lnTo>
                    <a:pt x="306" y="18"/>
                  </a:lnTo>
                  <a:lnTo>
                    <a:pt x="282" y="18"/>
                  </a:lnTo>
                  <a:lnTo>
                    <a:pt x="276" y="6"/>
                  </a:lnTo>
                  <a:lnTo>
                    <a:pt x="264" y="0"/>
                  </a:lnTo>
                  <a:lnTo>
                    <a:pt x="222" y="0"/>
                  </a:lnTo>
                  <a:lnTo>
                    <a:pt x="216" y="6"/>
                  </a:lnTo>
                  <a:lnTo>
                    <a:pt x="216" y="36"/>
                  </a:lnTo>
                  <a:lnTo>
                    <a:pt x="222" y="48"/>
                  </a:lnTo>
                  <a:lnTo>
                    <a:pt x="222" y="60"/>
                  </a:lnTo>
                  <a:lnTo>
                    <a:pt x="204" y="54"/>
                  </a:lnTo>
                  <a:lnTo>
                    <a:pt x="174" y="54"/>
                  </a:lnTo>
                  <a:lnTo>
                    <a:pt x="138" y="36"/>
                  </a:lnTo>
                  <a:lnTo>
                    <a:pt x="120" y="30"/>
                  </a:lnTo>
                  <a:lnTo>
                    <a:pt x="108" y="24"/>
                  </a:lnTo>
                  <a:lnTo>
                    <a:pt x="78" y="24"/>
                  </a:lnTo>
                  <a:lnTo>
                    <a:pt x="60" y="42"/>
                  </a:lnTo>
                  <a:lnTo>
                    <a:pt x="54" y="54"/>
                  </a:lnTo>
                  <a:lnTo>
                    <a:pt x="54" y="72"/>
                  </a:lnTo>
                  <a:lnTo>
                    <a:pt x="72" y="72"/>
                  </a:lnTo>
                  <a:lnTo>
                    <a:pt x="78" y="78"/>
                  </a:lnTo>
                  <a:lnTo>
                    <a:pt x="84" y="78"/>
                  </a:lnTo>
                  <a:lnTo>
                    <a:pt x="84" y="84"/>
                  </a:lnTo>
                  <a:lnTo>
                    <a:pt x="36" y="13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7" name="Kuwait" descr="© INSCALE GmbH, 05.05.2010&#10;http://www.presentationload.com/">
              <a:extLst>
                <a:ext uri="{FF2B5EF4-FFF2-40B4-BE49-F238E27FC236}">
                  <a16:creationId xmlns:a16="http://schemas.microsoft.com/office/drawing/2014/main" id="{D5CC96C3-E929-410C-A351-CE99EA9C64C1}"/>
                </a:ext>
              </a:extLst>
            </p:cNvPr>
            <p:cNvSpPr>
              <a:spLocks/>
            </p:cNvSpPr>
            <p:nvPr/>
          </p:nvSpPr>
          <p:spPr bwMode="gray">
            <a:xfrm>
              <a:off x="5455385" y="2300887"/>
              <a:ext cx="51884" cy="45954"/>
            </a:xfrm>
            <a:custGeom>
              <a:avLst/>
              <a:gdLst>
                <a:gd name="T0" fmla="*/ 2147483647 w 138"/>
                <a:gd name="T1" fmla="*/ 0 h 120"/>
                <a:gd name="T2" fmla="*/ 2147483647 w 138"/>
                <a:gd name="T3" fmla="*/ 0 h 120"/>
                <a:gd name="T4" fmla="*/ 2147483647 w 138"/>
                <a:gd name="T5" fmla="*/ 2147483647 h 120"/>
                <a:gd name="T6" fmla="*/ 2147483647 w 138"/>
                <a:gd name="T7" fmla="*/ 2147483647 h 120"/>
                <a:gd name="T8" fmla="*/ 2147483647 w 138"/>
                <a:gd name="T9" fmla="*/ 2147483647 h 120"/>
                <a:gd name="T10" fmla="*/ 2147483647 w 138"/>
                <a:gd name="T11" fmla="*/ 2147483647 h 120"/>
                <a:gd name="T12" fmla="*/ 0 w 138"/>
                <a:gd name="T13" fmla="*/ 2147483647 h 120"/>
                <a:gd name="T14" fmla="*/ 2147483647 w 138"/>
                <a:gd name="T15" fmla="*/ 2147483647 h 120"/>
                <a:gd name="T16" fmla="*/ 2147483647 w 138"/>
                <a:gd name="T17" fmla="*/ 2147483647 h 120"/>
                <a:gd name="T18" fmla="*/ 2147483647 w 138"/>
                <a:gd name="T19" fmla="*/ 2147483647 h 120"/>
                <a:gd name="T20" fmla="*/ 2147483647 w 138"/>
                <a:gd name="T21" fmla="*/ 2147483647 h 120"/>
                <a:gd name="T22" fmla="*/ 2147483647 w 138"/>
                <a:gd name="T23" fmla="*/ 2147483647 h 120"/>
                <a:gd name="T24" fmla="*/ 2147483647 w 138"/>
                <a:gd name="T25" fmla="*/ 2147483647 h 120"/>
                <a:gd name="T26" fmla="*/ 2147483647 w 138"/>
                <a:gd name="T27" fmla="*/ 2147483647 h 120"/>
                <a:gd name="T28" fmla="*/ 2147483647 w 138"/>
                <a:gd name="T29" fmla="*/ 2147483647 h 120"/>
                <a:gd name="T30" fmla="*/ 2147483647 w 138"/>
                <a:gd name="T31" fmla="*/ 2147483647 h 120"/>
                <a:gd name="T32" fmla="*/ 2147483647 w 138"/>
                <a:gd name="T33" fmla="*/ 2147483647 h 120"/>
                <a:gd name="T34" fmla="*/ 2147483647 w 138"/>
                <a:gd name="T35" fmla="*/ 2147483647 h 120"/>
                <a:gd name="T36" fmla="*/ 2147483647 w 138"/>
                <a:gd name="T37" fmla="*/ 2147483647 h 120"/>
                <a:gd name="T38" fmla="*/ 2147483647 w 138"/>
                <a:gd name="T39" fmla="*/ 2147483647 h 120"/>
                <a:gd name="T40" fmla="*/ 2147483647 w 138"/>
                <a:gd name="T41" fmla="*/ 2147483647 h 120"/>
                <a:gd name="T42" fmla="*/ 2147483647 w 138"/>
                <a:gd name="T43" fmla="*/ 2147483647 h 120"/>
                <a:gd name="T44" fmla="*/ 2147483647 w 138"/>
                <a:gd name="T45" fmla="*/ 2147483647 h 120"/>
                <a:gd name="T46" fmla="*/ 2147483647 w 138"/>
                <a:gd name="T47" fmla="*/ 2147483647 h 120"/>
                <a:gd name="T48" fmla="*/ 2147483647 w 138"/>
                <a:gd name="T49" fmla="*/ 0 h 120"/>
                <a:gd name="T50" fmla="*/ 2147483647 w 138"/>
                <a:gd name="T51" fmla="*/ 0 h 12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8"/>
                <a:gd name="T79" fmla="*/ 0 h 120"/>
                <a:gd name="T80" fmla="*/ 138 w 138"/>
                <a:gd name="T81" fmla="*/ 120 h 12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8" h="120">
                  <a:moveTo>
                    <a:pt x="54" y="0"/>
                  </a:moveTo>
                  <a:lnTo>
                    <a:pt x="36" y="0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24" y="30"/>
                  </a:lnTo>
                  <a:lnTo>
                    <a:pt x="6" y="66"/>
                  </a:lnTo>
                  <a:lnTo>
                    <a:pt x="0" y="72"/>
                  </a:lnTo>
                  <a:lnTo>
                    <a:pt x="42" y="72"/>
                  </a:lnTo>
                  <a:lnTo>
                    <a:pt x="60" y="78"/>
                  </a:lnTo>
                  <a:lnTo>
                    <a:pt x="66" y="78"/>
                  </a:lnTo>
                  <a:lnTo>
                    <a:pt x="66" y="114"/>
                  </a:lnTo>
                  <a:lnTo>
                    <a:pt x="72" y="120"/>
                  </a:lnTo>
                  <a:lnTo>
                    <a:pt x="138" y="120"/>
                  </a:lnTo>
                  <a:lnTo>
                    <a:pt x="126" y="114"/>
                  </a:lnTo>
                  <a:lnTo>
                    <a:pt x="114" y="102"/>
                  </a:lnTo>
                  <a:lnTo>
                    <a:pt x="102" y="78"/>
                  </a:lnTo>
                  <a:lnTo>
                    <a:pt x="102" y="66"/>
                  </a:lnTo>
                  <a:lnTo>
                    <a:pt x="90" y="60"/>
                  </a:lnTo>
                  <a:lnTo>
                    <a:pt x="84" y="36"/>
                  </a:lnTo>
                  <a:lnTo>
                    <a:pt x="120" y="36"/>
                  </a:lnTo>
                  <a:lnTo>
                    <a:pt x="120" y="18"/>
                  </a:lnTo>
                  <a:lnTo>
                    <a:pt x="114" y="12"/>
                  </a:lnTo>
                  <a:lnTo>
                    <a:pt x="90" y="12"/>
                  </a:lnTo>
                  <a:lnTo>
                    <a:pt x="90" y="18"/>
                  </a:lnTo>
                  <a:lnTo>
                    <a:pt x="8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8" name="Kosovo" descr="© INSCALE GmbH, 05.05.2010&#10;http://www.presentationload.com/">
              <a:extLst>
                <a:ext uri="{FF2B5EF4-FFF2-40B4-BE49-F238E27FC236}">
                  <a16:creationId xmlns:a16="http://schemas.microsoft.com/office/drawing/2014/main" id="{D2F4B202-B2C6-4B95-929A-FFD69F98CE4C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751078" y="1888485"/>
              <a:ext cx="48855" cy="49219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72"/>
                </a:cxn>
                <a:cxn ang="0">
                  <a:pos x="227" y="122"/>
                </a:cxn>
                <a:cxn ang="0">
                  <a:pos x="218" y="127"/>
                </a:cxn>
                <a:cxn ang="0">
                  <a:pos x="214" y="120"/>
                </a:cxn>
                <a:cxn ang="0">
                  <a:pos x="206" y="113"/>
                </a:cxn>
                <a:cxn ang="0">
                  <a:pos x="197" y="111"/>
                </a:cxn>
                <a:cxn ang="0">
                  <a:pos x="190" y="110"/>
                </a:cxn>
                <a:cxn ang="0">
                  <a:pos x="185" y="110"/>
                </a:cxn>
                <a:cxn ang="0">
                  <a:pos x="185" y="101"/>
                </a:cxn>
                <a:cxn ang="0">
                  <a:pos x="189" y="95"/>
                </a:cxn>
                <a:cxn ang="0">
                  <a:pos x="187" y="84"/>
                </a:cxn>
                <a:cxn ang="0">
                  <a:pos x="177" y="78"/>
                </a:cxn>
                <a:cxn ang="0">
                  <a:pos x="169" y="76"/>
                </a:cxn>
                <a:cxn ang="0">
                  <a:pos x="170" y="61"/>
                </a:cxn>
                <a:cxn ang="0">
                  <a:pos x="165" y="56"/>
                </a:cxn>
                <a:cxn ang="0">
                  <a:pos x="161" y="61"/>
                </a:cxn>
                <a:cxn ang="0">
                  <a:pos x="157" y="53"/>
                </a:cxn>
                <a:cxn ang="0">
                  <a:pos x="158" y="35"/>
                </a:cxn>
                <a:cxn ang="0">
                  <a:pos x="154" y="32"/>
                </a:cxn>
                <a:cxn ang="0">
                  <a:pos x="147" y="32"/>
                </a:cxn>
                <a:cxn ang="0">
                  <a:pos x="137" y="32"/>
                </a:cxn>
                <a:cxn ang="0">
                  <a:pos x="126" y="27"/>
                </a:cxn>
                <a:cxn ang="0">
                  <a:pos x="131" y="20"/>
                </a:cxn>
                <a:cxn ang="0">
                  <a:pos x="130" y="12"/>
                </a:cxn>
                <a:cxn ang="0">
                  <a:pos x="122" y="0"/>
                </a:cxn>
                <a:cxn ang="0">
                  <a:pos x="115" y="6"/>
                </a:cxn>
                <a:cxn ang="0">
                  <a:pos x="104" y="13"/>
                </a:cxn>
                <a:cxn ang="0">
                  <a:pos x="96" y="15"/>
                </a:cxn>
                <a:cxn ang="0">
                  <a:pos x="89" y="13"/>
                </a:cxn>
                <a:cxn ang="0">
                  <a:pos x="91" y="22"/>
                </a:cxn>
                <a:cxn ang="0">
                  <a:pos x="101" y="27"/>
                </a:cxn>
                <a:cxn ang="0">
                  <a:pos x="97" y="33"/>
                </a:cxn>
                <a:cxn ang="0">
                  <a:pos x="100" y="40"/>
                </a:cxn>
                <a:cxn ang="0">
                  <a:pos x="99" y="46"/>
                </a:cxn>
                <a:cxn ang="0">
                  <a:pos x="92" y="49"/>
                </a:cxn>
                <a:cxn ang="0">
                  <a:pos x="88" y="45"/>
                </a:cxn>
                <a:cxn ang="0">
                  <a:pos x="70" y="59"/>
                </a:cxn>
                <a:cxn ang="0">
                  <a:pos x="73" y="71"/>
                </a:cxn>
                <a:cxn ang="0">
                  <a:pos x="45" y="74"/>
                </a:cxn>
                <a:cxn ang="0">
                  <a:pos x="14" y="72"/>
                </a:cxn>
                <a:cxn ang="0">
                  <a:pos x="6" y="75"/>
                </a:cxn>
                <a:cxn ang="0">
                  <a:pos x="6" y="141"/>
                </a:cxn>
                <a:cxn ang="0">
                  <a:pos x="14" y="155"/>
                </a:cxn>
                <a:cxn ang="0">
                  <a:pos x="27" y="173"/>
                </a:cxn>
                <a:cxn ang="0">
                  <a:pos x="50" y="175"/>
                </a:cxn>
                <a:cxn ang="0">
                  <a:pos x="60" y="211"/>
                </a:cxn>
                <a:cxn ang="0">
                  <a:pos x="60" y="237"/>
                </a:cxn>
                <a:cxn ang="0">
                  <a:pos x="92" y="226"/>
                </a:cxn>
                <a:cxn ang="0">
                  <a:pos x="138" y="205"/>
                </a:cxn>
                <a:cxn ang="0">
                  <a:pos x="146" y="184"/>
                </a:cxn>
                <a:cxn ang="0">
                  <a:pos x="189" y="173"/>
                </a:cxn>
                <a:cxn ang="0">
                  <a:pos x="209" y="163"/>
                </a:cxn>
                <a:cxn ang="0">
                  <a:pos x="217" y="156"/>
                </a:cxn>
                <a:cxn ang="0">
                  <a:pos x="225" y="144"/>
                </a:cxn>
                <a:cxn ang="0">
                  <a:pos x="228" y="137"/>
                </a:cxn>
                <a:cxn ang="0">
                  <a:pos x="232" y="129"/>
                </a:cxn>
              </a:cxnLst>
              <a:rect l="0" t="0" r="r" b="b"/>
              <a:pathLst>
                <a:path w="232" h="237">
                  <a:moveTo>
                    <a:pt x="0" y="72"/>
                  </a:moveTo>
                  <a:cubicBezTo>
                    <a:pt x="1" y="72"/>
                    <a:pt x="2" y="73"/>
                    <a:pt x="6" y="75"/>
                  </a:cubicBezTo>
                  <a:cubicBezTo>
                    <a:pt x="6" y="66"/>
                    <a:pt x="6" y="66"/>
                    <a:pt x="6" y="66"/>
                  </a:cubicBezTo>
                  <a:lnTo>
                    <a:pt x="0" y="72"/>
                  </a:lnTo>
                  <a:close/>
                  <a:moveTo>
                    <a:pt x="231" y="124"/>
                  </a:moveTo>
                  <a:cubicBezTo>
                    <a:pt x="227" y="122"/>
                    <a:pt x="227" y="122"/>
                    <a:pt x="227" y="122"/>
                  </a:cubicBezTo>
                  <a:cubicBezTo>
                    <a:pt x="223" y="124"/>
                    <a:pt x="223" y="124"/>
                    <a:pt x="223" y="124"/>
                  </a:cubicBezTo>
                  <a:cubicBezTo>
                    <a:pt x="218" y="127"/>
                    <a:pt x="218" y="127"/>
                    <a:pt x="218" y="127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2" y="113"/>
                    <a:pt x="202" y="113"/>
                    <a:pt x="202" y="113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5" y="101"/>
                    <a:pt x="185" y="101"/>
                    <a:pt x="185" y="101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2" y="78"/>
                    <a:pt x="172" y="78"/>
                    <a:pt x="172" y="78"/>
                  </a:cubicBezTo>
                  <a:cubicBezTo>
                    <a:pt x="169" y="76"/>
                    <a:pt x="169" y="76"/>
                    <a:pt x="169" y="76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5" y="56"/>
                    <a:pt x="165" y="56"/>
                    <a:pt x="165" y="56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8" y="35"/>
                    <a:pt x="158" y="35"/>
                    <a:pt x="15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4" y="154"/>
                    <a:pt x="14" y="155"/>
                    <a:pt x="14" y="155"/>
                  </a:cubicBezTo>
                  <a:cubicBezTo>
                    <a:pt x="14" y="155"/>
                    <a:pt x="15" y="155"/>
                    <a:pt x="16" y="156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48" y="173"/>
                    <a:pt x="48" y="173"/>
                    <a:pt x="48" y="173"/>
                  </a:cubicBezTo>
                  <a:cubicBezTo>
                    <a:pt x="48" y="173"/>
                    <a:pt x="49" y="174"/>
                    <a:pt x="50" y="175"/>
                  </a:cubicBezTo>
                  <a:cubicBezTo>
                    <a:pt x="59" y="201"/>
                    <a:pt x="59" y="201"/>
                    <a:pt x="59" y="201"/>
                  </a:cubicBezTo>
                  <a:cubicBezTo>
                    <a:pt x="59" y="205"/>
                    <a:pt x="60" y="208"/>
                    <a:pt x="60" y="211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0" y="237"/>
                    <a:pt x="60" y="237"/>
                    <a:pt x="60" y="237"/>
                  </a:cubicBezTo>
                  <a:cubicBezTo>
                    <a:pt x="76" y="232"/>
                    <a:pt x="76" y="232"/>
                    <a:pt x="76" y="232"/>
                  </a:cubicBezTo>
                  <a:cubicBezTo>
                    <a:pt x="92" y="226"/>
                    <a:pt x="92" y="226"/>
                    <a:pt x="92" y="226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38" y="205"/>
                    <a:pt x="138" y="205"/>
                    <a:pt x="138" y="205"/>
                  </a:cubicBezTo>
                  <a:cubicBezTo>
                    <a:pt x="146" y="205"/>
                    <a:pt x="146" y="205"/>
                    <a:pt x="146" y="20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78" y="184"/>
                    <a:pt x="178" y="184"/>
                    <a:pt x="178" y="184"/>
                  </a:cubicBezTo>
                  <a:cubicBezTo>
                    <a:pt x="189" y="173"/>
                    <a:pt x="189" y="173"/>
                    <a:pt x="189" y="173"/>
                  </a:cubicBezTo>
                  <a:cubicBezTo>
                    <a:pt x="210" y="170"/>
                    <a:pt x="210" y="170"/>
                    <a:pt x="210" y="170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13" y="159"/>
                    <a:pt x="213" y="159"/>
                    <a:pt x="213" y="159"/>
                  </a:cubicBezTo>
                  <a:cubicBezTo>
                    <a:pt x="217" y="156"/>
                    <a:pt x="217" y="156"/>
                    <a:pt x="217" y="156"/>
                  </a:cubicBezTo>
                  <a:cubicBezTo>
                    <a:pt x="219" y="147"/>
                    <a:pt x="219" y="147"/>
                    <a:pt x="219" y="147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1"/>
                    <a:pt x="225" y="141"/>
                    <a:pt x="225" y="141"/>
                  </a:cubicBezTo>
                  <a:cubicBezTo>
                    <a:pt x="228" y="137"/>
                    <a:pt x="228" y="137"/>
                    <a:pt x="228" y="137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1" y="124"/>
                    <a:pt x="231" y="124"/>
                    <a:pt x="231" y="12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99" name="Korea, South" descr="© INSCALE GmbH, 05.05.2010&#10;http://www.presentationload.com/">
              <a:extLst>
                <a:ext uri="{FF2B5EF4-FFF2-40B4-BE49-F238E27FC236}">
                  <a16:creationId xmlns:a16="http://schemas.microsoft.com/office/drawing/2014/main" id="{926FAF28-0F11-4597-A2DD-CAD27725F7EE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434351" y="2041470"/>
              <a:ext cx="103766" cy="161579"/>
            </a:xfrm>
            <a:custGeom>
              <a:avLst/>
              <a:gdLst>
                <a:gd name="T0" fmla="*/ 2147483647 w 276"/>
                <a:gd name="T1" fmla="*/ 2147483647 h 426"/>
                <a:gd name="T2" fmla="*/ 2147483647 w 276"/>
                <a:gd name="T3" fmla="*/ 2147483647 h 426"/>
                <a:gd name="T4" fmla="*/ 2147483647 w 276"/>
                <a:gd name="T5" fmla="*/ 2147483647 h 426"/>
                <a:gd name="T6" fmla="*/ 2147483647 w 276"/>
                <a:gd name="T7" fmla="*/ 2147483647 h 426"/>
                <a:gd name="T8" fmla="*/ 2147483647 w 276"/>
                <a:gd name="T9" fmla="*/ 2147483647 h 426"/>
                <a:gd name="T10" fmla="*/ 2147483647 w 276"/>
                <a:gd name="T11" fmla="*/ 2147483647 h 426"/>
                <a:gd name="T12" fmla="*/ 2147483647 w 276"/>
                <a:gd name="T13" fmla="*/ 2147483647 h 426"/>
                <a:gd name="T14" fmla="*/ 2147483647 w 276"/>
                <a:gd name="T15" fmla="*/ 2147483647 h 426"/>
                <a:gd name="T16" fmla="*/ 2147483647 w 276"/>
                <a:gd name="T17" fmla="*/ 2147483647 h 426"/>
                <a:gd name="T18" fmla="*/ 2147483647 w 276"/>
                <a:gd name="T19" fmla="*/ 2147483647 h 426"/>
                <a:gd name="T20" fmla="*/ 2147483647 w 276"/>
                <a:gd name="T21" fmla="*/ 2147483647 h 426"/>
                <a:gd name="T22" fmla="*/ 2147483647 w 276"/>
                <a:gd name="T23" fmla="*/ 2147483647 h 426"/>
                <a:gd name="T24" fmla="*/ 2147483647 w 276"/>
                <a:gd name="T25" fmla="*/ 0 h 426"/>
                <a:gd name="T26" fmla="*/ 2147483647 w 276"/>
                <a:gd name="T27" fmla="*/ 2147483647 h 426"/>
                <a:gd name="T28" fmla="*/ 2147483647 w 276"/>
                <a:gd name="T29" fmla="*/ 2147483647 h 426"/>
                <a:gd name="T30" fmla="*/ 2147483647 w 276"/>
                <a:gd name="T31" fmla="*/ 2147483647 h 426"/>
                <a:gd name="T32" fmla="*/ 2147483647 w 276"/>
                <a:gd name="T33" fmla="*/ 2147483647 h 426"/>
                <a:gd name="T34" fmla="*/ 0 w 276"/>
                <a:gd name="T35" fmla="*/ 2147483647 h 426"/>
                <a:gd name="T36" fmla="*/ 2147483647 w 276"/>
                <a:gd name="T37" fmla="*/ 2147483647 h 426"/>
                <a:gd name="T38" fmla="*/ 2147483647 w 276"/>
                <a:gd name="T39" fmla="*/ 2147483647 h 426"/>
                <a:gd name="T40" fmla="*/ 2147483647 w 276"/>
                <a:gd name="T41" fmla="*/ 2147483647 h 426"/>
                <a:gd name="T42" fmla="*/ 2147483647 w 276"/>
                <a:gd name="T43" fmla="*/ 2147483647 h 426"/>
                <a:gd name="T44" fmla="*/ 2147483647 w 276"/>
                <a:gd name="T45" fmla="*/ 2147483647 h 426"/>
                <a:gd name="T46" fmla="*/ 2147483647 w 276"/>
                <a:gd name="T47" fmla="*/ 2147483647 h 426"/>
                <a:gd name="T48" fmla="*/ 2147483647 w 276"/>
                <a:gd name="T49" fmla="*/ 2147483647 h 426"/>
                <a:gd name="T50" fmla="*/ 2147483647 w 276"/>
                <a:gd name="T51" fmla="*/ 2147483647 h 426"/>
                <a:gd name="T52" fmla="*/ 2147483647 w 276"/>
                <a:gd name="T53" fmla="*/ 2147483647 h 426"/>
                <a:gd name="T54" fmla="*/ 2147483647 w 276"/>
                <a:gd name="T55" fmla="*/ 2147483647 h 426"/>
                <a:gd name="T56" fmla="*/ 2147483647 w 276"/>
                <a:gd name="T57" fmla="*/ 2147483647 h 426"/>
                <a:gd name="T58" fmla="*/ 2147483647 w 276"/>
                <a:gd name="T59" fmla="*/ 2147483647 h 426"/>
                <a:gd name="T60" fmla="*/ 2147483647 w 276"/>
                <a:gd name="T61" fmla="*/ 2147483647 h 426"/>
                <a:gd name="T62" fmla="*/ 2147483647 w 276"/>
                <a:gd name="T63" fmla="*/ 2147483647 h 426"/>
                <a:gd name="T64" fmla="*/ 2147483647 w 276"/>
                <a:gd name="T65" fmla="*/ 2147483647 h 426"/>
                <a:gd name="T66" fmla="*/ 2147483647 w 276"/>
                <a:gd name="T67" fmla="*/ 2147483647 h 426"/>
                <a:gd name="T68" fmla="*/ 2147483647 w 276"/>
                <a:gd name="T69" fmla="*/ 2147483647 h 426"/>
                <a:gd name="T70" fmla="*/ 2147483647 w 276"/>
                <a:gd name="T71" fmla="*/ 2147483647 h 426"/>
                <a:gd name="T72" fmla="*/ 2147483647 w 276"/>
                <a:gd name="T73" fmla="*/ 2147483647 h 426"/>
                <a:gd name="T74" fmla="*/ 2147483647 w 276"/>
                <a:gd name="T75" fmla="*/ 2147483647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76"/>
                <a:gd name="T115" fmla="*/ 0 h 426"/>
                <a:gd name="T116" fmla="*/ 276 w 276"/>
                <a:gd name="T117" fmla="*/ 426 h 42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76" h="426">
                  <a:moveTo>
                    <a:pt x="150" y="402"/>
                  </a:moveTo>
                  <a:lnTo>
                    <a:pt x="132" y="408"/>
                  </a:lnTo>
                  <a:lnTo>
                    <a:pt x="126" y="414"/>
                  </a:lnTo>
                  <a:lnTo>
                    <a:pt x="138" y="426"/>
                  </a:lnTo>
                  <a:lnTo>
                    <a:pt x="162" y="426"/>
                  </a:lnTo>
                  <a:lnTo>
                    <a:pt x="174" y="414"/>
                  </a:lnTo>
                  <a:lnTo>
                    <a:pt x="174" y="408"/>
                  </a:lnTo>
                  <a:lnTo>
                    <a:pt x="168" y="402"/>
                  </a:lnTo>
                  <a:lnTo>
                    <a:pt x="150" y="402"/>
                  </a:lnTo>
                  <a:close/>
                  <a:moveTo>
                    <a:pt x="276" y="246"/>
                  </a:moveTo>
                  <a:lnTo>
                    <a:pt x="270" y="228"/>
                  </a:lnTo>
                  <a:lnTo>
                    <a:pt x="264" y="216"/>
                  </a:lnTo>
                  <a:lnTo>
                    <a:pt x="246" y="198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46" y="162"/>
                  </a:lnTo>
                  <a:lnTo>
                    <a:pt x="240" y="150"/>
                  </a:lnTo>
                  <a:lnTo>
                    <a:pt x="210" y="120"/>
                  </a:lnTo>
                  <a:lnTo>
                    <a:pt x="198" y="102"/>
                  </a:lnTo>
                  <a:lnTo>
                    <a:pt x="168" y="72"/>
                  </a:lnTo>
                  <a:lnTo>
                    <a:pt x="144" y="66"/>
                  </a:lnTo>
                  <a:lnTo>
                    <a:pt x="144" y="60"/>
                  </a:lnTo>
                  <a:lnTo>
                    <a:pt x="138" y="54"/>
                  </a:lnTo>
                  <a:lnTo>
                    <a:pt x="132" y="42"/>
                  </a:lnTo>
                  <a:lnTo>
                    <a:pt x="102" y="12"/>
                  </a:lnTo>
                  <a:lnTo>
                    <a:pt x="96" y="0"/>
                  </a:lnTo>
                  <a:lnTo>
                    <a:pt x="78" y="12"/>
                  </a:lnTo>
                  <a:lnTo>
                    <a:pt x="48" y="12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12" y="30"/>
                  </a:lnTo>
                  <a:lnTo>
                    <a:pt x="12" y="36"/>
                  </a:lnTo>
                  <a:lnTo>
                    <a:pt x="18" y="42"/>
                  </a:lnTo>
                  <a:lnTo>
                    <a:pt x="18" y="48"/>
                  </a:lnTo>
                  <a:lnTo>
                    <a:pt x="12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2" y="84"/>
                  </a:lnTo>
                  <a:lnTo>
                    <a:pt x="24" y="90"/>
                  </a:lnTo>
                  <a:lnTo>
                    <a:pt x="30" y="90"/>
                  </a:lnTo>
                  <a:lnTo>
                    <a:pt x="42" y="96"/>
                  </a:lnTo>
                  <a:lnTo>
                    <a:pt x="60" y="132"/>
                  </a:lnTo>
                  <a:lnTo>
                    <a:pt x="54" y="132"/>
                  </a:lnTo>
                  <a:lnTo>
                    <a:pt x="48" y="126"/>
                  </a:lnTo>
                  <a:lnTo>
                    <a:pt x="36" y="126"/>
                  </a:lnTo>
                  <a:lnTo>
                    <a:pt x="24" y="120"/>
                  </a:lnTo>
                  <a:lnTo>
                    <a:pt x="6" y="120"/>
                  </a:lnTo>
                  <a:lnTo>
                    <a:pt x="6" y="126"/>
                  </a:lnTo>
                  <a:lnTo>
                    <a:pt x="18" y="132"/>
                  </a:lnTo>
                  <a:lnTo>
                    <a:pt x="30" y="144"/>
                  </a:lnTo>
                  <a:lnTo>
                    <a:pt x="42" y="150"/>
                  </a:lnTo>
                  <a:lnTo>
                    <a:pt x="54" y="192"/>
                  </a:lnTo>
                  <a:lnTo>
                    <a:pt x="90" y="198"/>
                  </a:lnTo>
                  <a:lnTo>
                    <a:pt x="90" y="228"/>
                  </a:lnTo>
                  <a:lnTo>
                    <a:pt x="78" y="240"/>
                  </a:lnTo>
                  <a:lnTo>
                    <a:pt x="78" y="270"/>
                  </a:lnTo>
                  <a:lnTo>
                    <a:pt x="84" y="282"/>
                  </a:lnTo>
                  <a:lnTo>
                    <a:pt x="102" y="300"/>
                  </a:lnTo>
                  <a:lnTo>
                    <a:pt x="108" y="300"/>
                  </a:lnTo>
                  <a:lnTo>
                    <a:pt x="108" y="306"/>
                  </a:lnTo>
                  <a:lnTo>
                    <a:pt x="102" y="312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32" y="330"/>
                  </a:lnTo>
                  <a:lnTo>
                    <a:pt x="144" y="324"/>
                  </a:lnTo>
                  <a:lnTo>
                    <a:pt x="144" y="318"/>
                  </a:lnTo>
                  <a:lnTo>
                    <a:pt x="150" y="312"/>
                  </a:lnTo>
                  <a:lnTo>
                    <a:pt x="150" y="306"/>
                  </a:lnTo>
                  <a:lnTo>
                    <a:pt x="198" y="282"/>
                  </a:lnTo>
                  <a:lnTo>
                    <a:pt x="222" y="288"/>
                  </a:lnTo>
                  <a:lnTo>
                    <a:pt x="234" y="270"/>
                  </a:lnTo>
                  <a:lnTo>
                    <a:pt x="258" y="270"/>
                  </a:lnTo>
                  <a:lnTo>
                    <a:pt x="270" y="264"/>
                  </a:lnTo>
                  <a:lnTo>
                    <a:pt x="276" y="264"/>
                  </a:lnTo>
                  <a:lnTo>
                    <a:pt x="276" y="24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0" name="Korea, North" descr="© INSCALE GmbH, 05.05.2010&#10;http://www.presentationload.com/">
              <a:extLst>
                <a:ext uri="{FF2B5EF4-FFF2-40B4-BE49-F238E27FC236}">
                  <a16:creationId xmlns:a16="http://schemas.microsoft.com/office/drawing/2014/main" id="{F991FF3A-D4B4-458F-B295-179E92FA8379}"/>
                </a:ext>
              </a:extLst>
            </p:cNvPr>
            <p:cNvSpPr>
              <a:spLocks/>
            </p:cNvSpPr>
            <p:nvPr/>
          </p:nvSpPr>
          <p:spPr bwMode="gray">
            <a:xfrm>
              <a:off x="7348373" y="1908055"/>
              <a:ext cx="124519" cy="158615"/>
            </a:xfrm>
            <a:custGeom>
              <a:avLst/>
              <a:gdLst>
                <a:gd name="T0" fmla="*/ 2147483647 w 330"/>
                <a:gd name="T1" fmla="*/ 0 h 420"/>
                <a:gd name="T2" fmla="*/ 2147483647 w 330"/>
                <a:gd name="T3" fmla="*/ 2147483647 h 420"/>
                <a:gd name="T4" fmla="*/ 2147483647 w 330"/>
                <a:gd name="T5" fmla="*/ 2147483647 h 420"/>
                <a:gd name="T6" fmla="*/ 2147483647 w 330"/>
                <a:gd name="T7" fmla="*/ 2147483647 h 420"/>
                <a:gd name="T8" fmla="*/ 2147483647 w 330"/>
                <a:gd name="T9" fmla="*/ 2147483647 h 420"/>
                <a:gd name="T10" fmla="*/ 2147483647 w 330"/>
                <a:gd name="T11" fmla="*/ 2147483647 h 420"/>
                <a:gd name="T12" fmla="*/ 2147483647 w 330"/>
                <a:gd name="T13" fmla="*/ 2147483647 h 420"/>
                <a:gd name="T14" fmla="*/ 2147483647 w 330"/>
                <a:gd name="T15" fmla="*/ 2147483647 h 420"/>
                <a:gd name="T16" fmla="*/ 2147483647 w 330"/>
                <a:gd name="T17" fmla="*/ 2147483647 h 420"/>
                <a:gd name="T18" fmla="*/ 2147483647 w 330"/>
                <a:gd name="T19" fmla="*/ 2147483647 h 420"/>
                <a:gd name="T20" fmla="*/ 2147483647 w 330"/>
                <a:gd name="T21" fmla="*/ 2147483647 h 420"/>
                <a:gd name="T22" fmla="*/ 2147483647 w 330"/>
                <a:gd name="T23" fmla="*/ 2147483647 h 420"/>
                <a:gd name="T24" fmla="*/ 2147483647 w 330"/>
                <a:gd name="T25" fmla="*/ 2147483647 h 420"/>
                <a:gd name="T26" fmla="*/ 2147483647 w 330"/>
                <a:gd name="T27" fmla="*/ 2147483647 h 420"/>
                <a:gd name="T28" fmla="*/ 2147483647 w 330"/>
                <a:gd name="T29" fmla="*/ 2147483647 h 420"/>
                <a:gd name="T30" fmla="*/ 2147483647 w 330"/>
                <a:gd name="T31" fmla="*/ 2147483647 h 420"/>
                <a:gd name="T32" fmla="*/ 2147483647 w 330"/>
                <a:gd name="T33" fmla="*/ 2147483647 h 420"/>
                <a:gd name="T34" fmla="*/ 2147483647 w 330"/>
                <a:gd name="T35" fmla="*/ 2147483647 h 420"/>
                <a:gd name="T36" fmla="*/ 2147483647 w 330"/>
                <a:gd name="T37" fmla="*/ 2147483647 h 420"/>
                <a:gd name="T38" fmla="*/ 2147483647 w 330"/>
                <a:gd name="T39" fmla="*/ 2147483647 h 420"/>
                <a:gd name="T40" fmla="*/ 2147483647 w 330"/>
                <a:gd name="T41" fmla="*/ 2147483647 h 420"/>
                <a:gd name="T42" fmla="*/ 2147483647 w 330"/>
                <a:gd name="T43" fmla="*/ 2147483647 h 420"/>
                <a:gd name="T44" fmla="*/ 2147483647 w 330"/>
                <a:gd name="T45" fmla="*/ 2147483647 h 420"/>
                <a:gd name="T46" fmla="*/ 2147483647 w 330"/>
                <a:gd name="T47" fmla="*/ 2147483647 h 420"/>
                <a:gd name="T48" fmla="*/ 2147483647 w 330"/>
                <a:gd name="T49" fmla="*/ 2147483647 h 420"/>
                <a:gd name="T50" fmla="*/ 2147483647 w 330"/>
                <a:gd name="T51" fmla="*/ 2147483647 h 420"/>
                <a:gd name="T52" fmla="*/ 2147483647 w 330"/>
                <a:gd name="T53" fmla="*/ 2147483647 h 420"/>
                <a:gd name="T54" fmla="*/ 2147483647 w 330"/>
                <a:gd name="T55" fmla="*/ 2147483647 h 420"/>
                <a:gd name="T56" fmla="*/ 2147483647 w 330"/>
                <a:gd name="T57" fmla="*/ 2147483647 h 420"/>
                <a:gd name="T58" fmla="*/ 2147483647 w 330"/>
                <a:gd name="T59" fmla="*/ 2147483647 h 420"/>
                <a:gd name="T60" fmla="*/ 2147483647 w 330"/>
                <a:gd name="T61" fmla="*/ 2147483647 h 420"/>
                <a:gd name="T62" fmla="*/ 2147483647 w 330"/>
                <a:gd name="T63" fmla="*/ 2147483647 h 420"/>
                <a:gd name="T64" fmla="*/ 2147483647 w 330"/>
                <a:gd name="T65" fmla="*/ 2147483647 h 420"/>
                <a:gd name="T66" fmla="*/ 2147483647 w 330"/>
                <a:gd name="T67" fmla="*/ 2147483647 h 420"/>
                <a:gd name="T68" fmla="*/ 2147483647 w 330"/>
                <a:gd name="T69" fmla="*/ 2147483647 h 420"/>
                <a:gd name="T70" fmla="*/ 2147483647 w 330"/>
                <a:gd name="T71" fmla="*/ 2147483647 h 420"/>
                <a:gd name="T72" fmla="*/ 2147483647 w 330"/>
                <a:gd name="T73" fmla="*/ 2147483647 h 420"/>
                <a:gd name="T74" fmla="*/ 2147483647 w 330"/>
                <a:gd name="T75" fmla="*/ 2147483647 h 420"/>
                <a:gd name="T76" fmla="*/ 2147483647 w 330"/>
                <a:gd name="T77" fmla="*/ 2147483647 h 420"/>
                <a:gd name="T78" fmla="*/ 2147483647 w 330"/>
                <a:gd name="T79" fmla="*/ 2147483647 h 420"/>
                <a:gd name="T80" fmla="*/ 2147483647 w 330"/>
                <a:gd name="T81" fmla="*/ 2147483647 h 420"/>
                <a:gd name="T82" fmla="*/ 2147483647 w 330"/>
                <a:gd name="T83" fmla="*/ 2147483647 h 420"/>
                <a:gd name="T84" fmla="*/ 2147483647 w 330"/>
                <a:gd name="T85" fmla="*/ 2147483647 h 420"/>
                <a:gd name="T86" fmla="*/ 2147483647 w 330"/>
                <a:gd name="T87" fmla="*/ 2147483647 h 420"/>
                <a:gd name="T88" fmla="*/ 2147483647 w 330"/>
                <a:gd name="T89" fmla="*/ 2147483647 h 420"/>
                <a:gd name="T90" fmla="*/ 2147483647 w 330"/>
                <a:gd name="T91" fmla="*/ 2147483647 h 420"/>
                <a:gd name="T92" fmla="*/ 2147483647 w 330"/>
                <a:gd name="T93" fmla="*/ 2147483647 h 420"/>
                <a:gd name="T94" fmla="*/ 2147483647 w 330"/>
                <a:gd name="T95" fmla="*/ 2147483647 h 420"/>
                <a:gd name="T96" fmla="*/ 2147483647 w 330"/>
                <a:gd name="T97" fmla="*/ 2147483647 h 420"/>
                <a:gd name="T98" fmla="*/ 2147483647 w 330"/>
                <a:gd name="T99" fmla="*/ 2147483647 h 420"/>
                <a:gd name="T100" fmla="*/ 2147483647 w 330"/>
                <a:gd name="T101" fmla="*/ 2147483647 h 420"/>
                <a:gd name="T102" fmla="*/ 2147483647 w 330"/>
                <a:gd name="T103" fmla="*/ 0 h 4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0"/>
                <a:gd name="T157" fmla="*/ 0 h 420"/>
                <a:gd name="T158" fmla="*/ 330 w 330"/>
                <a:gd name="T159" fmla="*/ 420 h 42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0" h="420">
                  <a:moveTo>
                    <a:pt x="270" y="0"/>
                  </a:moveTo>
                  <a:lnTo>
                    <a:pt x="240" y="0"/>
                  </a:lnTo>
                  <a:lnTo>
                    <a:pt x="240" y="6"/>
                  </a:lnTo>
                  <a:lnTo>
                    <a:pt x="246" y="12"/>
                  </a:lnTo>
                  <a:lnTo>
                    <a:pt x="252" y="24"/>
                  </a:lnTo>
                  <a:lnTo>
                    <a:pt x="252" y="42"/>
                  </a:lnTo>
                  <a:lnTo>
                    <a:pt x="228" y="42"/>
                  </a:lnTo>
                  <a:lnTo>
                    <a:pt x="234" y="54"/>
                  </a:lnTo>
                  <a:lnTo>
                    <a:pt x="234" y="60"/>
                  </a:lnTo>
                  <a:lnTo>
                    <a:pt x="228" y="72"/>
                  </a:lnTo>
                  <a:lnTo>
                    <a:pt x="216" y="78"/>
                  </a:lnTo>
                  <a:lnTo>
                    <a:pt x="204" y="72"/>
                  </a:lnTo>
                  <a:lnTo>
                    <a:pt x="180" y="72"/>
                  </a:lnTo>
                  <a:lnTo>
                    <a:pt x="174" y="66"/>
                  </a:lnTo>
                  <a:lnTo>
                    <a:pt x="168" y="72"/>
                  </a:lnTo>
                  <a:lnTo>
                    <a:pt x="168" y="84"/>
                  </a:lnTo>
                  <a:lnTo>
                    <a:pt x="192" y="108"/>
                  </a:lnTo>
                  <a:lnTo>
                    <a:pt x="198" y="108"/>
                  </a:lnTo>
                  <a:lnTo>
                    <a:pt x="198" y="120"/>
                  </a:lnTo>
                  <a:lnTo>
                    <a:pt x="150" y="120"/>
                  </a:lnTo>
                  <a:lnTo>
                    <a:pt x="138" y="114"/>
                  </a:lnTo>
                  <a:lnTo>
                    <a:pt x="126" y="114"/>
                  </a:lnTo>
                  <a:lnTo>
                    <a:pt x="114" y="102"/>
                  </a:lnTo>
                  <a:lnTo>
                    <a:pt x="102" y="96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84" y="108"/>
                  </a:lnTo>
                  <a:lnTo>
                    <a:pt x="84" y="138"/>
                  </a:lnTo>
                  <a:lnTo>
                    <a:pt x="66" y="174"/>
                  </a:lnTo>
                  <a:lnTo>
                    <a:pt x="54" y="186"/>
                  </a:lnTo>
                  <a:lnTo>
                    <a:pt x="18" y="204"/>
                  </a:lnTo>
                  <a:lnTo>
                    <a:pt x="12" y="216"/>
                  </a:lnTo>
                  <a:lnTo>
                    <a:pt x="6" y="222"/>
                  </a:lnTo>
                  <a:lnTo>
                    <a:pt x="6" y="234"/>
                  </a:lnTo>
                  <a:lnTo>
                    <a:pt x="0" y="246"/>
                  </a:lnTo>
                  <a:lnTo>
                    <a:pt x="12" y="228"/>
                  </a:lnTo>
                  <a:lnTo>
                    <a:pt x="18" y="246"/>
                  </a:lnTo>
                  <a:lnTo>
                    <a:pt x="36" y="270"/>
                  </a:lnTo>
                  <a:lnTo>
                    <a:pt x="48" y="252"/>
                  </a:lnTo>
                  <a:lnTo>
                    <a:pt x="54" y="258"/>
                  </a:lnTo>
                  <a:lnTo>
                    <a:pt x="60" y="270"/>
                  </a:lnTo>
                  <a:lnTo>
                    <a:pt x="96" y="270"/>
                  </a:lnTo>
                  <a:lnTo>
                    <a:pt x="96" y="282"/>
                  </a:lnTo>
                  <a:lnTo>
                    <a:pt x="102" y="294"/>
                  </a:lnTo>
                  <a:lnTo>
                    <a:pt x="102" y="336"/>
                  </a:lnTo>
                  <a:lnTo>
                    <a:pt x="138" y="336"/>
                  </a:lnTo>
                  <a:lnTo>
                    <a:pt x="144" y="348"/>
                  </a:lnTo>
                  <a:lnTo>
                    <a:pt x="132" y="342"/>
                  </a:lnTo>
                  <a:lnTo>
                    <a:pt x="108" y="342"/>
                  </a:lnTo>
                  <a:lnTo>
                    <a:pt x="102" y="348"/>
                  </a:lnTo>
                  <a:lnTo>
                    <a:pt x="102" y="360"/>
                  </a:lnTo>
                  <a:lnTo>
                    <a:pt x="108" y="378"/>
                  </a:lnTo>
                  <a:lnTo>
                    <a:pt x="114" y="384"/>
                  </a:lnTo>
                  <a:lnTo>
                    <a:pt x="126" y="408"/>
                  </a:lnTo>
                  <a:lnTo>
                    <a:pt x="156" y="396"/>
                  </a:lnTo>
                  <a:lnTo>
                    <a:pt x="162" y="402"/>
                  </a:lnTo>
                  <a:lnTo>
                    <a:pt x="174" y="408"/>
                  </a:lnTo>
                  <a:lnTo>
                    <a:pt x="180" y="414"/>
                  </a:lnTo>
                  <a:lnTo>
                    <a:pt x="192" y="420"/>
                  </a:lnTo>
                  <a:lnTo>
                    <a:pt x="198" y="420"/>
                  </a:lnTo>
                  <a:lnTo>
                    <a:pt x="216" y="414"/>
                  </a:lnTo>
                  <a:lnTo>
                    <a:pt x="228" y="414"/>
                  </a:lnTo>
                  <a:lnTo>
                    <a:pt x="240" y="408"/>
                  </a:lnTo>
                  <a:lnTo>
                    <a:pt x="246" y="402"/>
                  </a:lnTo>
                  <a:lnTo>
                    <a:pt x="246" y="396"/>
                  </a:lnTo>
                  <a:lnTo>
                    <a:pt x="240" y="390"/>
                  </a:lnTo>
                  <a:lnTo>
                    <a:pt x="240" y="384"/>
                  </a:lnTo>
                  <a:lnTo>
                    <a:pt x="246" y="384"/>
                  </a:lnTo>
                  <a:lnTo>
                    <a:pt x="252" y="378"/>
                  </a:lnTo>
                  <a:lnTo>
                    <a:pt x="276" y="366"/>
                  </a:lnTo>
                  <a:lnTo>
                    <a:pt x="306" y="366"/>
                  </a:lnTo>
                  <a:lnTo>
                    <a:pt x="324" y="354"/>
                  </a:lnTo>
                  <a:lnTo>
                    <a:pt x="312" y="342"/>
                  </a:lnTo>
                  <a:lnTo>
                    <a:pt x="312" y="336"/>
                  </a:lnTo>
                  <a:lnTo>
                    <a:pt x="264" y="312"/>
                  </a:lnTo>
                  <a:lnTo>
                    <a:pt x="240" y="312"/>
                  </a:lnTo>
                  <a:lnTo>
                    <a:pt x="240" y="300"/>
                  </a:lnTo>
                  <a:lnTo>
                    <a:pt x="246" y="288"/>
                  </a:lnTo>
                  <a:lnTo>
                    <a:pt x="252" y="282"/>
                  </a:lnTo>
                  <a:lnTo>
                    <a:pt x="246" y="276"/>
                  </a:lnTo>
                  <a:lnTo>
                    <a:pt x="234" y="270"/>
                  </a:lnTo>
                  <a:lnTo>
                    <a:pt x="228" y="264"/>
                  </a:lnTo>
                  <a:lnTo>
                    <a:pt x="228" y="252"/>
                  </a:lnTo>
                  <a:lnTo>
                    <a:pt x="240" y="246"/>
                  </a:lnTo>
                  <a:lnTo>
                    <a:pt x="246" y="240"/>
                  </a:lnTo>
                  <a:lnTo>
                    <a:pt x="258" y="234"/>
                  </a:lnTo>
                  <a:lnTo>
                    <a:pt x="270" y="234"/>
                  </a:lnTo>
                  <a:lnTo>
                    <a:pt x="276" y="228"/>
                  </a:lnTo>
                  <a:lnTo>
                    <a:pt x="288" y="204"/>
                  </a:lnTo>
                  <a:lnTo>
                    <a:pt x="288" y="192"/>
                  </a:lnTo>
                  <a:lnTo>
                    <a:pt x="294" y="186"/>
                  </a:lnTo>
                  <a:lnTo>
                    <a:pt x="300" y="174"/>
                  </a:lnTo>
                  <a:lnTo>
                    <a:pt x="324" y="162"/>
                  </a:lnTo>
                  <a:lnTo>
                    <a:pt x="312" y="132"/>
                  </a:lnTo>
                  <a:lnTo>
                    <a:pt x="306" y="126"/>
                  </a:lnTo>
                  <a:lnTo>
                    <a:pt x="294" y="102"/>
                  </a:lnTo>
                  <a:lnTo>
                    <a:pt x="294" y="90"/>
                  </a:lnTo>
                  <a:lnTo>
                    <a:pt x="306" y="66"/>
                  </a:lnTo>
                  <a:lnTo>
                    <a:pt x="318" y="60"/>
                  </a:lnTo>
                  <a:lnTo>
                    <a:pt x="324" y="54"/>
                  </a:lnTo>
                  <a:lnTo>
                    <a:pt x="330" y="54"/>
                  </a:lnTo>
                  <a:lnTo>
                    <a:pt x="312" y="36"/>
                  </a:lnTo>
                  <a:lnTo>
                    <a:pt x="288" y="2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1" name="Kenya" descr="© INSCALE GmbH, 05.05.2010&#10;http://www.presentationload.com/">
              <a:extLst>
                <a:ext uri="{FF2B5EF4-FFF2-40B4-BE49-F238E27FC236}">
                  <a16:creationId xmlns:a16="http://schemas.microsoft.com/office/drawing/2014/main" id="{40A3AF87-737B-4979-BBFF-F01F69EF7E1E}"/>
                </a:ext>
              </a:extLst>
            </p:cNvPr>
            <p:cNvSpPr>
              <a:spLocks/>
            </p:cNvSpPr>
            <p:nvPr/>
          </p:nvSpPr>
          <p:spPr bwMode="gray">
            <a:xfrm>
              <a:off x="5152980" y="3074689"/>
              <a:ext cx="213462" cy="289065"/>
            </a:xfrm>
            <a:custGeom>
              <a:avLst/>
              <a:gdLst>
                <a:gd name="T0" fmla="*/ 2147483647 w 564"/>
                <a:gd name="T1" fmla="*/ 2147483647 h 762"/>
                <a:gd name="T2" fmla="*/ 2147483647 w 564"/>
                <a:gd name="T3" fmla="*/ 2147483647 h 762"/>
                <a:gd name="T4" fmla="*/ 2147483647 w 564"/>
                <a:gd name="T5" fmla="*/ 2147483647 h 762"/>
                <a:gd name="T6" fmla="*/ 2147483647 w 564"/>
                <a:gd name="T7" fmla="*/ 2147483647 h 762"/>
                <a:gd name="T8" fmla="*/ 2147483647 w 564"/>
                <a:gd name="T9" fmla="*/ 2147483647 h 762"/>
                <a:gd name="T10" fmla="*/ 2147483647 w 564"/>
                <a:gd name="T11" fmla="*/ 2147483647 h 762"/>
                <a:gd name="T12" fmla="*/ 2147483647 w 564"/>
                <a:gd name="T13" fmla="*/ 2147483647 h 762"/>
                <a:gd name="T14" fmla="*/ 2147483647 w 564"/>
                <a:gd name="T15" fmla="*/ 2147483647 h 762"/>
                <a:gd name="T16" fmla="*/ 2147483647 w 564"/>
                <a:gd name="T17" fmla="*/ 2147483647 h 762"/>
                <a:gd name="T18" fmla="*/ 2147483647 w 564"/>
                <a:gd name="T19" fmla="*/ 2147483647 h 762"/>
                <a:gd name="T20" fmla="*/ 2147483647 w 564"/>
                <a:gd name="T21" fmla="*/ 2147483647 h 762"/>
                <a:gd name="T22" fmla="*/ 2147483647 w 564"/>
                <a:gd name="T23" fmla="*/ 2147483647 h 762"/>
                <a:gd name="T24" fmla="*/ 2147483647 w 564"/>
                <a:gd name="T25" fmla="*/ 0 h 762"/>
                <a:gd name="T26" fmla="*/ 2147483647 w 564"/>
                <a:gd name="T27" fmla="*/ 2147483647 h 762"/>
                <a:gd name="T28" fmla="*/ 2147483647 w 564"/>
                <a:gd name="T29" fmla="*/ 2147483647 h 762"/>
                <a:gd name="T30" fmla="*/ 2147483647 w 564"/>
                <a:gd name="T31" fmla="*/ 2147483647 h 762"/>
                <a:gd name="T32" fmla="*/ 2147483647 w 564"/>
                <a:gd name="T33" fmla="*/ 2147483647 h 762"/>
                <a:gd name="T34" fmla="*/ 2147483647 w 564"/>
                <a:gd name="T35" fmla="*/ 2147483647 h 762"/>
                <a:gd name="T36" fmla="*/ 2147483647 w 564"/>
                <a:gd name="T37" fmla="*/ 2147483647 h 762"/>
                <a:gd name="T38" fmla="*/ 2147483647 w 564"/>
                <a:gd name="T39" fmla="*/ 2147483647 h 762"/>
                <a:gd name="T40" fmla="*/ 2147483647 w 564"/>
                <a:gd name="T41" fmla="*/ 2147483647 h 762"/>
                <a:gd name="T42" fmla="*/ 2147483647 w 564"/>
                <a:gd name="T43" fmla="*/ 2147483647 h 762"/>
                <a:gd name="T44" fmla="*/ 2147483647 w 564"/>
                <a:gd name="T45" fmla="*/ 2147483647 h 762"/>
                <a:gd name="T46" fmla="*/ 2147483647 w 564"/>
                <a:gd name="T47" fmla="*/ 2147483647 h 762"/>
                <a:gd name="T48" fmla="*/ 2147483647 w 564"/>
                <a:gd name="T49" fmla="*/ 2147483647 h 762"/>
                <a:gd name="T50" fmla="*/ 2147483647 w 564"/>
                <a:gd name="T51" fmla="*/ 2147483647 h 762"/>
                <a:gd name="T52" fmla="*/ 2147483647 w 564"/>
                <a:gd name="T53" fmla="*/ 2147483647 h 762"/>
                <a:gd name="T54" fmla="*/ 2147483647 w 564"/>
                <a:gd name="T55" fmla="*/ 2147483647 h 762"/>
                <a:gd name="T56" fmla="*/ 2147483647 w 564"/>
                <a:gd name="T57" fmla="*/ 2147483647 h 762"/>
                <a:gd name="T58" fmla="*/ 0 w 564"/>
                <a:gd name="T59" fmla="*/ 2147483647 h 762"/>
                <a:gd name="T60" fmla="*/ 2147483647 w 564"/>
                <a:gd name="T61" fmla="*/ 2147483647 h 762"/>
                <a:gd name="T62" fmla="*/ 2147483647 w 564"/>
                <a:gd name="T63" fmla="*/ 2147483647 h 762"/>
                <a:gd name="T64" fmla="*/ 2147483647 w 564"/>
                <a:gd name="T65" fmla="*/ 2147483647 h 762"/>
                <a:gd name="T66" fmla="*/ 2147483647 w 564"/>
                <a:gd name="T67" fmla="*/ 2147483647 h 762"/>
                <a:gd name="T68" fmla="*/ 2147483647 w 564"/>
                <a:gd name="T69" fmla="*/ 2147483647 h 762"/>
                <a:gd name="T70" fmla="*/ 0 w 564"/>
                <a:gd name="T71" fmla="*/ 2147483647 h 762"/>
                <a:gd name="T72" fmla="*/ 2147483647 w 564"/>
                <a:gd name="T73" fmla="*/ 2147483647 h 762"/>
                <a:gd name="T74" fmla="*/ 2147483647 w 564"/>
                <a:gd name="T75" fmla="*/ 2147483647 h 762"/>
                <a:gd name="T76" fmla="*/ 2147483647 w 564"/>
                <a:gd name="T77" fmla="*/ 2147483647 h 762"/>
                <a:gd name="T78" fmla="*/ 2147483647 w 564"/>
                <a:gd name="T79" fmla="*/ 2147483647 h 762"/>
                <a:gd name="T80" fmla="*/ 2147483647 w 564"/>
                <a:gd name="T81" fmla="*/ 2147483647 h 762"/>
                <a:gd name="T82" fmla="*/ 2147483647 w 564"/>
                <a:gd name="T83" fmla="*/ 2147483647 h 762"/>
                <a:gd name="T84" fmla="*/ 2147483647 w 564"/>
                <a:gd name="T85" fmla="*/ 2147483647 h 762"/>
                <a:gd name="T86" fmla="*/ 2147483647 w 564"/>
                <a:gd name="T87" fmla="*/ 2147483647 h 762"/>
                <a:gd name="T88" fmla="*/ 2147483647 w 564"/>
                <a:gd name="T89" fmla="*/ 2147483647 h 762"/>
                <a:gd name="T90" fmla="*/ 2147483647 w 564"/>
                <a:gd name="T91" fmla="*/ 2147483647 h 762"/>
                <a:gd name="T92" fmla="*/ 2147483647 w 564"/>
                <a:gd name="T93" fmla="*/ 2147483647 h 762"/>
                <a:gd name="T94" fmla="*/ 2147483647 w 564"/>
                <a:gd name="T95" fmla="*/ 2147483647 h 762"/>
                <a:gd name="T96" fmla="*/ 2147483647 w 564"/>
                <a:gd name="T97" fmla="*/ 2147483647 h 762"/>
                <a:gd name="T98" fmla="*/ 2147483647 w 564"/>
                <a:gd name="T99" fmla="*/ 2147483647 h 762"/>
                <a:gd name="T100" fmla="*/ 2147483647 w 564"/>
                <a:gd name="T101" fmla="*/ 2147483647 h 7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64"/>
                <a:gd name="T154" fmla="*/ 0 h 762"/>
                <a:gd name="T155" fmla="*/ 564 w 564"/>
                <a:gd name="T156" fmla="*/ 762 h 7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64" h="762">
                  <a:moveTo>
                    <a:pt x="498" y="150"/>
                  </a:moveTo>
                  <a:lnTo>
                    <a:pt x="540" y="108"/>
                  </a:lnTo>
                  <a:lnTo>
                    <a:pt x="558" y="72"/>
                  </a:lnTo>
                  <a:lnTo>
                    <a:pt x="564" y="66"/>
                  </a:lnTo>
                  <a:lnTo>
                    <a:pt x="564" y="60"/>
                  </a:lnTo>
                  <a:lnTo>
                    <a:pt x="540" y="54"/>
                  </a:lnTo>
                  <a:lnTo>
                    <a:pt x="534" y="60"/>
                  </a:lnTo>
                  <a:lnTo>
                    <a:pt x="504" y="60"/>
                  </a:lnTo>
                  <a:lnTo>
                    <a:pt x="480" y="30"/>
                  </a:lnTo>
                  <a:lnTo>
                    <a:pt x="462" y="48"/>
                  </a:lnTo>
                  <a:lnTo>
                    <a:pt x="456" y="48"/>
                  </a:lnTo>
                  <a:lnTo>
                    <a:pt x="450" y="54"/>
                  </a:lnTo>
                  <a:lnTo>
                    <a:pt x="438" y="60"/>
                  </a:lnTo>
                  <a:lnTo>
                    <a:pt x="426" y="60"/>
                  </a:lnTo>
                  <a:lnTo>
                    <a:pt x="414" y="72"/>
                  </a:lnTo>
                  <a:lnTo>
                    <a:pt x="414" y="84"/>
                  </a:lnTo>
                  <a:lnTo>
                    <a:pt x="390" y="102"/>
                  </a:lnTo>
                  <a:lnTo>
                    <a:pt x="378" y="96"/>
                  </a:lnTo>
                  <a:lnTo>
                    <a:pt x="372" y="96"/>
                  </a:lnTo>
                  <a:lnTo>
                    <a:pt x="360" y="90"/>
                  </a:lnTo>
                  <a:lnTo>
                    <a:pt x="330" y="90"/>
                  </a:lnTo>
                  <a:lnTo>
                    <a:pt x="318" y="84"/>
                  </a:lnTo>
                  <a:lnTo>
                    <a:pt x="288" y="84"/>
                  </a:lnTo>
                  <a:lnTo>
                    <a:pt x="210" y="24"/>
                  </a:lnTo>
                  <a:lnTo>
                    <a:pt x="138" y="18"/>
                  </a:lnTo>
                  <a:lnTo>
                    <a:pt x="132" y="0"/>
                  </a:lnTo>
                  <a:lnTo>
                    <a:pt x="108" y="12"/>
                  </a:lnTo>
                  <a:lnTo>
                    <a:pt x="18" y="12"/>
                  </a:lnTo>
                  <a:lnTo>
                    <a:pt x="0" y="42"/>
                  </a:lnTo>
                  <a:lnTo>
                    <a:pt x="6" y="48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18" y="84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30" y="84"/>
                  </a:lnTo>
                  <a:lnTo>
                    <a:pt x="30" y="96"/>
                  </a:lnTo>
                  <a:lnTo>
                    <a:pt x="24" y="102"/>
                  </a:lnTo>
                  <a:lnTo>
                    <a:pt x="24" y="108"/>
                  </a:lnTo>
                  <a:lnTo>
                    <a:pt x="42" y="126"/>
                  </a:lnTo>
                  <a:lnTo>
                    <a:pt x="36" y="132"/>
                  </a:lnTo>
                  <a:lnTo>
                    <a:pt x="72" y="174"/>
                  </a:lnTo>
                  <a:lnTo>
                    <a:pt x="66" y="180"/>
                  </a:lnTo>
                  <a:lnTo>
                    <a:pt x="60" y="180"/>
                  </a:lnTo>
                  <a:lnTo>
                    <a:pt x="54" y="186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8" y="234"/>
                  </a:lnTo>
                  <a:lnTo>
                    <a:pt x="78" y="246"/>
                  </a:lnTo>
                  <a:lnTo>
                    <a:pt x="66" y="258"/>
                  </a:lnTo>
                  <a:lnTo>
                    <a:pt x="60" y="282"/>
                  </a:lnTo>
                  <a:lnTo>
                    <a:pt x="42" y="282"/>
                  </a:lnTo>
                  <a:lnTo>
                    <a:pt x="36" y="288"/>
                  </a:lnTo>
                  <a:lnTo>
                    <a:pt x="36" y="312"/>
                  </a:lnTo>
                  <a:lnTo>
                    <a:pt x="18" y="324"/>
                  </a:lnTo>
                  <a:lnTo>
                    <a:pt x="12" y="342"/>
                  </a:lnTo>
                  <a:lnTo>
                    <a:pt x="6" y="348"/>
                  </a:lnTo>
                  <a:lnTo>
                    <a:pt x="0" y="360"/>
                  </a:lnTo>
                  <a:lnTo>
                    <a:pt x="0" y="384"/>
                  </a:lnTo>
                  <a:lnTo>
                    <a:pt x="18" y="402"/>
                  </a:lnTo>
                  <a:lnTo>
                    <a:pt x="30" y="402"/>
                  </a:lnTo>
                  <a:lnTo>
                    <a:pt x="30" y="390"/>
                  </a:lnTo>
                  <a:lnTo>
                    <a:pt x="54" y="390"/>
                  </a:lnTo>
                  <a:lnTo>
                    <a:pt x="60" y="408"/>
                  </a:lnTo>
                  <a:lnTo>
                    <a:pt x="42" y="408"/>
                  </a:lnTo>
                  <a:lnTo>
                    <a:pt x="30" y="420"/>
                  </a:lnTo>
                  <a:lnTo>
                    <a:pt x="24" y="414"/>
                  </a:lnTo>
                  <a:lnTo>
                    <a:pt x="18" y="414"/>
                  </a:lnTo>
                  <a:lnTo>
                    <a:pt x="6" y="420"/>
                  </a:lnTo>
                  <a:lnTo>
                    <a:pt x="0" y="432"/>
                  </a:lnTo>
                  <a:lnTo>
                    <a:pt x="0" y="438"/>
                  </a:lnTo>
                  <a:lnTo>
                    <a:pt x="12" y="450"/>
                  </a:lnTo>
                  <a:lnTo>
                    <a:pt x="6" y="468"/>
                  </a:lnTo>
                  <a:lnTo>
                    <a:pt x="258" y="624"/>
                  </a:lnTo>
                  <a:lnTo>
                    <a:pt x="270" y="636"/>
                  </a:lnTo>
                  <a:lnTo>
                    <a:pt x="270" y="642"/>
                  </a:lnTo>
                  <a:lnTo>
                    <a:pt x="264" y="648"/>
                  </a:lnTo>
                  <a:lnTo>
                    <a:pt x="258" y="648"/>
                  </a:lnTo>
                  <a:lnTo>
                    <a:pt x="252" y="654"/>
                  </a:lnTo>
                  <a:lnTo>
                    <a:pt x="366" y="762"/>
                  </a:lnTo>
                  <a:lnTo>
                    <a:pt x="384" y="756"/>
                  </a:lnTo>
                  <a:lnTo>
                    <a:pt x="414" y="690"/>
                  </a:lnTo>
                  <a:lnTo>
                    <a:pt x="414" y="660"/>
                  </a:lnTo>
                  <a:lnTo>
                    <a:pt x="426" y="648"/>
                  </a:lnTo>
                  <a:lnTo>
                    <a:pt x="432" y="648"/>
                  </a:lnTo>
                  <a:lnTo>
                    <a:pt x="444" y="636"/>
                  </a:lnTo>
                  <a:lnTo>
                    <a:pt x="444" y="624"/>
                  </a:lnTo>
                  <a:lnTo>
                    <a:pt x="438" y="618"/>
                  </a:lnTo>
                  <a:lnTo>
                    <a:pt x="438" y="600"/>
                  </a:lnTo>
                  <a:lnTo>
                    <a:pt x="444" y="594"/>
                  </a:lnTo>
                  <a:lnTo>
                    <a:pt x="456" y="588"/>
                  </a:lnTo>
                  <a:lnTo>
                    <a:pt x="468" y="588"/>
                  </a:lnTo>
                  <a:lnTo>
                    <a:pt x="474" y="582"/>
                  </a:lnTo>
                  <a:lnTo>
                    <a:pt x="480" y="582"/>
                  </a:lnTo>
                  <a:lnTo>
                    <a:pt x="486" y="540"/>
                  </a:lnTo>
                  <a:lnTo>
                    <a:pt x="516" y="540"/>
                  </a:lnTo>
                  <a:lnTo>
                    <a:pt x="528" y="534"/>
                  </a:lnTo>
                  <a:lnTo>
                    <a:pt x="534" y="522"/>
                  </a:lnTo>
                  <a:lnTo>
                    <a:pt x="540" y="516"/>
                  </a:lnTo>
                  <a:lnTo>
                    <a:pt x="498" y="450"/>
                  </a:lnTo>
                  <a:lnTo>
                    <a:pt x="498" y="1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2" name="Kazakhstan" descr="© INSCALE GmbH, 05.05.2010&#10;http://www.presentationload.com/">
              <a:extLst>
                <a:ext uri="{FF2B5EF4-FFF2-40B4-BE49-F238E27FC236}">
                  <a16:creationId xmlns:a16="http://schemas.microsoft.com/office/drawing/2014/main" id="{93F12863-5712-4CB8-9CE0-8DD72AAD62AE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370889" y="1538944"/>
              <a:ext cx="953166" cy="441749"/>
            </a:xfrm>
            <a:custGeom>
              <a:avLst/>
              <a:gdLst>
                <a:gd name="T0" fmla="*/ 2147483647 w 2514"/>
                <a:gd name="T1" fmla="*/ 2147483647 h 1164"/>
                <a:gd name="T2" fmla="*/ 2147483647 w 2514"/>
                <a:gd name="T3" fmla="*/ 2147483647 h 1164"/>
                <a:gd name="T4" fmla="*/ 2147483647 w 2514"/>
                <a:gd name="T5" fmla="*/ 2147483647 h 1164"/>
                <a:gd name="T6" fmla="*/ 2147483647 w 2514"/>
                <a:gd name="T7" fmla="*/ 2147483647 h 1164"/>
                <a:gd name="T8" fmla="*/ 2147483647 w 2514"/>
                <a:gd name="T9" fmla="*/ 2147483647 h 1164"/>
                <a:gd name="T10" fmla="*/ 2147483647 w 2514"/>
                <a:gd name="T11" fmla="*/ 2147483647 h 1164"/>
                <a:gd name="T12" fmla="*/ 2147483647 w 2514"/>
                <a:gd name="T13" fmla="*/ 2147483647 h 1164"/>
                <a:gd name="T14" fmla="*/ 2147483647 w 2514"/>
                <a:gd name="T15" fmla="*/ 2147483647 h 1164"/>
                <a:gd name="T16" fmla="*/ 2147483647 w 2514"/>
                <a:gd name="T17" fmla="*/ 2147483647 h 1164"/>
                <a:gd name="T18" fmla="*/ 2147483647 w 2514"/>
                <a:gd name="T19" fmla="*/ 2147483647 h 1164"/>
                <a:gd name="T20" fmla="*/ 2147483647 w 2514"/>
                <a:gd name="T21" fmla="*/ 2147483647 h 1164"/>
                <a:gd name="T22" fmla="*/ 2147483647 w 2514"/>
                <a:gd name="T23" fmla="*/ 2147483647 h 1164"/>
                <a:gd name="T24" fmla="*/ 2147483647 w 2514"/>
                <a:gd name="T25" fmla="*/ 2147483647 h 1164"/>
                <a:gd name="T26" fmla="*/ 2147483647 w 2514"/>
                <a:gd name="T27" fmla="*/ 2147483647 h 1164"/>
                <a:gd name="T28" fmla="*/ 2147483647 w 2514"/>
                <a:gd name="T29" fmla="*/ 2147483647 h 1164"/>
                <a:gd name="T30" fmla="*/ 2147483647 w 2514"/>
                <a:gd name="T31" fmla="*/ 2147483647 h 1164"/>
                <a:gd name="T32" fmla="*/ 2147483647 w 2514"/>
                <a:gd name="T33" fmla="*/ 2147483647 h 1164"/>
                <a:gd name="T34" fmla="*/ 2147483647 w 2514"/>
                <a:gd name="T35" fmla="*/ 2147483647 h 1164"/>
                <a:gd name="T36" fmla="*/ 2147483647 w 2514"/>
                <a:gd name="T37" fmla="*/ 2147483647 h 1164"/>
                <a:gd name="T38" fmla="*/ 2147483647 w 2514"/>
                <a:gd name="T39" fmla="*/ 2147483647 h 1164"/>
                <a:gd name="T40" fmla="*/ 2147483647 w 2514"/>
                <a:gd name="T41" fmla="*/ 2147483647 h 1164"/>
                <a:gd name="T42" fmla="*/ 2147483647 w 2514"/>
                <a:gd name="T43" fmla="*/ 2147483647 h 1164"/>
                <a:gd name="T44" fmla="*/ 2147483647 w 2514"/>
                <a:gd name="T45" fmla="*/ 2147483647 h 1164"/>
                <a:gd name="T46" fmla="*/ 2147483647 w 2514"/>
                <a:gd name="T47" fmla="*/ 2147483647 h 1164"/>
                <a:gd name="T48" fmla="*/ 2147483647 w 2514"/>
                <a:gd name="T49" fmla="*/ 2147483647 h 1164"/>
                <a:gd name="T50" fmla="*/ 2147483647 w 2514"/>
                <a:gd name="T51" fmla="*/ 2147483647 h 1164"/>
                <a:gd name="T52" fmla="*/ 2147483647 w 2514"/>
                <a:gd name="T53" fmla="*/ 2147483647 h 1164"/>
                <a:gd name="T54" fmla="*/ 2147483647 w 2514"/>
                <a:gd name="T55" fmla="*/ 2147483647 h 1164"/>
                <a:gd name="T56" fmla="*/ 2147483647 w 2514"/>
                <a:gd name="T57" fmla="*/ 2147483647 h 1164"/>
                <a:gd name="T58" fmla="*/ 2147483647 w 2514"/>
                <a:gd name="T59" fmla="*/ 2147483647 h 1164"/>
                <a:gd name="T60" fmla="*/ 2147483647 w 2514"/>
                <a:gd name="T61" fmla="*/ 2147483647 h 1164"/>
                <a:gd name="T62" fmla="*/ 2147483647 w 2514"/>
                <a:gd name="T63" fmla="*/ 2147483647 h 1164"/>
                <a:gd name="T64" fmla="*/ 2147483647 w 2514"/>
                <a:gd name="T65" fmla="*/ 2147483647 h 1164"/>
                <a:gd name="T66" fmla="*/ 2147483647 w 2514"/>
                <a:gd name="T67" fmla="*/ 2147483647 h 1164"/>
                <a:gd name="T68" fmla="*/ 2147483647 w 2514"/>
                <a:gd name="T69" fmla="*/ 2147483647 h 1164"/>
                <a:gd name="T70" fmla="*/ 2147483647 w 2514"/>
                <a:gd name="T71" fmla="*/ 2147483647 h 1164"/>
                <a:gd name="T72" fmla="*/ 2147483647 w 2514"/>
                <a:gd name="T73" fmla="*/ 2147483647 h 1164"/>
                <a:gd name="T74" fmla="*/ 2147483647 w 2514"/>
                <a:gd name="T75" fmla="*/ 2147483647 h 1164"/>
                <a:gd name="T76" fmla="*/ 2147483647 w 2514"/>
                <a:gd name="T77" fmla="*/ 2147483647 h 1164"/>
                <a:gd name="T78" fmla="*/ 2147483647 w 2514"/>
                <a:gd name="T79" fmla="*/ 2147483647 h 1164"/>
                <a:gd name="T80" fmla="*/ 2147483647 w 2514"/>
                <a:gd name="T81" fmla="*/ 2147483647 h 1164"/>
                <a:gd name="T82" fmla="*/ 2147483647 w 2514"/>
                <a:gd name="T83" fmla="*/ 2147483647 h 1164"/>
                <a:gd name="T84" fmla="*/ 2147483647 w 2514"/>
                <a:gd name="T85" fmla="*/ 2147483647 h 1164"/>
                <a:gd name="T86" fmla="*/ 2147483647 w 2514"/>
                <a:gd name="T87" fmla="*/ 2147483647 h 1164"/>
                <a:gd name="T88" fmla="*/ 2147483647 w 2514"/>
                <a:gd name="T89" fmla="*/ 2147483647 h 1164"/>
                <a:gd name="T90" fmla="*/ 2147483647 w 2514"/>
                <a:gd name="T91" fmla="*/ 2147483647 h 1164"/>
                <a:gd name="T92" fmla="*/ 2147483647 w 2514"/>
                <a:gd name="T93" fmla="*/ 2147483647 h 1164"/>
                <a:gd name="T94" fmla="*/ 2147483647 w 2514"/>
                <a:gd name="T95" fmla="*/ 2147483647 h 1164"/>
                <a:gd name="T96" fmla="*/ 2147483647 w 2514"/>
                <a:gd name="T97" fmla="*/ 2147483647 h 1164"/>
                <a:gd name="T98" fmla="*/ 2147483647 w 2514"/>
                <a:gd name="T99" fmla="*/ 2147483647 h 1164"/>
                <a:gd name="T100" fmla="*/ 2147483647 w 2514"/>
                <a:gd name="T101" fmla="*/ 2147483647 h 1164"/>
                <a:gd name="T102" fmla="*/ 2147483647 w 2514"/>
                <a:gd name="T103" fmla="*/ 2147483647 h 1164"/>
                <a:gd name="T104" fmla="*/ 2147483647 w 2514"/>
                <a:gd name="T105" fmla="*/ 2147483647 h 1164"/>
                <a:gd name="T106" fmla="*/ 2147483647 w 2514"/>
                <a:gd name="T107" fmla="*/ 2147483647 h 1164"/>
                <a:gd name="T108" fmla="*/ 2147483647 w 2514"/>
                <a:gd name="T109" fmla="*/ 2147483647 h 1164"/>
                <a:gd name="T110" fmla="*/ 2147483647 w 2514"/>
                <a:gd name="T111" fmla="*/ 2147483647 h 1164"/>
                <a:gd name="T112" fmla="*/ 2147483647 w 2514"/>
                <a:gd name="T113" fmla="*/ 2147483647 h 1164"/>
                <a:gd name="T114" fmla="*/ 2147483647 w 2514"/>
                <a:gd name="T115" fmla="*/ 2147483647 h 1164"/>
                <a:gd name="T116" fmla="*/ 2147483647 w 2514"/>
                <a:gd name="T117" fmla="*/ 2147483647 h 1164"/>
                <a:gd name="T118" fmla="*/ 2147483647 w 2514"/>
                <a:gd name="T119" fmla="*/ 2147483647 h 1164"/>
                <a:gd name="T120" fmla="*/ 2147483647 w 2514"/>
                <a:gd name="T121" fmla="*/ 2147483647 h 1164"/>
                <a:gd name="T122" fmla="*/ 2147483647 w 2514"/>
                <a:gd name="T123" fmla="*/ 2147483647 h 1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14"/>
                <a:gd name="T187" fmla="*/ 0 h 1164"/>
                <a:gd name="T188" fmla="*/ 2514 w 2514"/>
                <a:gd name="T189" fmla="*/ 1164 h 1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14" h="1164">
                  <a:moveTo>
                    <a:pt x="852" y="756"/>
                  </a:moveTo>
                  <a:lnTo>
                    <a:pt x="840" y="744"/>
                  </a:lnTo>
                  <a:lnTo>
                    <a:pt x="822" y="768"/>
                  </a:lnTo>
                  <a:lnTo>
                    <a:pt x="816" y="780"/>
                  </a:lnTo>
                  <a:lnTo>
                    <a:pt x="870" y="804"/>
                  </a:lnTo>
                  <a:lnTo>
                    <a:pt x="870" y="786"/>
                  </a:lnTo>
                  <a:lnTo>
                    <a:pt x="864" y="780"/>
                  </a:lnTo>
                  <a:lnTo>
                    <a:pt x="858" y="768"/>
                  </a:lnTo>
                  <a:lnTo>
                    <a:pt x="858" y="762"/>
                  </a:lnTo>
                  <a:lnTo>
                    <a:pt x="852" y="756"/>
                  </a:lnTo>
                  <a:close/>
                  <a:moveTo>
                    <a:pt x="2484" y="492"/>
                  </a:moveTo>
                  <a:lnTo>
                    <a:pt x="2484" y="486"/>
                  </a:lnTo>
                  <a:lnTo>
                    <a:pt x="2514" y="486"/>
                  </a:lnTo>
                  <a:lnTo>
                    <a:pt x="2478" y="444"/>
                  </a:lnTo>
                  <a:lnTo>
                    <a:pt x="2454" y="420"/>
                  </a:lnTo>
                  <a:lnTo>
                    <a:pt x="2442" y="456"/>
                  </a:lnTo>
                  <a:lnTo>
                    <a:pt x="2370" y="450"/>
                  </a:lnTo>
                  <a:lnTo>
                    <a:pt x="2370" y="444"/>
                  </a:lnTo>
                  <a:lnTo>
                    <a:pt x="2364" y="438"/>
                  </a:lnTo>
                  <a:lnTo>
                    <a:pt x="2358" y="426"/>
                  </a:lnTo>
                  <a:lnTo>
                    <a:pt x="2352" y="420"/>
                  </a:lnTo>
                  <a:lnTo>
                    <a:pt x="2346" y="408"/>
                  </a:lnTo>
                  <a:lnTo>
                    <a:pt x="2346" y="402"/>
                  </a:lnTo>
                  <a:lnTo>
                    <a:pt x="2340" y="402"/>
                  </a:lnTo>
                  <a:lnTo>
                    <a:pt x="2328" y="396"/>
                  </a:lnTo>
                  <a:lnTo>
                    <a:pt x="2316" y="396"/>
                  </a:lnTo>
                  <a:lnTo>
                    <a:pt x="2304" y="390"/>
                  </a:lnTo>
                  <a:lnTo>
                    <a:pt x="2292" y="390"/>
                  </a:lnTo>
                  <a:lnTo>
                    <a:pt x="2286" y="378"/>
                  </a:lnTo>
                  <a:lnTo>
                    <a:pt x="2274" y="372"/>
                  </a:lnTo>
                  <a:lnTo>
                    <a:pt x="2250" y="348"/>
                  </a:lnTo>
                  <a:lnTo>
                    <a:pt x="2226" y="336"/>
                  </a:lnTo>
                  <a:lnTo>
                    <a:pt x="2208" y="336"/>
                  </a:lnTo>
                  <a:lnTo>
                    <a:pt x="2196" y="342"/>
                  </a:lnTo>
                  <a:lnTo>
                    <a:pt x="2178" y="348"/>
                  </a:lnTo>
                  <a:lnTo>
                    <a:pt x="2166" y="354"/>
                  </a:lnTo>
                  <a:lnTo>
                    <a:pt x="2160" y="366"/>
                  </a:lnTo>
                  <a:lnTo>
                    <a:pt x="2136" y="366"/>
                  </a:lnTo>
                  <a:lnTo>
                    <a:pt x="2124" y="360"/>
                  </a:lnTo>
                  <a:lnTo>
                    <a:pt x="2118" y="348"/>
                  </a:lnTo>
                  <a:lnTo>
                    <a:pt x="2106" y="342"/>
                  </a:lnTo>
                  <a:lnTo>
                    <a:pt x="2076" y="342"/>
                  </a:lnTo>
                  <a:lnTo>
                    <a:pt x="2076" y="336"/>
                  </a:lnTo>
                  <a:lnTo>
                    <a:pt x="2070" y="330"/>
                  </a:lnTo>
                  <a:lnTo>
                    <a:pt x="2070" y="318"/>
                  </a:lnTo>
                  <a:lnTo>
                    <a:pt x="2064" y="312"/>
                  </a:lnTo>
                  <a:lnTo>
                    <a:pt x="2052" y="312"/>
                  </a:lnTo>
                  <a:lnTo>
                    <a:pt x="2052" y="318"/>
                  </a:lnTo>
                  <a:lnTo>
                    <a:pt x="2046" y="324"/>
                  </a:lnTo>
                  <a:lnTo>
                    <a:pt x="2046" y="336"/>
                  </a:lnTo>
                  <a:lnTo>
                    <a:pt x="2034" y="348"/>
                  </a:lnTo>
                  <a:lnTo>
                    <a:pt x="2022" y="354"/>
                  </a:lnTo>
                  <a:lnTo>
                    <a:pt x="2010" y="354"/>
                  </a:lnTo>
                  <a:lnTo>
                    <a:pt x="1998" y="348"/>
                  </a:lnTo>
                  <a:lnTo>
                    <a:pt x="1986" y="336"/>
                  </a:lnTo>
                  <a:lnTo>
                    <a:pt x="1974" y="318"/>
                  </a:lnTo>
                  <a:lnTo>
                    <a:pt x="1938" y="282"/>
                  </a:lnTo>
                  <a:lnTo>
                    <a:pt x="1920" y="258"/>
                  </a:lnTo>
                  <a:lnTo>
                    <a:pt x="1848" y="198"/>
                  </a:lnTo>
                  <a:lnTo>
                    <a:pt x="1818" y="168"/>
                  </a:lnTo>
                  <a:lnTo>
                    <a:pt x="1800" y="156"/>
                  </a:lnTo>
                  <a:lnTo>
                    <a:pt x="1788" y="150"/>
                  </a:lnTo>
                  <a:lnTo>
                    <a:pt x="1758" y="132"/>
                  </a:lnTo>
                  <a:lnTo>
                    <a:pt x="1728" y="120"/>
                  </a:lnTo>
                  <a:lnTo>
                    <a:pt x="1692" y="102"/>
                  </a:lnTo>
                  <a:lnTo>
                    <a:pt x="1698" y="102"/>
                  </a:lnTo>
                  <a:lnTo>
                    <a:pt x="1710" y="90"/>
                  </a:lnTo>
                  <a:lnTo>
                    <a:pt x="1710" y="72"/>
                  </a:lnTo>
                  <a:lnTo>
                    <a:pt x="1704" y="66"/>
                  </a:lnTo>
                  <a:lnTo>
                    <a:pt x="1698" y="66"/>
                  </a:lnTo>
                  <a:lnTo>
                    <a:pt x="1680" y="84"/>
                  </a:lnTo>
                  <a:lnTo>
                    <a:pt x="1644" y="96"/>
                  </a:lnTo>
                  <a:lnTo>
                    <a:pt x="1632" y="114"/>
                  </a:lnTo>
                  <a:lnTo>
                    <a:pt x="1620" y="114"/>
                  </a:lnTo>
                  <a:lnTo>
                    <a:pt x="1608" y="120"/>
                  </a:lnTo>
                  <a:lnTo>
                    <a:pt x="1602" y="126"/>
                  </a:lnTo>
                  <a:lnTo>
                    <a:pt x="1602" y="144"/>
                  </a:lnTo>
                  <a:lnTo>
                    <a:pt x="1590" y="156"/>
                  </a:lnTo>
                  <a:lnTo>
                    <a:pt x="1578" y="150"/>
                  </a:lnTo>
                  <a:lnTo>
                    <a:pt x="1572" y="144"/>
                  </a:lnTo>
                  <a:lnTo>
                    <a:pt x="1560" y="138"/>
                  </a:lnTo>
                  <a:lnTo>
                    <a:pt x="1554" y="132"/>
                  </a:lnTo>
                  <a:lnTo>
                    <a:pt x="1548" y="132"/>
                  </a:lnTo>
                  <a:lnTo>
                    <a:pt x="1542" y="138"/>
                  </a:lnTo>
                  <a:lnTo>
                    <a:pt x="1536" y="138"/>
                  </a:lnTo>
                  <a:lnTo>
                    <a:pt x="1530" y="144"/>
                  </a:lnTo>
                  <a:lnTo>
                    <a:pt x="1524" y="144"/>
                  </a:lnTo>
                  <a:lnTo>
                    <a:pt x="1524" y="138"/>
                  </a:lnTo>
                  <a:lnTo>
                    <a:pt x="1530" y="132"/>
                  </a:lnTo>
                  <a:lnTo>
                    <a:pt x="1530" y="108"/>
                  </a:lnTo>
                  <a:lnTo>
                    <a:pt x="1518" y="102"/>
                  </a:lnTo>
                  <a:lnTo>
                    <a:pt x="1512" y="102"/>
                  </a:lnTo>
                  <a:lnTo>
                    <a:pt x="1506" y="108"/>
                  </a:lnTo>
                  <a:lnTo>
                    <a:pt x="1482" y="96"/>
                  </a:lnTo>
                  <a:lnTo>
                    <a:pt x="1458" y="108"/>
                  </a:lnTo>
                  <a:lnTo>
                    <a:pt x="1434" y="72"/>
                  </a:lnTo>
                  <a:lnTo>
                    <a:pt x="1422" y="90"/>
                  </a:lnTo>
                  <a:lnTo>
                    <a:pt x="1404" y="90"/>
                  </a:lnTo>
                  <a:lnTo>
                    <a:pt x="1392" y="96"/>
                  </a:lnTo>
                  <a:lnTo>
                    <a:pt x="1374" y="96"/>
                  </a:lnTo>
                  <a:lnTo>
                    <a:pt x="1368" y="90"/>
                  </a:lnTo>
                  <a:lnTo>
                    <a:pt x="1368" y="48"/>
                  </a:lnTo>
                  <a:lnTo>
                    <a:pt x="1362" y="42"/>
                  </a:lnTo>
                  <a:lnTo>
                    <a:pt x="1350" y="42"/>
                  </a:lnTo>
                  <a:lnTo>
                    <a:pt x="1344" y="36"/>
                  </a:lnTo>
                  <a:lnTo>
                    <a:pt x="1338" y="24"/>
                  </a:lnTo>
                  <a:lnTo>
                    <a:pt x="1320" y="6"/>
                  </a:lnTo>
                  <a:lnTo>
                    <a:pt x="1314" y="6"/>
                  </a:lnTo>
                  <a:lnTo>
                    <a:pt x="1302" y="18"/>
                  </a:lnTo>
                  <a:lnTo>
                    <a:pt x="1290" y="18"/>
                  </a:lnTo>
                  <a:lnTo>
                    <a:pt x="1278" y="6"/>
                  </a:lnTo>
                  <a:lnTo>
                    <a:pt x="1260" y="6"/>
                  </a:lnTo>
                  <a:lnTo>
                    <a:pt x="1242" y="0"/>
                  </a:lnTo>
                  <a:lnTo>
                    <a:pt x="1218" y="0"/>
                  </a:lnTo>
                  <a:lnTo>
                    <a:pt x="1200" y="6"/>
                  </a:lnTo>
                  <a:lnTo>
                    <a:pt x="1188" y="12"/>
                  </a:lnTo>
                  <a:lnTo>
                    <a:pt x="1176" y="24"/>
                  </a:lnTo>
                  <a:lnTo>
                    <a:pt x="1176" y="36"/>
                  </a:lnTo>
                  <a:lnTo>
                    <a:pt x="1164" y="36"/>
                  </a:lnTo>
                  <a:lnTo>
                    <a:pt x="1110" y="54"/>
                  </a:lnTo>
                  <a:lnTo>
                    <a:pt x="1020" y="54"/>
                  </a:lnTo>
                  <a:lnTo>
                    <a:pt x="1014" y="60"/>
                  </a:lnTo>
                  <a:lnTo>
                    <a:pt x="1014" y="78"/>
                  </a:lnTo>
                  <a:lnTo>
                    <a:pt x="948" y="78"/>
                  </a:lnTo>
                  <a:lnTo>
                    <a:pt x="942" y="96"/>
                  </a:lnTo>
                  <a:lnTo>
                    <a:pt x="888" y="96"/>
                  </a:lnTo>
                  <a:lnTo>
                    <a:pt x="828" y="102"/>
                  </a:lnTo>
                  <a:lnTo>
                    <a:pt x="792" y="114"/>
                  </a:lnTo>
                  <a:lnTo>
                    <a:pt x="780" y="126"/>
                  </a:lnTo>
                  <a:lnTo>
                    <a:pt x="780" y="132"/>
                  </a:lnTo>
                  <a:lnTo>
                    <a:pt x="786" y="138"/>
                  </a:lnTo>
                  <a:lnTo>
                    <a:pt x="786" y="144"/>
                  </a:lnTo>
                  <a:lnTo>
                    <a:pt x="810" y="144"/>
                  </a:lnTo>
                  <a:lnTo>
                    <a:pt x="798" y="162"/>
                  </a:lnTo>
                  <a:lnTo>
                    <a:pt x="810" y="162"/>
                  </a:lnTo>
                  <a:lnTo>
                    <a:pt x="834" y="174"/>
                  </a:lnTo>
                  <a:lnTo>
                    <a:pt x="846" y="174"/>
                  </a:lnTo>
                  <a:lnTo>
                    <a:pt x="858" y="186"/>
                  </a:lnTo>
                  <a:lnTo>
                    <a:pt x="804" y="186"/>
                  </a:lnTo>
                  <a:lnTo>
                    <a:pt x="792" y="198"/>
                  </a:lnTo>
                  <a:lnTo>
                    <a:pt x="798" y="204"/>
                  </a:lnTo>
                  <a:lnTo>
                    <a:pt x="804" y="216"/>
                  </a:lnTo>
                  <a:lnTo>
                    <a:pt x="810" y="222"/>
                  </a:lnTo>
                  <a:lnTo>
                    <a:pt x="810" y="234"/>
                  </a:lnTo>
                  <a:lnTo>
                    <a:pt x="798" y="246"/>
                  </a:lnTo>
                  <a:lnTo>
                    <a:pt x="786" y="246"/>
                  </a:lnTo>
                  <a:lnTo>
                    <a:pt x="774" y="252"/>
                  </a:lnTo>
                  <a:lnTo>
                    <a:pt x="762" y="252"/>
                  </a:lnTo>
                  <a:lnTo>
                    <a:pt x="792" y="282"/>
                  </a:lnTo>
                  <a:lnTo>
                    <a:pt x="816" y="282"/>
                  </a:lnTo>
                  <a:lnTo>
                    <a:pt x="834" y="288"/>
                  </a:lnTo>
                  <a:lnTo>
                    <a:pt x="846" y="294"/>
                  </a:lnTo>
                  <a:lnTo>
                    <a:pt x="870" y="318"/>
                  </a:lnTo>
                  <a:lnTo>
                    <a:pt x="876" y="336"/>
                  </a:lnTo>
                  <a:lnTo>
                    <a:pt x="876" y="348"/>
                  </a:lnTo>
                  <a:lnTo>
                    <a:pt x="870" y="360"/>
                  </a:lnTo>
                  <a:lnTo>
                    <a:pt x="864" y="366"/>
                  </a:lnTo>
                  <a:lnTo>
                    <a:pt x="828" y="366"/>
                  </a:lnTo>
                  <a:lnTo>
                    <a:pt x="816" y="360"/>
                  </a:lnTo>
                  <a:lnTo>
                    <a:pt x="810" y="354"/>
                  </a:lnTo>
                  <a:lnTo>
                    <a:pt x="798" y="354"/>
                  </a:lnTo>
                  <a:lnTo>
                    <a:pt x="792" y="348"/>
                  </a:lnTo>
                  <a:lnTo>
                    <a:pt x="780" y="372"/>
                  </a:lnTo>
                  <a:lnTo>
                    <a:pt x="768" y="372"/>
                  </a:lnTo>
                  <a:lnTo>
                    <a:pt x="756" y="366"/>
                  </a:lnTo>
                  <a:lnTo>
                    <a:pt x="732" y="366"/>
                  </a:lnTo>
                  <a:lnTo>
                    <a:pt x="708" y="354"/>
                  </a:lnTo>
                  <a:lnTo>
                    <a:pt x="702" y="342"/>
                  </a:lnTo>
                  <a:lnTo>
                    <a:pt x="690" y="336"/>
                  </a:lnTo>
                  <a:lnTo>
                    <a:pt x="684" y="330"/>
                  </a:lnTo>
                  <a:lnTo>
                    <a:pt x="672" y="330"/>
                  </a:lnTo>
                  <a:lnTo>
                    <a:pt x="666" y="336"/>
                  </a:lnTo>
                  <a:lnTo>
                    <a:pt x="654" y="342"/>
                  </a:lnTo>
                  <a:lnTo>
                    <a:pt x="636" y="348"/>
                  </a:lnTo>
                  <a:lnTo>
                    <a:pt x="624" y="348"/>
                  </a:lnTo>
                  <a:lnTo>
                    <a:pt x="588" y="330"/>
                  </a:lnTo>
                  <a:lnTo>
                    <a:pt x="582" y="330"/>
                  </a:lnTo>
                  <a:lnTo>
                    <a:pt x="570" y="336"/>
                  </a:lnTo>
                  <a:lnTo>
                    <a:pt x="558" y="348"/>
                  </a:lnTo>
                  <a:lnTo>
                    <a:pt x="546" y="354"/>
                  </a:lnTo>
                  <a:lnTo>
                    <a:pt x="540" y="366"/>
                  </a:lnTo>
                  <a:lnTo>
                    <a:pt x="534" y="372"/>
                  </a:lnTo>
                  <a:lnTo>
                    <a:pt x="462" y="336"/>
                  </a:lnTo>
                  <a:lnTo>
                    <a:pt x="450" y="336"/>
                  </a:lnTo>
                  <a:lnTo>
                    <a:pt x="450" y="342"/>
                  </a:lnTo>
                  <a:lnTo>
                    <a:pt x="462" y="354"/>
                  </a:lnTo>
                  <a:lnTo>
                    <a:pt x="462" y="372"/>
                  </a:lnTo>
                  <a:lnTo>
                    <a:pt x="450" y="372"/>
                  </a:lnTo>
                  <a:lnTo>
                    <a:pt x="438" y="360"/>
                  </a:lnTo>
                  <a:lnTo>
                    <a:pt x="438" y="354"/>
                  </a:lnTo>
                  <a:lnTo>
                    <a:pt x="426" y="324"/>
                  </a:lnTo>
                  <a:lnTo>
                    <a:pt x="390" y="324"/>
                  </a:lnTo>
                  <a:lnTo>
                    <a:pt x="384" y="312"/>
                  </a:lnTo>
                  <a:lnTo>
                    <a:pt x="384" y="306"/>
                  </a:lnTo>
                  <a:lnTo>
                    <a:pt x="378" y="300"/>
                  </a:lnTo>
                  <a:lnTo>
                    <a:pt x="318" y="300"/>
                  </a:lnTo>
                  <a:lnTo>
                    <a:pt x="312" y="288"/>
                  </a:lnTo>
                  <a:lnTo>
                    <a:pt x="306" y="282"/>
                  </a:lnTo>
                  <a:lnTo>
                    <a:pt x="288" y="282"/>
                  </a:lnTo>
                  <a:lnTo>
                    <a:pt x="276" y="288"/>
                  </a:lnTo>
                  <a:lnTo>
                    <a:pt x="264" y="300"/>
                  </a:lnTo>
                  <a:lnTo>
                    <a:pt x="234" y="300"/>
                  </a:lnTo>
                  <a:lnTo>
                    <a:pt x="228" y="294"/>
                  </a:lnTo>
                  <a:lnTo>
                    <a:pt x="228" y="288"/>
                  </a:lnTo>
                  <a:lnTo>
                    <a:pt x="222" y="288"/>
                  </a:lnTo>
                  <a:lnTo>
                    <a:pt x="210" y="282"/>
                  </a:lnTo>
                  <a:lnTo>
                    <a:pt x="180" y="282"/>
                  </a:lnTo>
                  <a:lnTo>
                    <a:pt x="180" y="288"/>
                  </a:lnTo>
                  <a:lnTo>
                    <a:pt x="186" y="294"/>
                  </a:lnTo>
                  <a:lnTo>
                    <a:pt x="186" y="312"/>
                  </a:lnTo>
                  <a:lnTo>
                    <a:pt x="174" y="324"/>
                  </a:lnTo>
                  <a:lnTo>
                    <a:pt x="162" y="330"/>
                  </a:lnTo>
                  <a:lnTo>
                    <a:pt x="150" y="330"/>
                  </a:lnTo>
                  <a:lnTo>
                    <a:pt x="138" y="336"/>
                  </a:lnTo>
                  <a:lnTo>
                    <a:pt x="132" y="336"/>
                  </a:lnTo>
                  <a:lnTo>
                    <a:pt x="132" y="360"/>
                  </a:lnTo>
                  <a:lnTo>
                    <a:pt x="102" y="372"/>
                  </a:lnTo>
                  <a:lnTo>
                    <a:pt x="114" y="384"/>
                  </a:lnTo>
                  <a:lnTo>
                    <a:pt x="120" y="396"/>
                  </a:lnTo>
                  <a:lnTo>
                    <a:pt x="114" y="402"/>
                  </a:lnTo>
                  <a:lnTo>
                    <a:pt x="108" y="414"/>
                  </a:lnTo>
                  <a:lnTo>
                    <a:pt x="102" y="420"/>
                  </a:lnTo>
                  <a:lnTo>
                    <a:pt x="90" y="420"/>
                  </a:lnTo>
                  <a:lnTo>
                    <a:pt x="78" y="414"/>
                  </a:lnTo>
                  <a:lnTo>
                    <a:pt x="72" y="402"/>
                  </a:lnTo>
                  <a:lnTo>
                    <a:pt x="60" y="396"/>
                  </a:lnTo>
                  <a:lnTo>
                    <a:pt x="48" y="384"/>
                  </a:lnTo>
                  <a:lnTo>
                    <a:pt x="36" y="378"/>
                  </a:lnTo>
                  <a:lnTo>
                    <a:pt x="24" y="378"/>
                  </a:lnTo>
                  <a:lnTo>
                    <a:pt x="18" y="384"/>
                  </a:lnTo>
                  <a:lnTo>
                    <a:pt x="18" y="396"/>
                  </a:lnTo>
                  <a:lnTo>
                    <a:pt x="24" y="402"/>
                  </a:lnTo>
                  <a:lnTo>
                    <a:pt x="24" y="426"/>
                  </a:lnTo>
                  <a:lnTo>
                    <a:pt x="0" y="426"/>
                  </a:lnTo>
                  <a:lnTo>
                    <a:pt x="6" y="462"/>
                  </a:lnTo>
                  <a:lnTo>
                    <a:pt x="12" y="468"/>
                  </a:lnTo>
                  <a:lnTo>
                    <a:pt x="12" y="492"/>
                  </a:lnTo>
                  <a:lnTo>
                    <a:pt x="0" y="516"/>
                  </a:lnTo>
                  <a:lnTo>
                    <a:pt x="0" y="546"/>
                  </a:lnTo>
                  <a:lnTo>
                    <a:pt x="6" y="546"/>
                  </a:lnTo>
                  <a:lnTo>
                    <a:pt x="12" y="552"/>
                  </a:lnTo>
                  <a:lnTo>
                    <a:pt x="36" y="552"/>
                  </a:lnTo>
                  <a:lnTo>
                    <a:pt x="42" y="558"/>
                  </a:lnTo>
                  <a:lnTo>
                    <a:pt x="42" y="588"/>
                  </a:lnTo>
                  <a:lnTo>
                    <a:pt x="48" y="594"/>
                  </a:lnTo>
                  <a:lnTo>
                    <a:pt x="90" y="594"/>
                  </a:lnTo>
                  <a:lnTo>
                    <a:pt x="102" y="588"/>
                  </a:lnTo>
                  <a:lnTo>
                    <a:pt x="114" y="588"/>
                  </a:lnTo>
                  <a:lnTo>
                    <a:pt x="162" y="636"/>
                  </a:lnTo>
                  <a:lnTo>
                    <a:pt x="168" y="648"/>
                  </a:lnTo>
                  <a:lnTo>
                    <a:pt x="180" y="660"/>
                  </a:lnTo>
                  <a:lnTo>
                    <a:pt x="180" y="672"/>
                  </a:lnTo>
                  <a:lnTo>
                    <a:pt x="144" y="672"/>
                  </a:lnTo>
                  <a:lnTo>
                    <a:pt x="144" y="678"/>
                  </a:lnTo>
                  <a:lnTo>
                    <a:pt x="156" y="690"/>
                  </a:lnTo>
                  <a:lnTo>
                    <a:pt x="174" y="696"/>
                  </a:lnTo>
                  <a:lnTo>
                    <a:pt x="186" y="696"/>
                  </a:lnTo>
                  <a:lnTo>
                    <a:pt x="192" y="702"/>
                  </a:lnTo>
                  <a:lnTo>
                    <a:pt x="198" y="702"/>
                  </a:lnTo>
                  <a:lnTo>
                    <a:pt x="204" y="690"/>
                  </a:lnTo>
                  <a:lnTo>
                    <a:pt x="222" y="690"/>
                  </a:lnTo>
                  <a:lnTo>
                    <a:pt x="228" y="684"/>
                  </a:lnTo>
                  <a:lnTo>
                    <a:pt x="246" y="672"/>
                  </a:lnTo>
                  <a:lnTo>
                    <a:pt x="306" y="648"/>
                  </a:lnTo>
                  <a:lnTo>
                    <a:pt x="324" y="642"/>
                  </a:lnTo>
                  <a:lnTo>
                    <a:pt x="336" y="648"/>
                  </a:lnTo>
                  <a:lnTo>
                    <a:pt x="342" y="654"/>
                  </a:lnTo>
                  <a:lnTo>
                    <a:pt x="360" y="666"/>
                  </a:lnTo>
                  <a:lnTo>
                    <a:pt x="366" y="672"/>
                  </a:lnTo>
                  <a:lnTo>
                    <a:pt x="384" y="672"/>
                  </a:lnTo>
                  <a:lnTo>
                    <a:pt x="390" y="666"/>
                  </a:lnTo>
                  <a:lnTo>
                    <a:pt x="402" y="666"/>
                  </a:lnTo>
                  <a:lnTo>
                    <a:pt x="408" y="660"/>
                  </a:lnTo>
                  <a:lnTo>
                    <a:pt x="414" y="666"/>
                  </a:lnTo>
                  <a:lnTo>
                    <a:pt x="426" y="672"/>
                  </a:lnTo>
                  <a:lnTo>
                    <a:pt x="450" y="696"/>
                  </a:lnTo>
                  <a:lnTo>
                    <a:pt x="450" y="726"/>
                  </a:lnTo>
                  <a:lnTo>
                    <a:pt x="444" y="732"/>
                  </a:lnTo>
                  <a:lnTo>
                    <a:pt x="444" y="738"/>
                  </a:lnTo>
                  <a:lnTo>
                    <a:pt x="438" y="744"/>
                  </a:lnTo>
                  <a:lnTo>
                    <a:pt x="438" y="750"/>
                  </a:lnTo>
                  <a:lnTo>
                    <a:pt x="444" y="756"/>
                  </a:lnTo>
                  <a:lnTo>
                    <a:pt x="450" y="768"/>
                  </a:lnTo>
                  <a:lnTo>
                    <a:pt x="462" y="774"/>
                  </a:lnTo>
                  <a:lnTo>
                    <a:pt x="474" y="786"/>
                  </a:lnTo>
                  <a:lnTo>
                    <a:pt x="486" y="786"/>
                  </a:lnTo>
                  <a:lnTo>
                    <a:pt x="504" y="768"/>
                  </a:lnTo>
                  <a:lnTo>
                    <a:pt x="516" y="762"/>
                  </a:lnTo>
                  <a:lnTo>
                    <a:pt x="528" y="762"/>
                  </a:lnTo>
                  <a:lnTo>
                    <a:pt x="528" y="792"/>
                  </a:lnTo>
                  <a:lnTo>
                    <a:pt x="546" y="810"/>
                  </a:lnTo>
                  <a:lnTo>
                    <a:pt x="510" y="816"/>
                  </a:lnTo>
                  <a:lnTo>
                    <a:pt x="510" y="828"/>
                  </a:lnTo>
                  <a:lnTo>
                    <a:pt x="504" y="834"/>
                  </a:lnTo>
                  <a:lnTo>
                    <a:pt x="498" y="834"/>
                  </a:lnTo>
                  <a:lnTo>
                    <a:pt x="486" y="822"/>
                  </a:lnTo>
                  <a:lnTo>
                    <a:pt x="486" y="816"/>
                  </a:lnTo>
                  <a:lnTo>
                    <a:pt x="498" y="804"/>
                  </a:lnTo>
                  <a:lnTo>
                    <a:pt x="504" y="804"/>
                  </a:lnTo>
                  <a:lnTo>
                    <a:pt x="510" y="798"/>
                  </a:lnTo>
                  <a:lnTo>
                    <a:pt x="480" y="798"/>
                  </a:lnTo>
                  <a:lnTo>
                    <a:pt x="462" y="792"/>
                  </a:lnTo>
                  <a:lnTo>
                    <a:pt x="450" y="792"/>
                  </a:lnTo>
                  <a:lnTo>
                    <a:pt x="432" y="786"/>
                  </a:lnTo>
                  <a:lnTo>
                    <a:pt x="408" y="786"/>
                  </a:lnTo>
                  <a:lnTo>
                    <a:pt x="390" y="780"/>
                  </a:lnTo>
                  <a:lnTo>
                    <a:pt x="372" y="780"/>
                  </a:lnTo>
                  <a:lnTo>
                    <a:pt x="360" y="774"/>
                  </a:lnTo>
                  <a:lnTo>
                    <a:pt x="348" y="774"/>
                  </a:lnTo>
                  <a:lnTo>
                    <a:pt x="360" y="804"/>
                  </a:lnTo>
                  <a:lnTo>
                    <a:pt x="342" y="804"/>
                  </a:lnTo>
                  <a:lnTo>
                    <a:pt x="330" y="816"/>
                  </a:lnTo>
                  <a:lnTo>
                    <a:pt x="330" y="822"/>
                  </a:lnTo>
                  <a:lnTo>
                    <a:pt x="336" y="828"/>
                  </a:lnTo>
                  <a:lnTo>
                    <a:pt x="348" y="834"/>
                  </a:lnTo>
                  <a:lnTo>
                    <a:pt x="354" y="840"/>
                  </a:lnTo>
                  <a:lnTo>
                    <a:pt x="366" y="840"/>
                  </a:lnTo>
                  <a:lnTo>
                    <a:pt x="372" y="846"/>
                  </a:lnTo>
                  <a:lnTo>
                    <a:pt x="372" y="852"/>
                  </a:lnTo>
                  <a:lnTo>
                    <a:pt x="360" y="852"/>
                  </a:lnTo>
                  <a:lnTo>
                    <a:pt x="348" y="846"/>
                  </a:lnTo>
                  <a:lnTo>
                    <a:pt x="336" y="846"/>
                  </a:lnTo>
                  <a:lnTo>
                    <a:pt x="324" y="840"/>
                  </a:lnTo>
                  <a:lnTo>
                    <a:pt x="306" y="834"/>
                  </a:lnTo>
                  <a:lnTo>
                    <a:pt x="300" y="834"/>
                  </a:lnTo>
                  <a:lnTo>
                    <a:pt x="294" y="840"/>
                  </a:lnTo>
                  <a:lnTo>
                    <a:pt x="294" y="846"/>
                  </a:lnTo>
                  <a:lnTo>
                    <a:pt x="306" y="858"/>
                  </a:lnTo>
                  <a:lnTo>
                    <a:pt x="318" y="864"/>
                  </a:lnTo>
                  <a:lnTo>
                    <a:pt x="324" y="870"/>
                  </a:lnTo>
                  <a:lnTo>
                    <a:pt x="336" y="870"/>
                  </a:lnTo>
                  <a:lnTo>
                    <a:pt x="336" y="882"/>
                  </a:lnTo>
                  <a:lnTo>
                    <a:pt x="342" y="894"/>
                  </a:lnTo>
                  <a:lnTo>
                    <a:pt x="366" y="918"/>
                  </a:lnTo>
                  <a:lnTo>
                    <a:pt x="372" y="930"/>
                  </a:lnTo>
                  <a:lnTo>
                    <a:pt x="372" y="954"/>
                  </a:lnTo>
                  <a:lnTo>
                    <a:pt x="408" y="960"/>
                  </a:lnTo>
                  <a:lnTo>
                    <a:pt x="414" y="978"/>
                  </a:lnTo>
                  <a:lnTo>
                    <a:pt x="444" y="978"/>
                  </a:lnTo>
                  <a:lnTo>
                    <a:pt x="480" y="996"/>
                  </a:lnTo>
                  <a:lnTo>
                    <a:pt x="486" y="1002"/>
                  </a:lnTo>
                  <a:lnTo>
                    <a:pt x="486" y="1014"/>
                  </a:lnTo>
                  <a:lnTo>
                    <a:pt x="480" y="1020"/>
                  </a:lnTo>
                  <a:lnTo>
                    <a:pt x="468" y="1026"/>
                  </a:lnTo>
                  <a:lnTo>
                    <a:pt x="462" y="1038"/>
                  </a:lnTo>
                  <a:lnTo>
                    <a:pt x="462" y="1056"/>
                  </a:lnTo>
                  <a:lnTo>
                    <a:pt x="468" y="1062"/>
                  </a:lnTo>
                  <a:lnTo>
                    <a:pt x="492" y="1062"/>
                  </a:lnTo>
                  <a:lnTo>
                    <a:pt x="498" y="1056"/>
                  </a:lnTo>
                  <a:lnTo>
                    <a:pt x="504" y="1038"/>
                  </a:lnTo>
                  <a:lnTo>
                    <a:pt x="510" y="1026"/>
                  </a:lnTo>
                  <a:lnTo>
                    <a:pt x="516" y="1020"/>
                  </a:lnTo>
                  <a:lnTo>
                    <a:pt x="528" y="1020"/>
                  </a:lnTo>
                  <a:lnTo>
                    <a:pt x="546" y="1026"/>
                  </a:lnTo>
                  <a:lnTo>
                    <a:pt x="546" y="1020"/>
                  </a:lnTo>
                  <a:lnTo>
                    <a:pt x="552" y="1014"/>
                  </a:lnTo>
                  <a:lnTo>
                    <a:pt x="570" y="1014"/>
                  </a:lnTo>
                  <a:lnTo>
                    <a:pt x="594" y="1026"/>
                  </a:lnTo>
                  <a:lnTo>
                    <a:pt x="606" y="1026"/>
                  </a:lnTo>
                  <a:lnTo>
                    <a:pt x="618" y="1038"/>
                  </a:lnTo>
                  <a:lnTo>
                    <a:pt x="630" y="1044"/>
                  </a:lnTo>
                  <a:lnTo>
                    <a:pt x="636" y="1056"/>
                  </a:lnTo>
                  <a:lnTo>
                    <a:pt x="642" y="1062"/>
                  </a:lnTo>
                  <a:lnTo>
                    <a:pt x="648" y="1074"/>
                  </a:lnTo>
                  <a:lnTo>
                    <a:pt x="672" y="1098"/>
                  </a:lnTo>
                  <a:lnTo>
                    <a:pt x="684" y="1104"/>
                  </a:lnTo>
                  <a:lnTo>
                    <a:pt x="690" y="1110"/>
                  </a:lnTo>
                  <a:lnTo>
                    <a:pt x="696" y="1104"/>
                  </a:lnTo>
                  <a:lnTo>
                    <a:pt x="696" y="1098"/>
                  </a:lnTo>
                  <a:lnTo>
                    <a:pt x="702" y="1092"/>
                  </a:lnTo>
                  <a:lnTo>
                    <a:pt x="654" y="810"/>
                  </a:lnTo>
                  <a:lnTo>
                    <a:pt x="798" y="768"/>
                  </a:lnTo>
                  <a:lnTo>
                    <a:pt x="804" y="774"/>
                  </a:lnTo>
                  <a:lnTo>
                    <a:pt x="804" y="762"/>
                  </a:lnTo>
                  <a:lnTo>
                    <a:pt x="810" y="756"/>
                  </a:lnTo>
                  <a:lnTo>
                    <a:pt x="810" y="750"/>
                  </a:lnTo>
                  <a:lnTo>
                    <a:pt x="816" y="738"/>
                  </a:lnTo>
                  <a:lnTo>
                    <a:pt x="816" y="732"/>
                  </a:lnTo>
                  <a:lnTo>
                    <a:pt x="822" y="726"/>
                  </a:lnTo>
                  <a:lnTo>
                    <a:pt x="846" y="726"/>
                  </a:lnTo>
                  <a:lnTo>
                    <a:pt x="852" y="750"/>
                  </a:lnTo>
                  <a:lnTo>
                    <a:pt x="864" y="744"/>
                  </a:lnTo>
                  <a:lnTo>
                    <a:pt x="870" y="744"/>
                  </a:lnTo>
                  <a:lnTo>
                    <a:pt x="876" y="738"/>
                  </a:lnTo>
                  <a:lnTo>
                    <a:pt x="876" y="732"/>
                  </a:lnTo>
                  <a:lnTo>
                    <a:pt x="852" y="708"/>
                  </a:lnTo>
                  <a:lnTo>
                    <a:pt x="870" y="708"/>
                  </a:lnTo>
                  <a:lnTo>
                    <a:pt x="882" y="720"/>
                  </a:lnTo>
                  <a:lnTo>
                    <a:pt x="936" y="720"/>
                  </a:lnTo>
                  <a:lnTo>
                    <a:pt x="924" y="708"/>
                  </a:lnTo>
                  <a:lnTo>
                    <a:pt x="918" y="708"/>
                  </a:lnTo>
                  <a:lnTo>
                    <a:pt x="906" y="696"/>
                  </a:lnTo>
                  <a:lnTo>
                    <a:pt x="882" y="696"/>
                  </a:lnTo>
                  <a:lnTo>
                    <a:pt x="876" y="690"/>
                  </a:lnTo>
                  <a:lnTo>
                    <a:pt x="876" y="684"/>
                  </a:lnTo>
                  <a:lnTo>
                    <a:pt x="882" y="678"/>
                  </a:lnTo>
                  <a:lnTo>
                    <a:pt x="906" y="678"/>
                  </a:lnTo>
                  <a:lnTo>
                    <a:pt x="924" y="666"/>
                  </a:lnTo>
                  <a:lnTo>
                    <a:pt x="930" y="672"/>
                  </a:lnTo>
                  <a:lnTo>
                    <a:pt x="936" y="684"/>
                  </a:lnTo>
                  <a:lnTo>
                    <a:pt x="942" y="690"/>
                  </a:lnTo>
                  <a:lnTo>
                    <a:pt x="948" y="690"/>
                  </a:lnTo>
                  <a:lnTo>
                    <a:pt x="954" y="684"/>
                  </a:lnTo>
                  <a:lnTo>
                    <a:pt x="960" y="690"/>
                  </a:lnTo>
                  <a:lnTo>
                    <a:pt x="966" y="702"/>
                  </a:lnTo>
                  <a:lnTo>
                    <a:pt x="966" y="708"/>
                  </a:lnTo>
                  <a:lnTo>
                    <a:pt x="960" y="714"/>
                  </a:lnTo>
                  <a:lnTo>
                    <a:pt x="954" y="714"/>
                  </a:lnTo>
                  <a:lnTo>
                    <a:pt x="942" y="720"/>
                  </a:lnTo>
                  <a:lnTo>
                    <a:pt x="924" y="738"/>
                  </a:lnTo>
                  <a:lnTo>
                    <a:pt x="888" y="738"/>
                  </a:lnTo>
                  <a:lnTo>
                    <a:pt x="882" y="744"/>
                  </a:lnTo>
                  <a:lnTo>
                    <a:pt x="882" y="756"/>
                  </a:lnTo>
                  <a:lnTo>
                    <a:pt x="888" y="762"/>
                  </a:lnTo>
                  <a:lnTo>
                    <a:pt x="900" y="762"/>
                  </a:lnTo>
                  <a:lnTo>
                    <a:pt x="906" y="768"/>
                  </a:lnTo>
                  <a:lnTo>
                    <a:pt x="918" y="768"/>
                  </a:lnTo>
                  <a:lnTo>
                    <a:pt x="918" y="786"/>
                  </a:lnTo>
                  <a:lnTo>
                    <a:pt x="912" y="798"/>
                  </a:lnTo>
                  <a:lnTo>
                    <a:pt x="912" y="816"/>
                  </a:lnTo>
                  <a:lnTo>
                    <a:pt x="918" y="822"/>
                  </a:lnTo>
                  <a:lnTo>
                    <a:pt x="984" y="858"/>
                  </a:lnTo>
                  <a:lnTo>
                    <a:pt x="1062" y="930"/>
                  </a:lnTo>
                  <a:lnTo>
                    <a:pt x="1068" y="930"/>
                  </a:lnTo>
                  <a:lnTo>
                    <a:pt x="1074" y="924"/>
                  </a:lnTo>
                  <a:lnTo>
                    <a:pt x="1110" y="924"/>
                  </a:lnTo>
                  <a:lnTo>
                    <a:pt x="1128" y="918"/>
                  </a:lnTo>
                  <a:lnTo>
                    <a:pt x="1188" y="918"/>
                  </a:lnTo>
                  <a:lnTo>
                    <a:pt x="1206" y="924"/>
                  </a:lnTo>
                  <a:lnTo>
                    <a:pt x="1224" y="924"/>
                  </a:lnTo>
                  <a:lnTo>
                    <a:pt x="1230" y="918"/>
                  </a:lnTo>
                  <a:lnTo>
                    <a:pt x="1254" y="906"/>
                  </a:lnTo>
                  <a:lnTo>
                    <a:pt x="1266" y="906"/>
                  </a:lnTo>
                  <a:lnTo>
                    <a:pt x="1272" y="918"/>
                  </a:lnTo>
                  <a:lnTo>
                    <a:pt x="1290" y="936"/>
                  </a:lnTo>
                  <a:lnTo>
                    <a:pt x="1296" y="954"/>
                  </a:lnTo>
                  <a:lnTo>
                    <a:pt x="1308" y="960"/>
                  </a:lnTo>
                  <a:lnTo>
                    <a:pt x="1314" y="972"/>
                  </a:lnTo>
                  <a:lnTo>
                    <a:pt x="1344" y="972"/>
                  </a:lnTo>
                  <a:lnTo>
                    <a:pt x="1344" y="984"/>
                  </a:lnTo>
                  <a:lnTo>
                    <a:pt x="1350" y="1002"/>
                  </a:lnTo>
                  <a:lnTo>
                    <a:pt x="1350" y="1044"/>
                  </a:lnTo>
                  <a:lnTo>
                    <a:pt x="1356" y="1050"/>
                  </a:lnTo>
                  <a:lnTo>
                    <a:pt x="1362" y="1050"/>
                  </a:lnTo>
                  <a:lnTo>
                    <a:pt x="1368" y="1044"/>
                  </a:lnTo>
                  <a:lnTo>
                    <a:pt x="1380" y="1044"/>
                  </a:lnTo>
                  <a:lnTo>
                    <a:pt x="1386" y="1050"/>
                  </a:lnTo>
                  <a:lnTo>
                    <a:pt x="1416" y="1110"/>
                  </a:lnTo>
                  <a:lnTo>
                    <a:pt x="1494" y="1110"/>
                  </a:lnTo>
                  <a:lnTo>
                    <a:pt x="1512" y="1116"/>
                  </a:lnTo>
                  <a:lnTo>
                    <a:pt x="1512" y="1134"/>
                  </a:lnTo>
                  <a:lnTo>
                    <a:pt x="1506" y="1140"/>
                  </a:lnTo>
                  <a:lnTo>
                    <a:pt x="1506" y="1152"/>
                  </a:lnTo>
                  <a:lnTo>
                    <a:pt x="1512" y="1152"/>
                  </a:lnTo>
                  <a:lnTo>
                    <a:pt x="1524" y="1158"/>
                  </a:lnTo>
                  <a:lnTo>
                    <a:pt x="1536" y="1158"/>
                  </a:lnTo>
                  <a:lnTo>
                    <a:pt x="1542" y="1164"/>
                  </a:lnTo>
                  <a:lnTo>
                    <a:pt x="1542" y="1152"/>
                  </a:lnTo>
                  <a:lnTo>
                    <a:pt x="1536" y="1146"/>
                  </a:lnTo>
                  <a:lnTo>
                    <a:pt x="1536" y="1134"/>
                  </a:lnTo>
                  <a:lnTo>
                    <a:pt x="1548" y="1122"/>
                  </a:lnTo>
                  <a:lnTo>
                    <a:pt x="1560" y="1116"/>
                  </a:lnTo>
                  <a:lnTo>
                    <a:pt x="1566" y="1110"/>
                  </a:lnTo>
                  <a:lnTo>
                    <a:pt x="1572" y="1110"/>
                  </a:lnTo>
                  <a:lnTo>
                    <a:pt x="1572" y="1092"/>
                  </a:lnTo>
                  <a:lnTo>
                    <a:pt x="1584" y="1080"/>
                  </a:lnTo>
                  <a:lnTo>
                    <a:pt x="1596" y="1074"/>
                  </a:lnTo>
                  <a:lnTo>
                    <a:pt x="1608" y="1074"/>
                  </a:lnTo>
                  <a:lnTo>
                    <a:pt x="1614" y="1068"/>
                  </a:lnTo>
                  <a:lnTo>
                    <a:pt x="1620" y="1068"/>
                  </a:lnTo>
                  <a:lnTo>
                    <a:pt x="1632" y="1044"/>
                  </a:lnTo>
                  <a:lnTo>
                    <a:pt x="1656" y="1044"/>
                  </a:lnTo>
                  <a:lnTo>
                    <a:pt x="1686" y="1026"/>
                  </a:lnTo>
                  <a:lnTo>
                    <a:pt x="1662" y="1026"/>
                  </a:lnTo>
                  <a:lnTo>
                    <a:pt x="1662" y="1008"/>
                  </a:lnTo>
                  <a:lnTo>
                    <a:pt x="1668" y="996"/>
                  </a:lnTo>
                  <a:lnTo>
                    <a:pt x="1686" y="978"/>
                  </a:lnTo>
                  <a:lnTo>
                    <a:pt x="1716" y="978"/>
                  </a:lnTo>
                  <a:lnTo>
                    <a:pt x="1728" y="984"/>
                  </a:lnTo>
                  <a:lnTo>
                    <a:pt x="1746" y="990"/>
                  </a:lnTo>
                  <a:lnTo>
                    <a:pt x="1782" y="1008"/>
                  </a:lnTo>
                  <a:lnTo>
                    <a:pt x="1812" y="1008"/>
                  </a:lnTo>
                  <a:lnTo>
                    <a:pt x="1830" y="1014"/>
                  </a:lnTo>
                  <a:lnTo>
                    <a:pt x="1830" y="1002"/>
                  </a:lnTo>
                  <a:lnTo>
                    <a:pt x="1824" y="990"/>
                  </a:lnTo>
                  <a:lnTo>
                    <a:pt x="1824" y="960"/>
                  </a:lnTo>
                  <a:lnTo>
                    <a:pt x="1830" y="954"/>
                  </a:lnTo>
                  <a:lnTo>
                    <a:pt x="1872" y="954"/>
                  </a:lnTo>
                  <a:lnTo>
                    <a:pt x="1884" y="960"/>
                  </a:lnTo>
                  <a:lnTo>
                    <a:pt x="1890" y="972"/>
                  </a:lnTo>
                  <a:lnTo>
                    <a:pt x="1914" y="972"/>
                  </a:lnTo>
                  <a:lnTo>
                    <a:pt x="1926" y="978"/>
                  </a:lnTo>
                  <a:lnTo>
                    <a:pt x="1944" y="978"/>
                  </a:lnTo>
                  <a:lnTo>
                    <a:pt x="1962" y="972"/>
                  </a:lnTo>
                  <a:lnTo>
                    <a:pt x="2082" y="972"/>
                  </a:lnTo>
                  <a:lnTo>
                    <a:pt x="2094" y="978"/>
                  </a:lnTo>
                  <a:lnTo>
                    <a:pt x="2106" y="978"/>
                  </a:lnTo>
                  <a:lnTo>
                    <a:pt x="2154" y="972"/>
                  </a:lnTo>
                  <a:lnTo>
                    <a:pt x="2166" y="984"/>
                  </a:lnTo>
                  <a:lnTo>
                    <a:pt x="2184" y="984"/>
                  </a:lnTo>
                  <a:lnTo>
                    <a:pt x="2208" y="1014"/>
                  </a:lnTo>
                  <a:lnTo>
                    <a:pt x="2250" y="1014"/>
                  </a:lnTo>
                  <a:lnTo>
                    <a:pt x="2268" y="1020"/>
                  </a:lnTo>
                  <a:lnTo>
                    <a:pt x="2262" y="1014"/>
                  </a:lnTo>
                  <a:lnTo>
                    <a:pt x="2262" y="1002"/>
                  </a:lnTo>
                  <a:lnTo>
                    <a:pt x="2256" y="996"/>
                  </a:lnTo>
                  <a:lnTo>
                    <a:pt x="2256" y="984"/>
                  </a:lnTo>
                  <a:lnTo>
                    <a:pt x="2280" y="984"/>
                  </a:lnTo>
                  <a:lnTo>
                    <a:pt x="2262" y="966"/>
                  </a:lnTo>
                  <a:lnTo>
                    <a:pt x="2262" y="960"/>
                  </a:lnTo>
                  <a:lnTo>
                    <a:pt x="2268" y="954"/>
                  </a:lnTo>
                  <a:lnTo>
                    <a:pt x="2286" y="954"/>
                  </a:lnTo>
                  <a:lnTo>
                    <a:pt x="2286" y="942"/>
                  </a:lnTo>
                  <a:lnTo>
                    <a:pt x="2274" y="936"/>
                  </a:lnTo>
                  <a:lnTo>
                    <a:pt x="2268" y="924"/>
                  </a:lnTo>
                  <a:lnTo>
                    <a:pt x="2226" y="882"/>
                  </a:lnTo>
                  <a:lnTo>
                    <a:pt x="2214" y="858"/>
                  </a:lnTo>
                  <a:lnTo>
                    <a:pt x="2214" y="828"/>
                  </a:lnTo>
                  <a:lnTo>
                    <a:pt x="2196" y="828"/>
                  </a:lnTo>
                  <a:lnTo>
                    <a:pt x="2184" y="822"/>
                  </a:lnTo>
                  <a:lnTo>
                    <a:pt x="2178" y="816"/>
                  </a:lnTo>
                  <a:lnTo>
                    <a:pt x="2178" y="810"/>
                  </a:lnTo>
                  <a:lnTo>
                    <a:pt x="2184" y="804"/>
                  </a:lnTo>
                  <a:lnTo>
                    <a:pt x="2196" y="798"/>
                  </a:lnTo>
                  <a:lnTo>
                    <a:pt x="2208" y="798"/>
                  </a:lnTo>
                  <a:lnTo>
                    <a:pt x="2220" y="792"/>
                  </a:lnTo>
                  <a:lnTo>
                    <a:pt x="2232" y="792"/>
                  </a:lnTo>
                  <a:lnTo>
                    <a:pt x="2268" y="774"/>
                  </a:lnTo>
                  <a:lnTo>
                    <a:pt x="2280" y="774"/>
                  </a:lnTo>
                  <a:lnTo>
                    <a:pt x="2286" y="780"/>
                  </a:lnTo>
                  <a:lnTo>
                    <a:pt x="2292" y="792"/>
                  </a:lnTo>
                  <a:lnTo>
                    <a:pt x="2298" y="798"/>
                  </a:lnTo>
                  <a:lnTo>
                    <a:pt x="2316" y="786"/>
                  </a:lnTo>
                  <a:lnTo>
                    <a:pt x="2328" y="798"/>
                  </a:lnTo>
                  <a:lnTo>
                    <a:pt x="2334" y="798"/>
                  </a:lnTo>
                  <a:lnTo>
                    <a:pt x="2340" y="792"/>
                  </a:lnTo>
                  <a:lnTo>
                    <a:pt x="2340" y="780"/>
                  </a:lnTo>
                  <a:lnTo>
                    <a:pt x="2334" y="774"/>
                  </a:lnTo>
                  <a:lnTo>
                    <a:pt x="2328" y="774"/>
                  </a:lnTo>
                  <a:lnTo>
                    <a:pt x="2322" y="768"/>
                  </a:lnTo>
                  <a:lnTo>
                    <a:pt x="2316" y="768"/>
                  </a:lnTo>
                  <a:lnTo>
                    <a:pt x="2316" y="630"/>
                  </a:lnTo>
                  <a:lnTo>
                    <a:pt x="2328" y="630"/>
                  </a:lnTo>
                  <a:lnTo>
                    <a:pt x="2340" y="636"/>
                  </a:lnTo>
                  <a:lnTo>
                    <a:pt x="2352" y="636"/>
                  </a:lnTo>
                  <a:lnTo>
                    <a:pt x="2376" y="648"/>
                  </a:lnTo>
                  <a:lnTo>
                    <a:pt x="2424" y="648"/>
                  </a:lnTo>
                  <a:lnTo>
                    <a:pt x="2436" y="660"/>
                  </a:lnTo>
                  <a:lnTo>
                    <a:pt x="2454" y="642"/>
                  </a:lnTo>
                  <a:lnTo>
                    <a:pt x="2472" y="642"/>
                  </a:lnTo>
                  <a:lnTo>
                    <a:pt x="2478" y="636"/>
                  </a:lnTo>
                  <a:lnTo>
                    <a:pt x="2478" y="618"/>
                  </a:lnTo>
                  <a:lnTo>
                    <a:pt x="2466" y="594"/>
                  </a:lnTo>
                  <a:lnTo>
                    <a:pt x="2454" y="582"/>
                  </a:lnTo>
                  <a:lnTo>
                    <a:pt x="2442" y="558"/>
                  </a:lnTo>
                  <a:lnTo>
                    <a:pt x="2442" y="540"/>
                  </a:lnTo>
                  <a:lnTo>
                    <a:pt x="2454" y="528"/>
                  </a:lnTo>
                  <a:lnTo>
                    <a:pt x="2496" y="528"/>
                  </a:lnTo>
                  <a:lnTo>
                    <a:pt x="2502" y="522"/>
                  </a:lnTo>
                  <a:lnTo>
                    <a:pt x="2502" y="510"/>
                  </a:lnTo>
                  <a:lnTo>
                    <a:pt x="2484" y="492"/>
                  </a:lnTo>
                  <a:close/>
                  <a:moveTo>
                    <a:pt x="2082" y="696"/>
                  </a:moveTo>
                  <a:lnTo>
                    <a:pt x="2046" y="696"/>
                  </a:lnTo>
                  <a:lnTo>
                    <a:pt x="2046" y="702"/>
                  </a:lnTo>
                  <a:lnTo>
                    <a:pt x="2040" y="708"/>
                  </a:lnTo>
                  <a:lnTo>
                    <a:pt x="2028" y="708"/>
                  </a:lnTo>
                  <a:lnTo>
                    <a:pt x="2022" y="702"/>
                  </a:lnTo>
                  <a:lnTo>
                    <a:pt x="2010" y="696"/>
                  </a:lnTo>
                  <a:lnTo>
                    <a:pt x="1980" y="702"/>
                  </a:lnTo>
                  <a:lnTo>
                    <a:pt x="1950" y="696"/>
                  </a:lnTo>
                  <a:lnTo>
                    <a:pt x="1932" y="696"/>
                  </a:lnTo>
                  <a:lnTo>
                    <a:pt x="1908" y="690"/>
                  </a:lnTo>
                  <a:lnTo>
                    <a:pt x="1860" y="690"/>
                  </a:lnTo>
                  <a:lnTo>
                    <a:pt x="1854" y="684"/>
                  </a:lnTo>
                  <a:lnTo>
                    <a:pt x="1854" y="678"/>
                  </a:lnTo>
                  <a:lnTo>
                    <a:pt x="1836" y="696"/>
                  </a:lnTo>
                  <a:lnTo>
                    <a:pt x="1830" y="696"/>
                  </a:lnTo>
                  <a:lnTo>
                    <a:pt x="1824" y="708"/>
                  </a:lnTo>
                  <a:lnTo>
                    <a:pt x="1824" y="714"/>
                  </a:lnTo>
                  <a:lnTo>
                    <a:pt x="1818" y="726"/>
                  </a:lnTo>
                  <a:lnTo>
                    <a:pt x="1812" y="732"/>
                  </a:lnTo>
                  <a:lnTo>
                    <a:pt x="1794" y="732"/>
                  </a:lnTo>
                  <a:lnTo>
                    <a:pt x="1800" y="762"/>
                  </a:lnTo>
                  <a:lnTo>
                    <a:pt x="1788" y="768"/>
                  </a:lnTo>
                  <a:lnTo>
                    <a:pt x="1806" y="786"/>
                  </a:lnTo>
                  <a:lnTo>
                    <a:pt x="1800" y="810"/>
                  </a:lnTo>
                  <a:lnTo>
                    <a:pt x="1794" y="810"/>
                  </a:lnTo>
                  <a:lnTo>
                    <a:pt x="1788" y="798"/>
                  </a:lnTo>
                  <a:lnTo>
                    <a:pt x="1776" y="792"/>
                  </a:lnTo>
                  <a:lnTo>
                    <a:pt x="1770" y="780"/>
                  </a:lnTo>
                  <a:lnTo>
                    <a:pt x="1758" y="774"/>
                  </a:lnTo>
                  <a:lnTo>
                    <a:pt x="1752" y="762"/>
                  </a:lnTo>
                  <a:lnTo>
                    <a:pt x="1752" y="750"/>
                  </a:lnTo>
                  <a:lnTo>
                    <a:pt x="1746" y="732"/>
                  </a:lnTo>
                  <a:lnTo>
                    <a:pt x="1746" y="720"/>
                  </a:lnTo>
                  <a:lnTo>
                    <a:pt x="1764" y="702"/>
                  </a:lnTo>
                  <a:lnTo>
                    <a:pt x="1776" y="702"/>
                  </a:lnTo>
                  <a:lnTo>
                    <a:pt x="1782" y="696"/>
                  </a:lnTo>
                  <a:lnTo>
                    <a:pt x="1788" y="684"/>
                  </a:lnTo>
                  <a:lnTo>
                    <a:pt x="1788" y="678"/>
                  </a:lnTo>
                  <a:lnTo>
                    <a:pt x="1800" y="666"/>
                  </a:lnTo>
                  <a:lnTo>
                    <a:pt x="1818" y="666"/>
                  </a:lnTo>
                  <a:lnTo>
                    <a:pt x="1830" y="672"/>
                  </a:lnTo>
                  <a:lnTo>
                    <a:pt x="1848" y="672"/>
                  </a:lnTo>
                  <a:lnTo>
                    <a:pt x="1854" y="666"/>
                  </a:lnTo>
                  <a:lnTo>
                    <a:pt x="1896" y="666"/>
                  </a:lnTo>
                  <a:lnTo>
                    <a:pt x="1908" y="672"/>
                  </a:lnTo>
                  <a:lnTo>
                    <a:pt x="1914" y="678"/>
                  </a:lnTo>
                  <a:lnTo>
                    <a:pt x="1932" y="678"/>
                  </a:lnTo>
                  <a:lnTo>
                    <a:pt x="1944" y="684"/>
                  </a:lnTo>
                  <a:lnTo>
                    <a:pt x="1974" y="684"/>
                  </a:lnTo>
                  <a:lnTo>
                    <a:pt x="1986" y="672"/>
                  </a:lnTo>
                  <a:lnTo>
                    <a:pt x="2028" y="672"/>
                  </a:lnTo>
                  <a:lnTo>
                    <a:pt x="2034" y="678"/>
                  </a:lnTo>
                  <a:lnTo>
                    <a:pt x="2046" y="678"/>
                  </a:lnTo>
                  <a:lnTo>
                    <a:pt x="2052" y="672"/>
                  </a:lnTo>
                  <a:lnTo>
                    <a:pt x="2064" y="666"/>
                  </a:lnTo>
                  <a:lnTo>
                    <a:pt x="2088" y="666"/>
                  </a:lnTo>
                  <a:lnTo>
                    <a:pt x="2088" y="684"/>
                  </a:lnTo>
                  <a:lnTo>
                    <a:pt x="2082" y="690"/>
                  </a:lnTo>
                  <a:lnTo>
                    <a:pt x="2082" y="69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3" name="Jordan" descr="© INSCALE GmbH, 05.05.2010&#10;http://www.presentationload.com/">
              <a:extLst>
                <a:ext uri="{FF2B5EF4-FFF2-40B4-BE49-F238E27FC236}">
                  <a16:creationId xmlns:a16="http://schemas.microsoft.com/office/drawing/2014/main" id="{4FD97BDB-5AC8-43C1-9DC6-A23FA6F40A63}"/>
                </a:ext>
              </a:extLst>
            </p:cNvPr>
            <p:cNvSpPr>
              <a:spLocks/>
            </p:cNvSpPr>
            <p:nvPr/>
          </p:nvSpPr>
          <p:spPr bwMode="gray">
            <a:xfrm>
              <a:off x="5152980" y="2201567"/>
              <a:ext cx="106731" cy="127485"/>
            </a:xfrm>
            <a:custGeom>
              <a:avLst/>
              <a:gdLst>
                <a:gd name="T0" fmla="*/ 2147483647 w 282"/>
                <a:gd name="T1" fmla="*/ 2147483647 h 336"/>
                <a:gd name="T2" fmla="*/ 2147483647 w 282"/>
                <a:gd name="T3" fmla="*/ 2147483647 h 336"/>
                <a:gd name="T4" fmla="*/ 2147483647 w 282"/>
                <a:gd name="T5" fmla="*/ 0 h 336"/>
                <a:gd name="T6" fmla="*/ 2147483647 w 282"/>
                <a:gd name="T7" fmla="*/ 2147483647 h 336"/>
                <a:gd name="T8" fmla="*/ 2147483647 w 282"/>
                <a:gd name="T9" fmla="*/ 2147483647 h 336"/>
                <a:gd name="T10" fmla="*/ 2147483647 w 282"/>
                <a:gd name="T11" fmla="*/ 2147483647 h 336"/>
                <a:gd name="T12" fmla="*/ 2147483647 w 282"/>
                <a:gd name="T13" fmla="*/ 2147483647 h 336"/>
                <a:gd name="T14" fmla="*/ 2147483647 w 282"/>
                <a:gd name="T15" fmla="*/ 2147483647 h 336"/>
                <a:gd name="T16" fmla="*/ 2147483647 w 282"/>
                <a:gd name="T17" fmla="*/ 2147483647 h 336"/>
                <a:gd name="T18" fmla="*/ 2147483647 w 282"/>
                <a:gd name="T19" fmla="*/ 2147483647 h 336"/>
                <a:gd name="T20" fmla="*/ 2147483647 w 282"/>
                <a:gd name="T21" fmla="*/ 2147483647 h 336"/>
                <a:gd name="T22" fmla="*/ 2147483647 w 282"/>
                <a:gd name="T23" fmla="*/ 2147483647 h 336"/>
                <a:gd name="T24" fmla="*/ 2147483647 w 282"/>
                <a:gd name="T25" fmla="*/ 2147483647 h 336"/>
                <a:gd name="T26" fmla="*/ 2147483647 w 282"/>
                <a:gd name="T27" fmla="*/ 2147483647 h 336"/>
                <a:gd name="T28" fmla="*/ 2147483647 w 282"/>
                <a:gd name="T29" fmla="*/ 2147483647 h 336"/>
                <a:gd name="T30" fmla="*/ 2147483647 w 282"/>
                <a:gd name="T31" fmla="*/ 2147483647 h 336"/>
                <a:gd name="T32" fmla="*/ 2147483647 w 282"/>
                <a:gd name="T33" fmla="*/ 2147483647 h 336"/>
                <a:gd name="T34" fmla="*/ 2147483647 w 282"/>
                <a:gd name="T35" fmla="*/ 2147483647 h 336"/>
                <a:gd name="T36" fmla="*/ 2147483647 w 282"/>
                <a:gd name="T37" fmla="*/ 2147483647 h 336"/>
                <a:gd name="T38" fmla="*/ 2147483647 w 282"/>
                <a:gd name="T39" fmla="*/ 2147483647 h 336"/>
                <a:gd name="T40" fmla="*/ 2147483647 w 282"/>
                <a:gd name="T41" fmla="*/ 2147483647 h 336"/>
                <a:gd name="T42" fmla="*/ 2147483647 w 282"/>
                <a:gd name="T43" fmla="*/ 2147483647 h 336"/>
                <a:gd name="T44" fmla="*/ 2147483647 w 282"/>
                <a:gd name="T45" fmla="*/ 2147483647 h 336"/>
                <a:gd name="T46" fmla="*/ 0 w 282"/>
                <a:gd name="T47" fmla="*/ 2147483647 h 336"/>
                <a:gd name="T48" fmla="*/ 0 w 282"/>
                <a:gd name="T49" fmla="*/ 2147483647 h 336"/>
                <a:gd name="T50" fmla="*/ 2147483647 w 282"/>
                <a:gd name="T51" fmla="*/ 2147483647 h 336"/>
                <a:gd name="T52" fmla="*/ 2147483647 w 282"/>
                <a:gd name="T53" fmla="*/ 2147483647 h 336"/>
                <a:gd name="T54" fmla="*/ 2147483647 w 282"/>
                <a:gd name="T55" fmla="*/ 2147483647 h 336"/>
                <a:gd name="T56" fmla="*/ 2147483647 w 282"/>
                <a:gd name="T57" fmla="*/ 2147483647 h 336"/>
                <a:gd name="T58" fmla="*/ 2147483647 w 282"/>
                <a:gd name="T59" fmla="*/ 2147483647 h 336"/>
                <a:gd name="T60" fmla="*/ 2147483647 w 282"/>
                <a:gd name="T61" fmla="*/ 2147483647 h 336"/>
                <a:gd name="T62" fmla="*/ 2147483647 w 282"/>
                <a:gd name="T63" fmla="*/ 2147483647 h 336"/>
                <a:gd name="T64" fmla="*/ 2147483647 w 282"/>
                <a:gd name="T65" fmla="*/ 2147483647 h 336"/>
                <a:gd name="T66" fmla="*/ 2147483647 w 282"/>
                <a:gd name="T67" fmla="*/ 2147483647 h 336"/>
                <a:gd name="T68" fmla="*/ 2147483647 w 282"/>
                <a:gd name="T69" fmla="*/ 2147483647 h 336"/>
                <a:gd name="T70" fmla="*/ 2147483647 w 282"/>
                <a:gd name="T71" fmla="*/ 2147483647 h 336"/>
                <a:gd name="T72" fmla="*/ 2147483647 w 282"/>
                <a:gd name="T73" fmla="*/ 2147483647 h 336"/>
                <a:gd name="T74" fmla="*/ 2147483647 w 282"/>
                <a:gd name="T75" fmla="*/ 2147483647 h 336"/>
                <a:gd name="T76" fmla="*/ 2147483647 w 282"/>
                <a:gd name="T77" fmla="*/ 2147483647 h 336"/>
                <a:gd name="T78" fmla="*/ 2147483647 w 282"/>
                <a:gd name="T79" fmla="*/ 2147483647 h 336"/>
                <a:gd name="T80" fmla="*/ 2147483647 w 282"/>
                <a:gd name="T81" fmla="*/ 2147483647 h 336"/>
                <a:gd name="T82" fmla="*/ 2147483647 w 282"/>
                <a:gd name="T83" fmla="*/ 2147483647 h 336"/>
                <a:gd name="T84" fmla="*/ 2147483647 w 282"/>
                <a:gd name="T85" fmla="*/ 2147483647 h 336"/>
                <a:gd name="T86" fmla="*/ 2147483647 w 282"/>
                <a:gd name="T87" fmla="*/ 2147483647 h 336"/>
                <a:gd name="T88" fmla="*/ 2147483647 w 282"/>
                <a:gd name="T89" fmla="*/ 2147483647 h 336"/>
                <a:gd name="T90" fmla="*/ 2147483647 w 282"/>
                <a:gd name="T91" fmla="*/ 2147483647 h 336"/>
                <a:gd name="T92" fmla="*/ 2147483647 w 282"/>
                <a:gd name="T93" fmla="*/ 2147483647 h 336"/>
                <a:gd name="T94" fmla="*/ 2147483647 w 282"/>
                <a:gd name="T95" fmla="*/ 2147483647 h 336"/>
                <a:gd name="T96" fmla="*/ 2147483647 w 282"/>
                <a:gd name="T97" fmla="*/ 2147483647 h 336"/>
                <a:gd name="T98" fmla="*/ 2147483647 w 282"/>
                <a:gd name="T99" fmla="*/ 2147483647 h 336"/>
                <a:gd name="T100" fmla="*/ 2147483647 w 282"/>
                <a:gd name="T101" fmla="*/ 2147483647 h 336"/>
                <a:gd name="T102" fmla="*/ 2147483647 w 282"/>
                <a:gd name="T103" fmla="*/ 2147483647 h 336"/>
                <a:gd name="T104" fmla="*/ 2147483647 w 282"/>
                <a:gd name="T105" fmla="*/ 2147483647 h 336"/>
                <a:gd name="T106" fmla="*/ 2147483647 w 282"/>
                <a:gd name="T107" fmla="*/ 2147483647 h 336"/>
                <a:gd name="T108" fmla="*/ 2147483647 w 282"/>
                <a:gd name="T109" fmla="*/ 2147483647 h 336"/>
                <a:gd name="T110" fmla="*/ 2147483647 w 282"/>
                <a:gd name="T111" fmla="*/ 2147483647 h 336"/>
                <a:gd name="T112" fmla="*/ 2147483647 w 282"/>
                <a:gd name="T113" fmla="*/ 2147483647 h 336"/>
                <a:gd name="T114" fmla="*/ 2147483647 w 282"/>
                <a:gd name="T115" fmla="*/ 2147483647 h 336"/>
                <a:gd name="T116" fmla="*/ 2147483647 w 282"/>
                <a:gd name="T117" fmla="*/ 2147483647 h 336"/>
                <a:gd name="T118" fmla="*/ 2147483647 w 282"/>
                <a:gd name="T119" fmla="*/ 2147483647 h 336"/>
                <a:gd name="T120" fmla="*/ 2147483647 w 282"/>
                <a:gd name="T121" fmla="*/ 2147483647 h 336"/>
                <a:gd name="T122" fmla="*/ 2147483647 w 282"/>
                <a:gd name="T123" fmla="*/ 2147483647 h 3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2"/>
                <a:gd name="T187" fmla="*/ 0 h 336"/>
                <a:gd name="T188" fmla="*/ 282 w 282"/>
                <a:gd name="T189" fmla="*/ 336 h 3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2" h="336">
                  <a:moveTo>
                    <a:pt x="258" y="60"/>
                  </a:moveTo>
                  <a:lnTo>
                    <a:pt x="258" y="42"/>
                  </a:lnTo>
                  <a:lnTo>
                    <a:pt x="234" y="0"/>
                  </a:lnTo>
                  <a:lnTo>
                    <a:pt x="222" y="6"/>
                  </a:lnTo>
                  <a:lnTo>
                    <a:pt x="198" y="30"/>
                  </a:lnTo>
                  <a:lnTo>
                    <a:pt x="138" y="78"/>
                  </a:lnTo>
                  <a:lnTo>
                    <a:pt x="114" y="84"/>
                  </a:lnTo>
                  <a:lnTo>
                    <a:pt x="96" y="84"/>
                  </a:lnTo>
                  <a:lnTo>
                    <a:pt x="84" y="78"/>
                  </a:lnTo>
                  <a:lnTo>
                    <a:pt x="72" y="66"/>
                  </a:lnTo>
                  <a:lnTo>
                    <a:pt x="36" y="48"/>
                  </a:lnTo>
                  <a:lnTo>
                    <a:pt x="30" y="48"/>
                  </a:lnTo>
                  <a:lnTo>
                    <a:pt x="24" y="66"/>
                  </a:lnTo>
                  <a:lnTo>
                    <a:pt x="30" y="138"/>
                  </a:lnTo>
                  <a:lnTo>
                    <a:pt x="18" y="150"/>
                  </a:lnTo>
                  <a:lnTo>
                    <a:pt x="18" y="162"/>
                  </a:lnTo>
                  <a:lnTo>
                    <a:pt x="30" y="174"/>
                  </a:lnTo>
                  <a:lnTo>
                    <a:pt x="30" y="186"/>
                  </a:lnTo>
                  <a:lnTo>
                    <a:pt x="24" y="198"/>
                  </a:lnTo>
                  <a:lnTo>
                    <a:pt x="18" y="204"/>
                  </a:lnTo>
                  <a:lnTo>
                    <a:pt x="12" y="216"/>
                  </a:lnTo>
                  <a:lnTo>
                    <a:pt x="6" y="222"/>
                  </a:lnTo>
                  <a:lnTo>
                    <a:pt x="6" y="282"/>
                  </a:lnTo>
                  <a:lnTo>
                    <a:pt x="0" y="294"/>
                  </a:lnTo>
                  <a:lnTo>
                    <a:pt x="0" y="312"/>
                  </a:lnTo>
                  <a:lnTo>
                    <a:pt x="6" y="324"/>
                  </a:lnTo>
                  <a:lnTo>
                    <a:pt x="24" y="324"/>
                  </a:lnTo>
                  <a:lnTo>
                    <a:pt x="48" y="336"/>
                  </a:lnTo>
                  <a:lnTo>
                    <a:pt x="84" y="336"/>
                  </a:lnTo>
                  <a:lnTo>
                    <a:pt x="96" y="324"/>
                  </a:lnTo>
                  <a:lnTo>
                    <a:pt x="108" y="300"/>
                  </a:lnTo>
                  <a:lnTo>
                    <a:pt x="108" y="288"/>
                  </a:lnTo>
                  <a:lnTo>
                    <a:pt x="120" y="276"/>
                  </a:lnTo>
                  <a:lnTo>
                    <a:pt x="126" y="276"/>
                  </a:lnTo>
                  <a:lnTo>
                    <a:pt x="138" y="270"/>
                  </a:lnTo>
                  <a:lnTo>
                    <a:pt x="150" y="270"/>
                  </a:lnTo>
                  <a:lnTo>
                    <a:pt x="162" y="264"/>
                  </a:lnTo>
                  <a:lnTo>
                    <a:pt x="168" y="258"/>
                  </a:lnTo>
                  <a:lnTo>
                    <a:pt x="174" y="246"/>
                  </a:lnTo>
                  <a:lnTo>
                    <a:pt x="180" y="240"/>
                  </a:lnTo>
                  <a:lnTo>
                    <a:pt x="180" y="228"/>
                  </a:lnTo>
                  <a:lnTo>
                    <a:pt x="186" y="222"/>
                  </a:lnTo>
                  <a:lnTo>
                    <a:pt x="186" y="210"/>
                  </a:lnTo>
                  <a:lnTo>
                    <a:pt x="180" y="204"/>
                  </a:lnTo>
                  <a:lnTo>
                    <a:pt x="168" y="180"/>
                  </a:lnTo>
                  <a:lnTo>
                    <a:pt x="144" y="156"/>
                  </a:lnTo>
                  <a:lnTo>
                    <a:pt x="132" y="156"/>
                  </a:lnTo>
                  <a:lnTo>
                    <a:pt x="120" y="150"/>
                  </a:lnTo>
                  <a:lnTo>
                    <a:pt x="96" y="150"/>
                  </a:lnTo>
                  <a:lnTo>
                    <a:pt x="96" y="144"/>
                  </a:lnTo>
                  <a:lnTo>
                    <a:pt x="108" y="144"/>
                  </a:lnTo>
                  <a:lnTo>
                    <a:pt x="120" y="138"/>
                  </a:lnTo>
                  <a:lnTo>
                    <a:pt x="186" y="138"/>
                  </a:lnTo>
                  <a:lnTo>
                    <a:pt x="198" y="114"/>
                  </a:lnTo>
                  <a:lnTo>
                    <a:pt x="240" y="114"/>
                  </a:lnTo>
                  <a:lnTo>
                    <a:pt x="252" y="108"/>
                  </a:lnTo>
                  <a:lnTo>
                    <a:pt x="258" y="102"/>
                  </a:lnTo>
                  <a:lnTo>
                    <a:pt x="264" y="102"/>
                  </a:lnTo>
                  <a:lnTo>
                    <a:pt x="276" y="96"/>
                  </a:lnTo>
                  <a:lnTo>
                    <a:pt x="282" y="90"/>
                  </a:lnTo>
                  <a:lnTo>
                    <a:pt x="282" y="78"/>
                  </a:lnTo>
                  <a:lnTo>
                    <a:pt x="258" y="6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4" name="Jamaica" descr="© INSCALE GmbH, 05.05.2010&#10;http://www.presentationload.com/">
              <a:extLst>
                <a:ext uri="{FF2B5EF4-FFF2-40B4-BE49-F238E27FC236}">
                  <a16:creationId xmlns:a16="http://schemas.microsoft.com/office/drawing/2014/main" id="{AF31BE0C-8F98-4D2F-B62B-6636460ED99A}"/>
                </a:ext>
              </a:extLst>
            </p:cNvPr>
            <p:cNvSpPr>
              <a:spLocks/>
            </p:cNvSpPr>
            <p:nvPr/>
          </p:nvSpPr>
          <p:spPr bwMode="gray">
            <a:xfrm>
              <a:off x="2149694" y="2656657"/>
              <a:ext cx="59295" cy="19271"/>
            </a:xfrm>
            <a:custGeom>
              <a:avLst/>
              <a:gdLst>
                <a:gd name="T0" fmla="*/ 2147483647 w 156"/>
                <a:gd name="T1" fmla="*/ 2147483647 h 54"/>
                <a:gd name="T2" fmla="*/ 2147483647 w 156"/>
                <a:gd name="T3" fmla="*/ 2147483647 h 54"/>
                <a:gd name="T4" fmla="*/ 2147483647 w 156"/>
                <a:gd name="T5" fmla="*/ 2147483647 h 54"/>
                <a:gd name="T6" fmla="*/ 2147483647 w 156"/>
                <a:gd name="T7" fmla="*/ 2147483647 h 54"/>
                <a:gd name="T8" fmla="*/ 2147483647 w 156"/>
                <a:gd name="T9" fmla="*/ 2147483647 h 54"/>
                <a:gd name="T10" fmla="*/ 2147483647 w 156"/>
                <a:gd name="T11" fmla="*/ 2147483647 h 54"/>
                <a:gd name="T12" fmla="*/ 2147483647 w 156"/>
                <a:gd name="T13" fmla="*/ 2147483647 h 54"/>
                <a:gd name="T14" fmla="*/ 2147483647 w 156"/>
                <a:gd name="T15" fmla="*/ 2147483647 h 54"/>
                <a:gd name="T16" fmla="*/ 2147483647 w 156"/>
                <a:gd name="T17" fmla="*/ 0 h 54"/>
                <a:gd name="T18" fmla="*/ 2147483647 w 156"/>
                <a:gd name="T19" fmla="*/ 0 h 54"/>
                <a:gd name="T20" fmla="*/ 2147483647 w 156"/>
                <a:gd name="T21" fmla="*/ 2147483647 h 54"/>
                <a:gd name="T22" fmla="*/ 0 w 156"/>
                <a:gd name="T23" fmla="*/ 2147483647 h 54"/>
                <a:gd name="T24" fmla="*/ 2147483647 w 156"/>
                <a:gd name="T25" fmla="*/ 2147483647 h 54"/>
                <a:gd name="T26" fmla="*/ 2147483647 w 156"/>
                <a:gd name="T27" fmla="*/ 2147483647 h 54"/>
                <a:gd name="T28" fmla="*/ 2147483647 w 156"/>
                <a:gd name="T29" fmla="*/ 2147483647 h 54"/>
                <a:gd name="T30" fmla="*/ 2147483647 w 156"/>
                <a:gd name="T31" fmla="*/ 2147483647 h 54"/>
                <a:gd name="T32" fmla="*/ 2147483647 w 156"/>
                <a:gd name="T33" fmla="*/ 2147483647 h 54"/>
                <a:gd name="T34" fmla="*/ 2147483647 w 156"/>
                <a:gd name="T35" fmla="*/ 2147483647 h 54"/>
                <a:gd name="T36" fmla="*/ 2147483647 w 156"/>
                <a:gd name="T37" fmla="*/ 2147483647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6"/>
                <a:gd name="T58" fmla="*/ 0 h 54"/>
                <a:gd name="T59" fmla="*/ 156 w 156"/>
                <a:gd name="T60" fmla="*/ 54 h 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6" h="54">
                  <a:moveTo>
                    <a:pt x="108" y="54"/>
                  </a:moveTo>
                  <a:lnTo>
                    <a:pt x="114" y="36"/>
                  </a:lnTo>
                  <a:lnTo>
                    <a:pt x="156" y="48"/>
                  </a:lnTo>
                  <a:lnTo>
                    <a:pt x="156" y="42"/>
                  </a:lnTo>
                  <a:lnTo>
                    <a:pt x="150" y="36"/>
                  </a:lnTo>
                  <a:lnTo>
                    <a:pt x="144" y="24"/>
                  </a:lnTo>
                  <a:lnTo>
                    <a:pt x="126" y="6"/>
                  </a:lnTo>
                  <a:lnTo>
                    <a:pt x="84" y="6"/>
                  </a:lnTo>
                  <a:lnTo>
                    <a:pt x="66" y="0"/>
                  </a:lnTo>
                  <a:lnTo>
                    <a:pt x="24" y="0"/>
                  </a:lnTo>
                  <a:lnTo>
                    <a:pt x="12" y="6"/>
                  </a:lnTo>
                  <a:lnTo>
                    <a:pt x="0" y="6"/>
                  </a:lnTo>
                  <a:lnTo>
                    <a:pt x="6" y="18"/>
                  </a:lnTo>
                  <a:lnTo>
                    <a:pt x="18" y="24"/>
                  </a:lnTo>
                  <a:lnTo>
                    <a:pt x="24" y="36"/>
                  </a:lnTo>
                  <a:lnTo>
                    <a:pt x="36" y="42"/>
                  </a:lnTo>
                  <a:lnTo>
                    <a:pt x="60" y="42"/>
                  </a:lnTo>
                  <a:lnTo>
                    <a:pt x="78" y="48"/>
                  </a:lnTo>
                  <a:lnTo>
                    <a:pt x="108" y="5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5" name="Japan" descr="© INSCALE GmbH, 05.05.2010&#10;http://www.presentationload.com/">
              <a:extLst>
                <a:ext uri="{FF2B5EF4-FFF2-40B4-BE49-F238E27FC236}">
                  <a16:creationId xmlns:a16="http://schemas.microsoft.com/office/drawing/2014/main" id="{0C573C27-6C17-43FF-AD22-137C6412CD8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493646" y="1830973"/>
              <a:ext cx="332051" cy="647800"/>
            </a:xfrm>
            <a:custGeom>
              <a:avLst/>
              <a:gdLst>
                <a:gd name="T0" fmla="*/ 2147483647 w 876"/>
                <a:gd name="T1" fmla="*/ 2147483647 h 1710"/>
                <a:gd name="T2" fmla="*/ 2147483647 w 876"/>
                <a:gd name="T3" fmla="*/ 2147483647 h 1710"/>
                <a:gd name="T4" fmla="*/ 2147483647 w 876"/>
                <a:gd name="T5" fmla="*/ 2147483647 h 1710"/>
                <a:gd name="T6" fmla="*/ 2147483647 w 876"/>
                <a:gd name="T7" fmla="*/ 2147483647 h 1710"/>
                <a:gd name="T8" fmla="*/ 2147483647 w 876"/>
                <a:gd name="T9" fmla="*/ 2147483647 h 1710"/>
                <a:gd name="T10" fmla="*/ 2147483647 w 876"/>
                <a:gd name="T11" fmla="*/ 2147483647 h 1710"/>
                <a:gd name="T12" fmla="*/ 2147483647 w 876"/>
                <a:gd name="T13" fmla="*/ 2147483647 h 1710"/>
                <a:gd name="T14" fmla="*/ 2147483647 w 876"/>
                <a:gd name="T15" fmla="*/ 2147483647 h 1710"/>
                <a:gd name="T16" fmla="*/ 2147483647 w 876"/>
                <a:gd name="T17" fmla="*/ 2147483647 h 1710"/>
                <a:gd name="T18" fmla="*/ 2147483647 w 876"/>
                <a:gd name="T19" fmla="*/ 2147483647 h 1710"/>
                <a:gd name="T20" fmla="*/ 2147483647 w 876"/>
                <a:gd name="T21" fmla="*/ 2147483647 h 1710"/>
                <a:gd name="T22" fmla="*/ 2147483647 w 876"/>
                <a:gd name="T23" fmla="*/ 2147483647 h 1710"/>
                <a:gd name="T24" fmla="*/ 2147483647 w 876"/>
                <a:gd name="T25" fmla="*/ 2147483647 h 1710"/>
                <a:gd name="T26" fmla="*/ 2147483647 w 876"/>
                <a:gd name="T27" fmla="*/ 2147483647 h 1710"/>
                <a:gd name="T28" fmla="*/ 2147483647 w 876"/>
                <a:gd name="T29" fmla="*/ 2147483647 h 1710"/>
                <a:gd name="T30" fmla="*/ 2147483647 w 876"/>
                <a:gd name="T31" fmla="*/ 2147483647 h 1710"/>
                <a:gd name="T32" fmla="*/ 2147483647 w 876"/>
                <a:gd name="T33" fmla="*/ 2147483647 h 1710"/>
                <a:gd name="T34" fmla="*/ 2147483647 w 876"/>
                <a:gd name="T35" fmla="*/ 2147483647 h 1710"/>
                <a:gd name="T36" fmla="*/ 2147483647 w 876"/>
                <a:gd name="T37" fmla="*/ 2147483647 h 1710"/>
                <a:gd name="T38" fmla="*/ 2147483647 w 876"/>
                <a:gd name="T39" fmla="*/ 2147483647 h 1710"/>
                <a:gd name="T40" fmla="*/ 2147483647 w 876"/>
                <a:gd name="T41" fmla="*/ 2147483647 h 1710"/>
                <a:gd name="T42" fmla="*/ 2147483647 w 876"/>
                <a:gd name="T43" fmla="*/ 2147483647 h 1710"/>
                <a:gd name="T44" fmla="*/ 2147483647 w 876"/>
                <a:gd name="T45" fmla="*/ 2147483647 h 1710"/>
                <a:gd name="T46" fmla="*/ 2147483647 w 876"/>
                <a:gd name="T47" fmla="*/ 2147483647 h 1710"/>
                <a:gd name="T48" fmla="*/ 2147483647 w 876"/>
                <a:gd name="T49" fmla="*/ 2147483647 h 1710"/>
                <a:gd name="T50" fmla="*/ 2147483647 w 876"/>
                <a:gd name="T51" fmla="*/ 2147483647 h 1710"/>
                <a:gd name="T52" fmla="*/ 2147483647 w 876"/>
                <a:gd name="T53" fmla="*/ 2147483647 h 1710"/>
                <a:gd name="T54" fmla="*/ 2147483647 w 876"/>
                <a:gd name="T55" fmla="*/ 2147483647 h 1710"/>
                <a:gd name="T56" fmla="*/ 2147483647 w 876"/>
                <a:gd name="T57" fmla="*/ 2147483647 h 1710"/>
                <a:gd name="T58" fmla="*/ 2147483647 w 876"/>
                <a:gd name="T59" fmla="*/ 2147483647 h 1710"/>
                <a:gd name="T60" fmla="*/ 2147483647 w 876"/>
                <a:gd name="T61" fmla="*/ 2147483647 h 1710"/>
                <a:gd name="T62" fmla="*/ 2147483647 w 876"/>
                <a:gd name="T63" fmla="*/ 2147483647 h 1710"/>
                <a:gd name="T64" fmla="*/ 2147483647 w 876"/>
                <a:gd name="T65" fmla="*/ 2147483647 h 1710"/>
                <a:gd name="T66" fmla="*/ 2147483647 w 876"/>
                <a:gd name="T67" fmla="*/ 2147483647 h 1710"/>
                <a:gd name="T68" fmla="*/ 2147483647 w 876"/>
                <a:gd name="T69" fmla="*/ 2147483647 h 1710"/>
                <a:gd name="T70" fmla="*/ 2147483647 w 876"/>
                <a:gd name="T71" fmla="*/ 2147483647 h 1710"/>
                <a:gd name="T72" fmla="*/ 2147483647 w 876"/>
                <a:gd name="T73" fmla="*/ 2147483647 h 1710"/>
                <a:gd name="T74" fmla="*/ 2147483647 w 876"/>
                <a:gd name="T75" fmla="*/ 2147483647 h 1710"/>
                <a:gd name="T76" fmla="*/ 2147483647 w 876"/>
                <a:gd name="T77" fmla="*/ 2147483647 h 1710"/>
                <a:gd name="T78" fmla="*/ 2147483647 w 876"/>
                <a:gd name="T79" fmla="*/ 2147483647 h 1710"/>
                <a:gd name="T80" fmla="*/ 2147483647 w 876"/>
                <a:gd name="T81" fmla="*/ 2147483647 h 1710"/>
                <a:gd name="T82" fmla="*/ 2147483647 w 876"/>
                <a:gd name="T83" fmla="*/ 2147483647 h 1710"/>
                <a:gd name="T84" fmla="*/ 2147483647 w 876"/>
                <a:gd name="T85" fmla="*/ 2147483647 h 1710"/>
                <a:gd name="T86" fmla="*/ 2147483647 w 876"/>
                <a:gd name="T87" fmla="*/ 2147483647 h 1710"/>
                <a:gd name="T88" fmla="*/ 2147483647 w 876"/>
                <a:gd name="T89" fmla="*/ 2147483647 h 1710"/>
                <a:gd name="T90" fmla="*/ 2147483647 w 876"/>
                <a:gd name="T91" fmla="*/ 2147483647 h 1710"/>
                <a:gd name="T92" fmla="*/ 2147483647 w 876"/>
                <a:gd name="T93" fmla="*/ 2147483647 h 1710"/>
                <a:gd name="T94" fmla="*/ 2147483647 w 876"/>
                <a:gd name="T95" fmla="*/ 2147483647 h 1710"/>
                <a:gd name="T96" fmla="*/ 2147483647 w 876"/>
                <a:gd name="T97" fmla="*/ 2147483647 h 1710"/>
                <a:gd name="T98" fmla="*/ 2147483647 w 876"/>
                <a:gd name="T99" fmla="*/ 2147483647 h 1710"/>
                <a:gd name="T100" fmla="*/ 2147483647 w 876"/>
                <a:gd name="T101" fmla="*/ 2147483647 h 1710"/>
                <a:gd name="T102" fmla="*/ 2147483647 w 876"/>
                <a:gd name="T103" fmla="*/ 2147483647 h 1710"/>
                <a:gd name="T104" fmla="*/ 2147483647 w 876"/>
                <a:gd name="T105" fmla="*/ 2147483647 h 1710"/>
                <a:gd name="T106" fmla="*/ 2147483647 w 876"/>
                <a:gd name="T107" fmla="*/ 2147483647 h 1710"/>
                <a:gd name="T108" fmla="*/ 2147483647 w 876"/>
                <a:gd name="T109" fmla="*/ 2147483647 h 1710"/>
                <a:gd name="T110" fmla="*/ 2147483647 w 876"/>
                <a:gd name="T111" fmla="*/ 2147483647 h 1710"/>
                <a:gd name="T112" fmla="*/ 2147483647 w 876"/>
                <a:gd name="T113" fmla="*/ 2147483647 h 1710"/>
                <a:gd name="T114" fmla="*/ 2147483647 w 876"/>
                <a:gd name="T115" fmla="*/ 2147483647 h 1710"/>
                <a:gd name="T116" fmla="*/ 2147483647 w 876"/>
                <a:gd name="T117" fmla="*/ 2147483647 h 1710"/>
                <a:gd name="T118" fmla="*/ 2147483647 w 876"/>
                <a:gd name="T119" fmla="*/ 2147483647 h 17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76"/>
                <a:gd name="T181" fmla="*/ 0 h 1710"/>
                <a:gd name="T182" fmla="*/ 876 w 876"/>
                <a:gd name="T183" fmla="*/ 1710 h 171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76" h="1710">
                  <a:moveTo>
                    <a:pt x="876" y="780"/>
                  </a:moveTo>
                  <a:lnTo>
                    <a:pt x="864" y="774"/>
                  </a:lnTo>
                  <a:lnTo>
                    <a:pt x="858" y="768"/>
                  </a:lnTo>
                  <a:lnTo>
                    <a:pt x="846" y="762"/>
                  </a:lnTo>
                  <a:lnTo>
                    <a:pt x="840" y="750"/>
                  </a:lnTo>
                  <a:lnTo>
                    <a:pt x="828" y="744"/>
                  </a:lnTo>
                  <a:lnTo>
                    <a:pt x="828" y="720"/>
                  </a:lnTo>
                  <a:lnTo>
                    <a:pt x="834" y="702"/>
                  </a:lnTo>
                  <a:lnTo>
                    <a:pt x="834" y="684"/>
                  </a:lnTo>
                  <a:lnTo>
                    <a:pt x="828" y="666"/>
                  </a:lnTo>
                  <a:lnTo>
                    <a:pt x="816" y="642"/>
                  </a:lnTo>
                  <a:lnTo>
                    <a:pt x="792" y="618"/>
                  </a:lnTo>
                  <a:lnTo>
                    <a:pt x="786" y="600"/>
                  </a:lnTo>
                  <a:lnTo>
                    <a:pt x="786" y="576"/>
                  </a:lnTo>
                  <a:lnTo>
                    <a:pt x="792" y="570"/>
                  </a:lnTo>
                  <a:lnTo>
                    <a:pt x="810" y="570"/>
                  </a:lnTo>
                  <a:lnTo>
                    <a:pt x="810" y="528"/>
                  </a:lnTo>
                  <a:lnTo>
                    <a:pt x="798" y="516"/>
                  </a:lnTo>
                  <a:lnTo>
                    <a:pt x="810" y="510"/>
                  </a:lnTo>
                  <a:lnTo>
                    <a:pt x="810" y="498"/>
                  </a:lnTo>
                  <a:lnTo>
                    <a:pt x="804" y="486"/>
                  </a:lnTo>
                  <a:lnTo>
                    <a:pt x="804" y="474"/>
                  </a:lnTo>
                  <a:lnTo>
                    <a:pt x="798" y="468"/>
                  </a:lnTo>
                  <a:lnTo>
                    <a:pt x="792" y="456"/>
                  </a:lnTo>
                  <a:lnTo>
                    <a:pt x="786" y="450"/>
                  </a:lnTo>
                  <a:lnTo>
                    <a:pt x="774" y="444"/>
                  </a:lnTo>
                  <a:lnTo>
                    <a:pt x="768" y="438"/>
                  </a:lnTo>
                  <a:lnTo>
                    <a:pt x="762" y="420"/>
                  </a:lnTo>
                  <a:lnTo>
                    <a:pt x="756" y="420"/>
                  </a:lnTo>
                  <a:lnTo>
                    <a:pt x="738" y="402"/>
                  </a:lnTo>
                  <a:lnTo>
                    <a:pt x="714" y="390"/>
                  </a:lnTo>
                  <a:lnTo>
                    <a:pt x="702" y="378"/>
                  </a:lnTo>
                  <a:lnTo>
                    <a:pt x="696" y="360"/>
                  </a:lnTo>
                  <a:lnTo>
                    <a:pt x="690" y="348"/>
                  </a:lnTo>
                  <a:lnTo>
                    <a:pt x="690" y="330"/>
                  </a:lnTo>
                  <a:lnTo>
                    <a:pt x="684" y="324"/>
                  </a:lnTo>
                  <a:lnTo>
                    <a:pt x="678" y="324"/>
                  </a:lnTo>
                  <a:lnTo>
                    <a:pt x="666" y="318"/>
                  </a:lnTo>
                  <a:lnTo>
                    <a:pt x="654" y="318"/>
                  </a:lnTo>
                  <a:lnTo>
                    <a:pt x="648" y="324"/>
                  </a:lnTo>
                  <a:lnTo>
                    <a:pt x="648" y="342"/>
                  </a:lnTo>
                  <a:lnTo>
                    <a:pt x="654" y="342"/>
                  </a:lnTo>
                  <a:lnTo>
                    <a:pt x="660" y="348"/>
                  </a:lnTo>
                  <a:lnTo>
                    <a:pt x="672" y="342"/>
                  </a:lnTo>
                  <a:lnTo>
                    <a:pt x="678" y="348"/>
                  </a:lnTo>
                  <a:lnTo>
                    <a:pt x="678" y="366"/>
                  </a:lnTo>
                  <a:lnTo>
                    <a:pt x="672" y="366"/>
                  </a:lnTo>
                  <a:lnTo>
                    <a:pt x="666" y="360"/>
                  </a:lnTo>
                  <a:lnTo>
                    <a:pt x="654" y="372"/>
                  </a:lnTo>
                  <a:lnTo>
                    <a:pt x="630" y="342"/>
                  </a:lnTo>
                  <a:lnTo>
                    <a:pt x="612" y="342"/>
                  </a:lnTo>
                  <a:lnTo>
                    <a:pt x="636" y="378"/>
                  </a:lnTo>
                  <a:lnTo>
                    <a:pt x="618" y="378"/>
                  </a:lnTo>
                  <a:lnTo>
                    <a:pt x="648" y="426"/>
                  </a:lnTo>
                  <a:lnTo>
                    <a:pt x="636" y="438"/>
                  </a:lnTo>
                  <a:lnTo>
                    <a:pt x="648" y="444"/>
                  </a:lnTo>
                  <a:lnTo>
                    <a:pt x="666" y="462"/>
                  </a:lnTo>
                  <a:lnTo>
                    <a:pt x="678" y="468"/>
                  </a:lnTo>
                  <a:lnTo>
                    <a:pt x="684" y="480"/>
                  </a:lnTo>
                  <a:lnTo>
                    <a:pt x="684" y="504"/>
                  </a:lnTo>
                  <a:lnTo>
                    <a:pt x="678" y="516"/>
                  </a:lnTo>
                  <a:lnTo>
                    <a:pt x="678" y="534"/>
                  </a:lnTo>
                  <a:lnTo>
                    <a:pt x="672" y="540"/>
                  </a:lnTo>
                  <a:lnTo>
                    <a:pt x="672" y="570"/>
                  </a:lnTo>
                  <a:lnTo>
                    <a:pt x="678" y="570"/>
                  </a:lnTo>
                  <a:lnTo>
                    <a:pt x="690" y="582"/>
                  </a:lnTo>
                  <a:lnTo>
                    <a:pt x="690" y="600"/>
                  </a:lnTo>
                  <a:lnTo>
                    <a:pt x="678" y="606"/>
                  </a:lnTo>
                  <a:lnTo>
                    <a:pt x="660" y="606"/>
                  </a:lnTo>
                  <a:lnTo>
                    <a:pt x="660" y="618"/>
                  </a:lnTo>
                  <a:lnTo>
                    <a:pt x="666" y="630"/>
                  </a:lnTo>
                  <a:lnTo>
                    <a:pt x="666" y="642"/>
                  </a:lnTo>
                  <a:lnTo>
                    <a:pt x="660" y="654"/>
                  </a:lnTo>
                  <a:lnTo>
                    <a:pt x="654" y="660"/>
                  </a:lnTo>
                  <a:lnTo>
                    <a:pt x="642" y="666"/>
                  </a:lnTo>
                  <a:lnTo>
                    <a:pt x="630" y="666"/>
                  </a:lnTo>
                  <a:lnTo>
                    <a:pt x="618" y="672"/>
                  </a:lnTo>
                  <a:lnTo>
                    <a:pt x="612" y="678"/>
                  </a:lnTo>
                  <a:lnTo>
                    <a:pt x="606" y="678"/>
                  </a:lnTo>
                  <a:lnTo>
                    <a:pt x="606" y="696"/>
                  </a:lnTo>
                  <a:lnTo>
                    <a:pt x="588" y="696"/>
                  </a:lnTo>
                  <a:lnTo>
                    <a:pt x="564" y="672"/>
                  </a:lnTo>
                  <a:lnTo>
                    <a:pt x="564" y="654"/>
                  </a:lnTo>
                  <a:lnTo>
                    <a:pt x="570" y="636"/>
                  </a:lnTo>
                  <a:lnTo>
                    <a:pt x="558" y="636"/>
                  </a:lnTo>
                  <a:lnTo>
                    <a:pt x="552" y="642"/>
                  </a:lnTo>
                  <a:lnTo>
                    <a:pt x="540" y="648"/>
                  </a:lnTo>
                  <a:lnTo>
                    <a:pt x="534" y="654"/>
                  </a:lnTo>
                  <a:lnTo>
                    <a:pt x="534" y="660"/>
                  </a:lnTo>
                  <a:lnTo>
                    <a:pt x="540" y="666"/>
                  </a:lnTo>
                  <a:lnTo>
                    <a:pt x="558" y="702"/>
                  </a:lnTo>
                  <a:lnTo>
                    <a:pt x="558" y="714"/>
                  </a:lnTo>
                  <a:lnTo>
                    <a:pt x="552" y="720"/>
                  </a:lnTo>
                  <a:lnTo>
                    <a:pt x="540" y="744"/>
                  </a:lnTo>
                  <a:lnTo>
                    <a:pt x="540" y="756"/>
                  </a:lnTo>
                  <a:lnTo>
                    <a:pt x="546" y="762"/>
                  </a:lnTo>
                  <a:lnTo>
                    <a:pt x="546" y="768"/>
                  </a:lnTo>
                  <a:lnTo>
                    <a:pt x="552" y="780"/>
                  </a:lnTo>
                  <a:lnTo>
                    <a:pt x="558" y="786"/>
                  </a:lnTo>
                  <a:lnTo>
                    <a:pt x="558" y="792"/>
                  </a:lnTo>
                  <a:lnTo>
                    <a:pt x="522" y="792"/>
                  </a:lnTo>
                  <a:lnTo>
                    <a:pt x="498" y="780"/>
                  </a:lnTo>
                  <a:lnTo>
                    <a:pt x="474" y="780"/>
                  </a:lnTo>
                  <a:lnTo>
                    <a:pt x="450" y="792"/>
                  </a:lnTo>
                  <a:lnTo>
                    <a:pt x="438" y="792"/>
                  </a:lnTo>
                  <a:lnTo>
                    <a:pt x="420" y="798"/>
                  </a:lnTo>
                  <a:lnTo>
                    <a:pt x="414" y="804"/>
                  </a:lnTo>
                  <a:lnTo>
                    <a:pt x="378" y="804"/>
                  </a:lnTo>
                  <a:lnTo>
                    <a:pt x="366" y="792"/>
                  </a:lnTo>
                  <a:lnTo>
                    <a:pt x="336" y="816"/>
                  </a:lnTo>
                  <a:lnTo>
                    <a:pt x="330" y="828"/>
                  </a:lnTo>
                  <a:lnTo>
                    <a:pt x="312" y="846"/>
                  </a:lnTo>
                  <a:lnTo>
                    <a:pt x="306" y="864"/>
                  </a:lnTo>
                  <a:lnTo>
                    <a:pt x="300" y="870"/>
                  </a:lnTo>
                  <a:lnTo>
                    <a:pt x="294" y="882"/>
                  </a:lnTo>
                  <a:lnTo>
                    <a:pt x="270" y="882"/>
                  </a:lnTo>
                  <a:lnTo>
                    <a:pt x="264" y="888"/>
                  </a:lnTo>
                  <a:lnTo>
                    <a:pt x="258" y="888"/>
                  </a:lnTo>
                  <a:lnTo>
                    <a:pt x="258" y="900"/>
                  </a:lnTo>
                  <a:lnTo>
                    <a:pt x="264" y="912"/>
                  </a:lnTo>
                  <a:lnTo>
                    <a:pt x="276" y="924"/>
                  </a:lnTo>
                  <a:lnTo>
                    <a:pt x="288" y="924"/>
                  </a:lnTo>
                  <a:lnTo>
                    <a:pt x="294" y="918"/>
                  </a:lnTo>
                  <a:lnTo>
                    <a:pt x="312" y="918"/>
                  </a:lnTo>
                  <a:lnTo>
                    <a:pt x="318" y="924"/>
                  </a:lnTo>
                  <a:lnTo>
                    <a:pt x="324" y="924"/>
                  </a:lnTo>
                  <a:lnTo>
                    <a:pt x="336" y="930"/>
                  </a:lnTo>
                  <a:lnTo>
                    <a:pt x="342" y="930"/>
                  </a:lnTo>
                  <a:lnTo>
                    <a:pt x="348" y="924"/>
                  </a:lnTo>
                  <a:lnTo>
                    <a:pt x="348" y="912"/>
                  </a:lnTo>
                  <a:lnTo>
                    <a:pt x="354" y="906"/>
                  </a:lnTo>
                  <a:lnTo>
                    <a:pt x="354" y="894"/>
                  </a:lnTo>
                  <a:lnTo>
                    <a:pt x="372" y="906"/>
                  </a:lnTo>
                  <a:lnTo>
                    <a:pt x="378" y="906"/>
                  </a:lnTo>
                  <a:lnTo>
                    <a:pt x="384" y="900"/>
                  </a:lnTo>
                  <a:lnTo>
                    <a:pt x="420" y="882"/>
                  </a:lnTo>
                  <a:lnTo>
                    <a:pt x="426" y="882"/>
                  </a:lnTo>
                  <a:lnTo>
                    <a:pt x="432" y="876"/>
                  </a:lnTo>
                  <a:lnTo>
                    <a:pt x="444" y="876"/>
                  </a:lnTo>
                  <a:lnTo>
                    <a:pt x="456" y="882"/>
                  </a:lnTo>
                  <a:lnTo>
                    <a:pt x="480" y="882"/>
                  </a:lnTo>
                  <a:lnTo>
                    <a:pt x="480" y="876"/>
                  </a:lnTo>
                  <a:lnTo>
                    <a:pt x="474" y="870"/>
                  </a:lnTo>
                  <a:lnTo>
                    <a:pt x="474" y="864"/>
                  </a:lnTo>
                  <a:lnTo>
                    <a:pt x="480" y="858"/>
                  </a:lnTo>
                  <a:lnTo>
                    <a:pt x="498" y="858"/>
                  </a:lnTo>
                  <a:lnTo>
                    <a:pt x="516" y="876"/>
                  </a:lnTo>
                  <a:lnTo>
                    <a:pt x="522" y="870"/>
                  </a:lnTo>
                  <a:lnTo>
                    <a:pt x="534" y="864"/>
                  </a:lnTo>
                  <a:lnTo>
                    <a:pt x="540" y="864"/>
                  </a:lnTo>
                  <a:lnTo>
                    <a:pt x="546" y="858"/>
                  </a:lnTo>
                  <a:lnTo>
                    <a:pt x="552" y="864"/>
                  </a:lnTo>
                  <a:lnTo>
                    <a:pt x="552" y="882"/>
                  </a:lnTo>
                  <a:lnTo>
                    <a:pt x="546" y="894"/>
                  </a:lnTo>
                  <a:lnTo>
                    <a:pt x="540" y="900"/>
                  </a:lnTo>
                  <a:lnTo>
                    <a:pt x="540" y="912"/>
                  </a:lnTo>
                  <a:lnTo>
                    <a:pt x="546" y="918"/>
                  </a:lnTo>
                  <a:lnTo>
                    <a:pt x="552" y="930"/>
                  </a:lnTo>
                  <a:lnTo>
                    <a:pt x="576" y="954"/>
                  </a:lnTo>
                  <a:lnTo>
                    <a:pt x="600" y="966"/>
                  </a:lnTo>
                  <a:lnTo>
                    <a:pt x="612" y="960"/>
                  </a:lnTo>
                  <a:lnTo>
                    <a:pt x="618" y="954"/>
                  </a:lnTo>
                  <a:lnTo>
                    <a:pt x="630" y="930"/>
                  </a:lnTo>
                  <a:lnTo>
                    <a:pt x="630" y="906"/>
                  </a:lnTo>
                  <a:lnTo>
                    <a:pt x="660" y="900"/>
                  </a:lnTo>
                  <a:lnTo>
                    <a:pt x="654" y="894"/>
                  </a:lnTo>
                  <a:lnTo>
                    <a:pt x="648" y="882"/>
                  </a:lnTo>
                  <a:lnTo>
                    <a:pt x="636" y="870"/>
                  </a:lnTo>
                  <a:lnTo>
                    <a:pt x="624" y="870"/>
                  </a:lnTo>
                  <a:lnTo>
                    <a:pt x="612" y="858"/>
                  </a:lnTo>
                  <a:lnTo>
                    <a:pt x="630" y="834"/>
                  </a:lnTo>
                  <a:lnTo>
                    <a:pt x="636" y="834"/>
                  </a:lnTo>
                  <a:lnTo>
                    <a:pt x="636" y="840"/>
                  </a:lnTo>
                  <a:lnTo>
                    <a:pt x="642" y="852"/>
                  </a:lnTo>
                  <a:lnTo>
                    <a:pt x="642" y="858"/>
                  </a:lnTo>
                  <a:lnTo>
                    <a:pt x="654" y="858"/>
                  </a:lnTo>
                  <a:lnTo>
                    <a:pt x="666" y="870"/>
                  </a:lnTo>
                  <a:lnTo>
                    <a:pt x="666" y="876"/>
                  </a:lnTo>
                  <a:lnTo>
                    <a:pt x="684" y="864"/>
                  </a:lnTo>
                  <a:lnTo>
                    <a:pt x="696" y="870"/>
                  </a:lnTo>
                  <a:lnTo>
                    <a:pt x="732" y="870"/>
                  </a:lnTo>
                  <a:lnTo>
                    <a:pt x="744" y="858"/>
                  </a:lnTo>
                  <a:lnTo>
                    <a:pt x="744" y="852"/>
                  </a:lnTo>
                  <a:lnTo>
                    <a:pt x="738" y="846"/>
                  </a:lnTo>
                  <a:lnTo>
                    <a:pt x="738" y="840"/>
                  </a:lnTo>
                  <a:lnTo>
                    <a:pt x="744" y="834"/>
                  </a:lnTo>
                  <a:lnTo>
                    <a:pt x="762" y="834"/>
                  </a:lnTo>
                  <a:lnTo>
                    <a:pt x="768" y="840"/>
                  </a:lnTo>
                  <a:lnTo>
                    <a:pt x="768" y="858"/>
                  </a:lnTo>
                  <a:lnTo>
                    <a:pt x="774" y="864"/>
                  </a:lnTo>
                  <a:lnTo>
                    <a:pt x="774" y="870"/>
                  </a:lnTo>
                  <a:lnTo>
                    <a:pt x="780" y="870"/>
                  </a:lnTo>
                  <a:lnTo>
                    <a:pt x="786" y="864"/>
                  </a:lnTo>
                  <a:lnTo>
                    <a:pt x="786" y="852"/>
                  </a:lnTo>
                  <a:lnTo>
                    <a:pt x="780" y="840"/>
                  </a:lnTo>
                  <a:lnTo>
                    <a:pt x="780" y="816"/>
                  </a:lnTo>
                  <a:lnTo>
                    <a:pt x="804" y="816"/>
                  </a:lnTo>
                  <a:lnTo>
                    <a:pt x="804" y="798"/>
                  </a:lnTo>
                  <a:lnTo>
                    <a:pt x="810" y="792"/>
                  </a:lnTo>
                  <a:lnTo>
                    <a:pt x="810" y="786"/>
                  </a:lnTo>
                  <a:lnTo>
                    <a:pt x="816" y="780"/>
                  </a:lnTo>
                  <a:lnTo>
                    <a:pt x="828" y="792"/>
                  </a:lnTo>
                  <a:lnTo>
                    <a:pt x="828" y="840"/>
                  </a:lnTo>
                  <a:lnTo>
                    <a:pt x="852" y="840"/>
                  </a:lnTo>
                  <a:lnTo>
                    <a:pt x="858" y="828"/>
                  </a:lnTo>
                  <a:lnTo>
                    <a:pt x="858" y="792"/>
                  </a:lnTo>
                  <a:lnTo>
                    <a:pt x="876" y="780"/>
                  </a:lnTo>
                  <a:close/>
                  <a:moveTo>
                    <a:pt x="498" y="912"/>
                  </a:moveTo>
                  <a:lnTo>
                    <a:pt x="486" y="906"/>
                  </a:lnTo>
                  <a:lnTo>
                    <a:pt x="480" y="900"/>
                  </a:lnTo>
                  <a:lnTo>
                    <a:pt x="468" y="894"/>
                  </a:lnTo>
                  <a:lnTo>
                    <a:pt x="444" y="894"/>
                  </a:lnTo>
                  <a:lnTo>
                    <a:pt x="438" y="900"/>
                  </a:lnTo>
                  <a:lnTo>
                    <a:pt x="438" y="924"/>
                  </a:lnTo>
                  <a:lnTo>
                    <a:pt x="432" y="924"/>
                  </a:lnTo>
                  <a:lnTo>
                    <a:pt x="426" y="918"/>
                  </a:lnTo>
                  <a:lnTo>
                    <a:pt x="396" y="918"/>
                  </a:lnTo>
                  <a:lnTo>
                    <a:pt x="390" y="924"/>
                  </a:lnTo>
                  <a:lnTo>
                    <a:pt x="390" y="942"/>
                  </a:lnTo>
                  <a:lnTo>
                    <a:pt x="396" y="948"/>
                  </a:lnTo>
                  <a:lnTo>
                    <a:pt x="396" y="954"/>
                  </a:lnTo>
                  <a:lnTo>
                    <a:pt x="378" y="972"/>
                  </a:lnTo>
                  <a:lnTo>
                    <a:pt x="390" y="978"/>
                  </a:lnTo>
                  <a:lnTo>
                    <a:pt x="396" y="990"/>
                  </a:lnTo>
                  <a:lnTo>
                    <a:pt x="408" y="1002"/>
                  </a:lnTo>
                  <a:lnTo>
                    <a:pt x="432" y="1014"/>
                  </a:lnTo>
                  <a:lnTo>
                    <a:pt x="438" y="1020"/>
                  </a:lnTo>
                  <a:lnTo>
                    <a:pt x="450" y="1026"/>
                  </a:lnTo>
                  <a:lnTo>
                    <a:pt x="450" y="984"/>
                  </a:lnTo>
                  <a:lnTo>
                    <a:pt x="456" y="972"/>
                  </a:lnTo>
                  <a:lnTo>
                    <a:pt x="462" y="966"/>
                  </a:lnTo>
                  <a:lnTo>
                    <a:pt x="474" y="960"/>
                  </a:lnTo>
                  <a:lnTo>
                    <a:pt x="486" y="960"/>
                  </a:lnTo>
                  <a:lnTo>
                    <a:pt x="492" y="966"/>
                  </a:lnTo>
                  <a:lnTo>
                    <a:pt x="504" y="972"/>
                  </a:lnTo>
                  <a:lnTo>
                    <a:pt x="510" y="984"/>
                  </a:lnTo>
                  <a:lnTo>
                    <a:pt x="516" y="990"/>
                  </a:lnTo>
                  <a:lnTo>
                    <a:pt x="516" y="978"/>
                  </a:lnTo>
                  <a:lnTo>
                    <a:pt x="522" y="966"/>
                  </a:lnTo>
                  <a:lnTo>
                    <a:pt x="522" y="954"/>
                  </a:lnTo>
                  <a:lnTo>
                    <a:pt x="528" y="942"/>
                  </a:lnTo>
                  <a:lnTo>
                    <a:pt x="528" y="930"/>
                  </a:lnTo>
                  <a:lnTo>
                    <a:pt x="522" y="918"/>
                  </a:lnTo>
                  <a:lnTo>
                    <a:pt x="516" y="912"/>
                  </a:lnTo>
                  <a:lnTo>
                    <a:pt x="516" y="906"/>
                  </a:lnTo>
                  <a:lnTo>
                    <a:pt x="498" y="912"/>
                  </a:lnTo>
                  <a:close/>
                  <a:moveTo>
                    <a:pt x="354" y="1050"/>
                  </a:moveTo>
                  <a:lnTo>
                    <a:pt x="354" y="1038"/>
                  </a:lnTo>
                  <a:lnTo>
                    <a:pt x="372" y="1020"/>
                  </a:lnTo>
                  <a:lnTo>
                    <a:pt x="372" y="1008"/>
                  </a:lnTo>
                  <a:lnTo>
                    <a:pt x="360" y="1002"/>
                  </a:lnTo>
                  <a:lnTo>
                    <a:pt x="354" y="990"/>
                  </a:lnTo>
                  <a:lnTo>
                    <a:pt x="348" y="984"/>
                  </a:lnTo>
                  <a:lnTo>
                    <a:pt x="336" y="978"/>
                  </a:lnTo>
                  <a:lnTo>
                    <a:pt x="336" y="966"/>
                  </a:lnTo>
                  <a:lnTo>
                    <a:pt x="330" y="960"/>
                  </a:lnTo>
                  <a:lnTo>
                    <a:pt x="324" y="960"/>
                  </a:lnTo>
                  <a:lnTo>
                    <a:pt x="318" y="954"/>
                  </a:lnTo>
                  <a:lnTo>
                    <a:pt x="300" y="954"/>
                  </a:lnTo>
                  <a:lnTo>
                    <a:pt x="294" y="948"/>
                  </a:lnTo>
                  <a:lnTo>
                    <a:pt x="270" y="936"/>
                  </a:lnTo>
                  <a:lnTo>
                    <a:pt x="258" y="936"/>
                  </a:lnTo>
                  <a:lnTo>
                    <a:pt x="240" y="954"/>
                  </a:lnTo>
                  <a:lnTo>
                    <a:pt x="204" y="972"/>
                  </a:lnTo>
                  <a:lnTo>
                    <a:pt x="234" y="1026"/>
                  </a:lnTo>
                  <a:lnTo>
                    <a:pt x="252" y="1014"/>
                  </a:lnTo>
                  <a:lnTo>
                    <a:pt x="252" y="1008"/>
                  </a:lnTo>
                  <a:lnTo>
                    <a:pt x="246" y="1002"/>
                  </a:lnTo>
                  <a:lnTo>
                    <a:pt x="246" y="990"/>
                  </a:lnTo>
                  <a:lnTo>
                    <a:pt x="252" y="990"/>
                  </a:lnTo>
                  <a:lnTo>
                    <a:pt x="264" y="1002"/>
                  </a:lnTo>
                  <a:lnTo>
                    <a:pt x="270" y="1014"/>
                  </a:lnTo>
                  <a:lnTo>
                    <a:pt x="276" y="1020"/>
                  </a:lnTo>
                  <a:lnTo>
                    <a:pt x="282" y="1032"/>
                  </a:lnTo>
                  <a:lnTo>
                    <a:pt x="282" y="1068"/>
                  </a:lnTo>
                  <a:lnTo>
                    <a:pt x="264" y="1074"/>
                  </a:lnTo>
                  <a:lnTo>
                    <a:pt x="264" y="1080"/>
                  </a:lnTo>
                  <a:lnTo>
                    <a:pt x="270" y="1086"/>
                  </a:lnTo>
                  <a:lnTo>
                    <a:pt x="270" y="1104"/>
                  </a:lnTo>
                  <a:lnTo>
                    <a:pt x="276" y="1116"/>
                  </a:lnTo>
                  <a:lnTo>
                    <a:pt x="282" y="1134"/>
                  </a:lnTo>
                  <a:lnTo>
                    <a:pt x="294" y="1146"/>
                  </a:lnTo>
                  <a:lnTo>
                    <a:pt x="300" y="1146"/>
                  </a:lnTo>
                  <a:lnTo>
                    <a:pt x="306" y="1140"/>
                  </a:lnTo>
                  <a:lnTo>
                    <a:pt x="306" y="1104"/>
                  </a:lnTo>
                  <a:lnTo>
                    <a:pt x="336" y="1116"/>
                  </a:lnTo>
                  <a:lnTo>
                    <a:pt x="336" y="1140"/>
                  </a:lnTo>
                  <a:lnTo>
                    <a:pt x="342" y="1146"/>
                  </a:lnTo>
                  <a:lnTo>
                    <a:pt x="342" y="1152"/>
                  </a:lnTo>
                  <a:lnTo>
                    <a:pt x="348" y="1152"/>
                  </a:lnTo>
                  <a:lnTo>
                    <a:pt x="348" y="1140"/>
                  </a:lnTo>
                  <a:lnTo>
                    <a:pt x="360" y="1128"/>
                  </a:lnTo>
                  <a:lnTo>
                    <a:pt x="366" y="1116"/>
                  </a:lnTo>
                  <a:lnTo>
                    <a:pt x="366" y="1110"/>
                  </a:lnTo>
                  <a:lnTo>
                    <a:pt x="360" y="1104"/>
                  </a:lnTo>
                  <a:lnTo>
                    <a:pt x="360" y="1074"/>
                  </a:lnTo>
                  <a:lnTo>
                    <a:pt x="354" y="1062"/>
                  </a:lnTo>
                  <a:lnTo>
                    <a:pt x="354" y="1050"/>
                  </a:lnTo>
                  <a:close/>
                  <a:moveTo>
                    <a:pt x="264" y="1026"/>
                  </a:moveTo>
                  <a:lnTo>
                    <a:pt x="246" y="1062"/>
                  </a:lnTo>
                  <a:lnTo>
                    <a:pt x="264" y="1056"/>
                  </a:lnTo>
                  <a:lnTo>
                    <a:pt x="264" y="1026"/>
                  </a:lnTo>
                  <a:close/>
                  <a:moveTo>
                    <a:pt x="624" y="618"/>
                  </a:moveTo>
                  <a:lnTo>
                    <a:pt x="636" y="618"/>
                  </a:lnTo>
                  <a:lnTo>
                    <a:pt x="636" y="594"/>
                  </a:lnTo>
                  <a:lnTo>
                    <a:pt x="630" y="594"/>
                  </a:lnTo>
                  <a:lnTo>
                    <a:pt x="612" y="570"/>
                  </a:lnTo>
                  <a:lnTo>
                    <a:pt x="606" y="582"/>
                  </a:lnTo>
                  <a:lnTo>
                    <a:pt x="618" y="600"/>
                  </a:lnTo>
                  <a:lnTo>
                    <a:pt x="624" y="618"/>
                  </a:lnTo>
                  <a:close/>
                  <a:moveTo>
                    <a:pt x="546" y="72"/>
                  </a:moveTo>
                  <a:lnTo>
                    <a:pt x="552" y="96"/>
                  </a:lnTo>
                  <a:lnTo>
                    <a:pt x="558" y="102"/>
                  </a:lnTo>
                  <a:lnTo>
                    <a:pt x="570" y="108"/>
                  </a:lnTo>
                  <a:lnTo>
                    <a:pt x="576" y="114"/>
                  </a:lnTo>
                  <a:lnTo>
                    <a:pt x="576" y="132"/>
                  </a:lnTo>
                  <a:lnTo>
                    <a:pt x="564" y="144"/>
                  </a:lnTo>
                  <a:lnTo>
                    <a:pt x="564" y="150"/>
                  </a:lnTo>
                  <a:lnTo>
                    <a:pt x="570" y="156"/>
                  </a:lnTo>
                  <a:lnTo>
                    <a:pt x="576" y="168"/>
                  </a:lnTo>
                  <a:lnTo>
                    <a:pt x="582" y="174"/>
                  </a:lnTo>
                  <a:lnTo>
                    <a:pt x="582" y="186"/>
                  </a:lnTo>
                  <a:lnTo>
                    <a:pt x="576" y="186"/>
                  </a:lnTo>
                  <a:lnTo>
                    <a:pt x="564" y="180"/>
                  </a:lnTo>
                  <a:lnTo>
                    <a:pt x="552" y="180"/>
                  </a:lnTo>
                  <a:lnTo>
                    <a:pt x="540" y="174"/>
                  </a:lnTo>
                  <a:lnTo>
                    <a:pt x="528" y="174"/>
                  </a:lnTo>
                  <a:lnTo>
                    <a:pt x="522" y="168"/>
                  </a:lnTo>
                  <a:lnTo>
                    <a:pt x="522" y="180"/>
                  </a:lnTo>
                  <a:lnTo>
                    <a:pt x="540" y="198"/>
                  </a:lnTo>
                  <a:lnTo>
                    <a:pt x="516" y="228"/>
                  </a:lnTo>
                  <a:lnTo>
                    <a:pt x="522" y="240"/>
                  </a:lnTo>
                  <a:lnTo>
                    <a:pt x="528" y="246"/>
                  </a:lnTo>
                  <a:lnTo>
                    <a:pt x="528" y="252"/>
                  </a:lnTo>
                  <a:lnTo>
                    <a:pt x="534" y="258"/>
                  </a:lnTo>
                  <a:lnTo>
                    <a:pt x="546" y="264"/>
                  </a:lnTo>
                  <a:lnTo>
                    <a:pt x="552" y="270"/>
                  </a:lnTo>
                  <a:lnTo>
                    <a:pt x="564" y="276"/>
                  </a:lnTo>
                  <a:lnTo>
                    <a:pt x="570" y="282"/>
                  </a:lnTo>
                  <a:lnTo>
                    <a:pt x="576" y="282"/>
                  </a:lnTo>
                  <a:lnTo>
                    <a:pt x="576" y="318"/>
                  </a:lnTo>
                  <a:lnTo>
                    <a:pt x="582" y="330"/>
                  </a:lnTo>
                  <a:lnTo>
                    <a:pt x="600" y="330"/>
                  </a:lnTo>
                  <a:lnTo>
                    <a:pt x="600" y="300"/>
                  </a:lnTo>
                  <a:lnTo>
                    <a:pt x="636" y="300"/>
                  </a:lnTo>
                  <a:lnTo>
                    <a:pt x="642" y="294"/>
                  </a:lnTo>
                  <a:lnTo>
                    <a:pt x="606" y="270"/>
                  </a:lnTo>
                  <a:lnTo>
                    <a:pt x="588" y="270"/>
                  </a:lnTo>
                  <a:lnTo>
                    <a:pt x="576" y="264"/>
                  </a:lnTo>
                  <a:lnTo>
                    <a:pt x="570" y="264"/>
                  </a:lnTo>
                  <a:lnTo>
                    <a:pt x="558" y="258"/>
                  </a:lnTo>
                  <a:lnTo>
                    <a:pt x="558" y="246"/>
                  </a:lnTo>
                  <a:lnTo>
                    <a:pt x="564" y="240"/>
                  </a:lnTo>
                  <a:lnTo>
                    <a:pt x="576" y="234"/>
                  </a:lnTo>
                  <a:lnTo>
                    <a:pt x="600" y="246"/>
                  </a:lnTo>
                  <a:lnTo>
                    <a:pt x="606" y="252"/>
                  </a:lnTo>
                  <a:lnTo>
                    <a:pt x="618" y="240"/>
                  </a:lnTo>
                  <a:lnTo>
                    <a:pt x="630" y="234"/>
                  </a:lnTo>
                  <a:lnTo>
                    <a:pt x="636" y="234"/>
                  </a:lnTo>
                  <a:lnTo>
                    <a:pt x="690" y="252"/>
                  </a:lnTo>
                  <a:lnTo>
                    <a:pt x="726" y="270"/>
                  </a:lnTo>
                  <a:lnTo>
                    <a:pt x="756" y="282"/>
                  </a:lnTo>
                  <a:lnTo>
                    <a:pt x="768" y="282"/>
                  </a:lnTo>
                  <a:lnTo>
                    <a:pt x="768" y="270"/>
                  </a:lnTo>
                  <a:lnTo>
                    <a:pt x="762" y="258"/>
                  </a:lnTo>
                  <a:lnTo>
                    <a:pt x="762" y="222"/>
                  </a:lnTo>
                  <a:lnTo>
                    <a:pt x="780" y="204"/>
                  </a:lnTo>
                  <a:lnTo>
                    <a:pt x="792" y="204"/>
                  </a:lnTo>
                  <a:lnTo>
                    <a:pt x="798" y="210"/>
                  </a:lnTo>
                  <a:lnTo>
                    <a:pt x="816" y="210"/>
                  </a:lnTo>
                  <a:lnTo>
                    <a:pt x="840" y="198"/>
                  </a:lnTo>
                  <a:lnTo>
                    <a:pt x="858" y="180"/>
                  </a:lnTo>
                  <a:lnTo>
                    <a:pt x="804" y="144"/>
                  </a:lnTo>
                  <a:lnTo>
                    <a:pt x="804" y="120"/>
                  </a:lnTo>
                  <a:lnTo>
                    <a:pt x="798" y="108"/>
                  </a:lnTo>
                  <a:lnTo>
                    <a:pt x="792" y="102"/>
                  </a:lnTo>
                  <a:lnTo>
                    <a:pt x="786" y="102"/>
                  </a:lnTo>
                  <a:lnTo>
                    <a:pt x="774" y="114"/>
                  </a:lnTo>
                  <a:lnTo>
                    <a:pt x="774" y="126"/>
                  </a:lnTo>
                  <a:lnTo>
                    <a:pt x="756" y="120"/>
                  </a:lnTo>
                  <a:lnTo>
                    <a:pt x="720" y="114"/>
                  </a:lnTo>
                  <a:lnTo>
                    <a:pt x="678" y="102"/>
                  </a:lnTo>
                  <a:lnTo>
                    <a:pt x="648" y="90"/>
                  </a:lnTo>
                  <a:lnTo>
                    <a:pt x="624" y="72"/>
                  </a:lnTo>
                  <a:lnTo>
                    <a:pt x="552" y="24"/>
                  </a:lnTo>
                  <a:lnTo>
                    <a:pt x="516" y="6"/>
                  </a:lnTo>
                  <a:lnTo>
                    <a:pt x="498" y="0"/>
                  </a:lnTo>
                  <a:lnTo>
                    <a:pt x="498" y="18"/>
                  </a:lnTo>
                  <a:lnTo>
                    <a:pt x="510" y="30"/>
                  </a:lnTo>
                  <a:lnTo>
                    <a:pt x="516" y="42"/>
                  </a:lnTo>
                  <a:lnTo>
                    <a:pt x="528" y="54"/>
                  </a:lnTo>
                  <a:lnTo>
                    <a:pt x="534" y="66"/>
                  </a:lnTo>
                  <a:lnTo>
                    <a:pt x="546" y="72"/>
                  </a:lnTo>
                  <a:close/>
                  <a:moveTo>
                    <a:pt x="282" y="1458"/>
                  </a:moveTo>
                  <a:lnTo>
                    <a:pt x="306" y="1458"/>
                  </a:lnTo>
                  <a:lnTo>
                    <a:pt x="276" y="1440"/>
                  </a:lnTo>
                  <a:lnTo>
                    <a:pt x="282" y="1458"/>
                  </a:lnTo>
                  <a:close/>
                  <a:moveTo>
                    <a:pt x="300" y="1386"/>
                  </a:moveTo>
                  <a:lnTo>
                    <a:pt x="312" y="1398"/>
                  </a:lnTo>
                  <a:lnTo>
                    <a:pt x="318" y="1398"/>
                  </a:lnTo>
                  <a:lnTo>
                    <a:pt x="330" y="1386"/>
                  </a:lnTo>
                  <a:lnTo>
                    <a:pt x="336" y="1386"/>
                  </a:lnTo>
                  <a:lnTo>
                    <a:pt x="342" y="1380"/>
                  </a:lnTo>
                  <a:lnTo>
                    <a:pt x="342" y="1368"/>
                  </a:lnTo>
                  <a:lnTo>
                    <a:pt x="336" y="1362"/>
                  </a:lnTo>
                  <a:lnTo>
                    <a:pt x="318" y="1362"/>
                  </a:lnTo>
                  <a:lnTo>
                    <a:pt x="306" y="1368"/>
                  </a:lnTo>
                  <a:lnTo>
                    <a:pt x="300" y="1380"/>
                  </a:lnTo>
                  <a:lnTo>
                    <a:pt x="300" y="1386"/>
                  </a:lnTo>
                  <a:close/>
                  <a:moveTo>
                    <a:pt x="312" y="1416"/>
                  </a:moveTo>
                  <a:lnTo>
                    <a:pt x="300" y="1416"/>
                  </a:lnTo>
                  <a:lnTo>
                    <a:pt x="300" y="1428"/>
                  </a:lnTo>
                  <a:lnTo>
                    <a:pt x="318" y="1428"/>
                  </a:lnTo>
                  <a:lnTo>
                    <a:pt x="318" y="1422"/>
                  </a:lnTo>
                  <a:lnTo>
                    <a:pt x="312" y="1416"/>
                  </a:lnTo>
                  <a:close/>
                  <a:moveTo>
                    <a:pt x="336" y="1200"/>
                  </a:moveTo>
                  <a:lnTo>
                    <a:pt x="336" y="1206"/>
                  </a:lnTo>
                  <a:lnTo>
                    <a:pt x="330" y="1206"/>
                  </a:lnTo>
                  <a:lnTo>
                    <a:pt x="318" y="1212"/>
                  </a:lnTo>
                  <a:lnTo>
                    <a:pt x="342" y="1230"/>
                  </a:lnTo>
                  <a:lnTo>
                    <a:pt x="342" y="1218"/>
                  </a:lnTo>
                  <a:lnTo>
                    <a:pt x="336" y="1206"/>
                  </a:lnTo>
                  <a:lnTo>
                    <a:pt x="336" y="1200"/>
                  </a:lnTo>
                  <a:close/>
                  <a:moveTo>
                    <a:pt x="366" y="1170"/>
                  </a:moveTo>
                  <a:lnTo>
                    <a:pt x="366" y="1182"/>
                  </a:lnTo>
                  <a:lnTo>
                    <a:pt x="360" y="1194"/>
                  </a:lnTo>
                  <a:lnTo>
                    <a:pt x="378" y="1224"/>
                  </a:lnTo>
                  <a:lnTo>
                    <a:pt x="378" y="1200"/>
                  </a:lnTo>
                  <a:lnTo>
                    <a:pt x="372" y="1194"/>
                  </a:lnTo>
                  <a:lnTo>
                    <a:pt x="372" y="1176"/>
                  </a:lnTo>
                  <a:lnTo>
                    <a:pt x="366" y="1170"/>
                  </a:lnTo>
                  <a:close/>
                  <a:moveTo>
                    <a:pt x="36" y="1698"/>
                  </a:moveTo>
                  <a:lnTo>
                    <a:pt x="54" y="1698"/>
                  </a:lnTo>
                  <a:lnTo>
                    <a:pt x="60" y="1692"/>
                  </a:lnTo>
                  <a:lnTo>
                    <a:pt x="72" y="1692"/>
                  </a:lnTo>
                  <a:lnTo>
                    <a:pt x="42" y="1680"/>
                  </a:lnTo>
                  <a:lnTo>
                    <a:pt x="36" y="1686"/>
                  </a:lnTo>
                  <a:lnTo>
                    <a:pt x="36" y="1698"/>
                  </a:lnTo>
                  <a:close/>
                  <a:moveTo>
                    <a:pt x="114" y="1662"/>
                  </a:moveTo>
                  <a:lnTo>
                    <a:pt x="96" y="1632"/>
                  </a:lnTo>
                  <a:lnTo>
                    <a:pt x="96" y="1662"/>
                  </a:lnTo>
                  <a:lnTo>
                    <a:pt x="102" y="1674"/>
                  </a:lnTo>
                  <a:lnTo>
                    <a:pt x="114" y="1680"/>
                  </a:lnTo>
                  <a:lnTo>
                    <a:pt x="120" y="1680"/>
                  </a:lnTo>
                  <a:lnTo>
                    <a:pt x="126" y="1674"/>
                  </a:lnTo>
                  <a:lnTo>
                    <a:pt x="126" y="1662"/>
                  </a:lnTo>
                  <a:lnTo>
                    <a:pt x="114" y="1662"/>
                  </a:lnTo>
                  <a:close/>
                  <a:moveTo>
                    <a:pt x="12" y="1686"/>
                  </a:moveTo>
                  <a:lnTo>
                    <a:pt x="6" y="1686"/>
                  </a:lnTo>
                  <a:lnTo>
                    <a:pt x="0" y="1692"/>
                  </a:lnTo>
                  <a:lnTo>
                    <a:pt x="0" y="1704"/>
                  </a:lnTo>
                  <a:lnTo>
                    <a:pt x="6" y="1710"/>
                  </a:lnTo>
                  <a:lnTo>
                    <a:pt x="12" y="1710"/>
                  </a:lnTo>
                  <a:lnTo>
                    <a:pt x="24" y="1698"/>
                  </a:lnTo>
                  <a:lnTo>
                    <a:pt x="24" y="1686"/>
                  </a:lnTo>
                  <a:lnTo>
                    <a:pt x="12" y="1686"/>
                  </a:lnTo>
                  <a:close/>
                  <a:moveTo>
                    <a:pt x="168" y="1536"/>
                  </a:moveTo>
                  <a:lnTo>
                    <a:pt x="168" y="1542"/>
                  </a:lnTo>
                  <a:lnTo>
                    <a:pt x="180" y="1548"/>
                  </a:lnTo>
                  <a:lnTo>
                    <a:pt x="186" y="1548"/>
                  </a:lnTo>
                  <a:lnTo>
                    <a:pt x="186" y="1536"/>
                  </a:lnTo>
                  <a:lnTo>
                    <a:pt x="180" y="1530"/>
                  </a:lnTo>
                  <a:lnTo>
                    <a:pt x="168" y="1530"/>
                  </a:lnTo>
                  <a:lnTo>
                    <a:pt x="168" y="1536"/>
                  </a:lnTo>
                  <a:close/>
                  <a:moveTo>
                    <a:pt x="264" y="1494"/>
                  </a:moveTo>
                  <a:lnTo>
                    <a:pt x="252" y="1518"/>
                  </a:lnTo>
                  <a:lnTo>
                    <a:pt x="246" y="1536"/>
                  </a:lnTo>
                  <a:lnTo>
                    <a:pt x="246" y="1548"/>
                  </a:lnTo>
                  <a:lnTo>
                    <a:pt x="240" y="1554"/>
                  </a:lnTo>
                  <a:lnTo>
                    <a:pt x="240" y="1560"/>
                  </a:lnTo>
                  <a:lnTo>
                    <a:pt x="258" y="1566"/>
                  </a:lnTo>
                  <a:lnTo>
                    <a:pt x="264" y="1554"/>
                  </a:lnTo>
                  <a:lnTo>
                    <a:pt x="264" y="1548"/>
                  </a:lnTo>
                  <a:lnTo>
                    <a:pt x="270" y="1542"/>
                  </a:lnTo>
                  <a:lnTo>
                    <a:pt x="270" y="1524"/>
                  </a:lnTo>
                  <a:lnTo>
                    <a:pt x="288" y="1506"/>
                  </a:lnTo>
                  <a:lnTo>
                    <a:pt x="282" y="1500"/>
                  </a:lnTo>
                  <a:lnTo>
                    <a:pt x="282" y="1494"/>
                  </a:lnTo>
                  <a:lnTo>
                    <a:pt x="276" y="1488"/>
                  </a:lnTo>
                  <a:lnTo>
                    <a:pt x="264" y="149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6" name="Italy" descr="© INSCALE GmbH, 05.05.2010&#10;http://www.presentationload.com/">
              <a:extLst>
                <a:ext uri="{FF2B5EF4-FFF2-40B4-BE49-F238E27FC236}">
                  <a16:creationId xmlns:a16="http://schemas.microsoft.com/office/drawing/2014/main" id="{061CF257-DB30-4022-9A2A-5D8533C152E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420688" y="1782054"/>
              <a:ext cx="294993" cy="314264"/>
            </a:xfrm>
            <a:custGeom>
              <a:avLst/>
              <a:gdLst>
                <a:gd name="T0" fmla="*/ 2147483647 w 780"/>
                <a:gd name="T1" fmla="*/ 2147483647 h 828"/>
                <a:gd name="T2" fmla="*/ 2147483647 w 780"/>
                <a:gd name="T3" fmla="*/ 2147483647 h 828"/>
                <a:gd name="T4" fmla="*/ 2147483647 w 780"/>
                <a:gd name="T5" fmla="*/ 2147483647 h 828"/>
                <a:gd name="T6" fmla="*/ 2147483647 w 780"/>
                <a:gd name="T7" fmla="*/ 2147483647 h 828"/>
                <a:gd name="T8" fmla="*/ 2147483647 w 780"/>
                <a:gd name="T9" fmla="*/ 2147483647 h 828"/>
                <a:gd name="T10" fmla="*/ 2147483647 w 780"/>
                <a:gd name="T11" fmla="*/ 2147483647 h 828"/>
                <a:gd name="T12" fmla="*/ 2147483647 w 780"/>
                <a:gd name="T13" fmla="*/ 2147483647 h 828"/>
                <a:gd name="T14" fmla="*/ 2147483647 w 780"/>
                <a:gd name="T15" fmla="*/ 2147483647 h 828"/>
                <a:gd name="T16" fmla="*/ 2147483647 w 780"/>
                <a:gd name="T17" fmla="*/ 2147483647 h 828"/>
                <a:gd name="T18" fmla="*/ 2147483647 w 780"/>
                <a:gd name="T19" fmla="*/ 2147483647 h 828"/>
                <a:gd name="T20" fmla="*/ 2147483647 w 780"/>
                <a:gd name="T21" fmla="*/ 2147483647 h 828"/>
                <a:gd name="T22" fmla="*/ 2147483647 w 780"/>
                <a:gd name="T23" fmla="*/ 2147483647 h 828"/>
                <a:gd name="T24" fmla="*/ 2147483647 w 780"/>
                <a:gd name="T25" fmla="*/ 2147483647 h 828"/>
                <a:gd name="T26" fmla="*/ 2147483647 w 780"/>
                <a:gd name="T27" fmla="*/ 2147483647 h 828"/>
                <a:gd name="T28" fmla="*/ 2147483647 w 780"/>
                <a:gd name="T29" fmla="*/ 2147483647 h 828"/>
                <a:gd name="T30" fmla="*/ 2147483647 w 780"/>
                <a:gd name="T31" fmla="*/ 2147483647 h 828"/>
                <a:gd name="T32" fmla="*/ 2147483647 w 780"/>
                <a:gd name="T33" fmla="*/ 2147483647 h 828"/>
                <a:gd name="T34" fmla="*/ 2147483647 w 780"/>
                <a:gd name="T35" fmla="*/ 2147483647 h 828"/>
                <a:gd name="T36" fmla="*/ 2147483647 w 780"/>
                <a:gd name="T37" fmla="*/ 2147483647 h 828"/>
                <a:gd name="T38" fmla="*/ 2147483647 w 780"/>
                <a:gd name="T39" fmla="*/ 2147483647 h 828"/>
                <a:gd name="T40" fmla="*/ 2147483647 w 780"/>
                <a:gd name="T41" fmla="*/ 2147483647 h 828"/>
                <a:gd name="T42" fmla="*/ 2147483647 w 780"/>
                <a:gd name="T43" fmla="*/ 2147483647 h 828"/>
                <a:gd name="T44" fmla="*/ 2147483647 w 780"/>
                <a:gd name="T45" fmla="*/ 2147483647 h 828"/>
                <a:gd name="T46" fmla="*/ 2147483647 w 780"/>
                <a:gd name="T47" fmla="*/ 2147483647 h 828"/>
                <a:gd name="T48" fmla="*/ 2147483647 w 780"/>
                <a:gd name="T49" fmla="*/ 2147483647 h 828"/>
                <a:gd name="T50" fmla="*/ 2147483647 w 780"/>
                <a:gd name="T51" fmla="*/ 2147483647 h 828"/>
                <a:gd name="T52" fmla="*/ 2147483647 w 780"/>
                <a:gd name="T53" fmla="*/ 2147483647 h 828"/>
                <a:gd name="T54" fmla="*/ 2147483647 w 780"/>
                <a:gd name="T55" fmla="*/ 2147483647 h 828"/>
                <a:gd name="T56" fmla="*/ 2147483647 w 780"/>
                <a:gd name="T57" fmla="*/ 2147483647 h 828"/>
                <a:gd name="T58" fmla="*/ 2147483647 w 780"/>
                <a:gd name="T59" fmla="*/ 2147483647 h 828"/>
                <a:gd name="T60" fmla="*/ 2147483647 w 780"/>
                <a:gd name="T61" fmla="*/ 2147483647 h 828"/>
                <a:gd name="T62" fmla="*/ 2147483647 w 780"/>
                <a:gd name="T63" fmla="*/ 2147483647 h 828"/>
                <a:gd name="T64" fmla="*/ 2147483647 w 780"/>
                <a:gd name="T65" fmla="*/ 2147483647 h 828"/>
                <a:gd name="T66" fmla="*/ 2147483647 w 780"/>
                <a:gd name="T67" fmla="*/ 2147483647 h 828"/>
                <a:gd name="T68" fmla="*/ 2147483647 w 780"/>
                <a:gd name="T69" fmla="*/ 2147483647 h 828"/>
                <a:gd name="T70" fmla="*/ 2147483647 w 780"/>
                <a:gd name="T71" fmla="*/ 2147483647 h 828"/>
                <a:gd name="T72" fmla="*/ 2147483647 w 780"/>
                <a:gd name="T73" fmla="*/ 2147483647 h 828"/>
                <a:gd name="T74" fmla="*/ 2147483647 w 780"/>
                <a:gd name="T75" fmla="*/ 2147483647 h 828"/>
                <a:gd name="T76" fmla="*/ 2147483647 w 780"/>
                <a:gd name="T77" fmla="*/ 2147483647 h 828"/>
                <a:gd name="T78" fmla="*/ 2147483647 w 780"/>
                <a:gd name="T79" fmla="*/ 2147483647 h 828"/>
                <a:gd name="T80" fmla="*/ 2147483647 w 780"/>
                <a:gd name="T81" fmla="*/ 2147483647 h 828"/>
                <a:gd name="T82" fmla="*/ 2147483647 w 780"/>
                <a:gd name="T83" fmla="*/ 2147483647 h 828"/>
                <a:gd name="T84" fmla="*/ 2147483647 w 780"/>
                <a:gd name="T85" fmla="*/ 2147483647 h 828"/>
                <a:gd name="T86" fmla="*/ 2147483647 w 780"/>
                <a:gd name="T87" fmla="*/ 2147483647 h 828"/>
                <a:gd name="T88" fmla="*/ 2147483647 w 780"/>
                <a:gd name="T89" fmla="*/ 2147483647 h 828"/>
                <a:gd name="T90" fmla="*/ 2147483647 w 780"/>
                <a:gd name="T91" fmla="*/ 2147483647 h 828"/>
                <a:gd name="T92" fmla="*/ 2147483647 w 780"/>
                <a:gd name="T93" fmla="*/ 2147483647 h 828"/>
                <a:gd name="T94" fmla="*/ 2147483647 w 780"/>
                <a:gd name="T95" fmla="*/ 2147483647 h 828"/>
                <a:gd name="T96" fmla="*/ 2147483647 w 780"/>
                <a:gd name="T97" fmla="*/ 2147483647 h 828"/>
                <a:gd name="T98" fmla="*/ 2147483647 w 780"/>
                <a:gd name="T99" fmla="*/ 2147483647 h 828"/>
                <a:gd name="T100" fmla="*/ 2147483647 w 780"/>
                <a:gd name="T101" fmla="*/ 2147483647 h 828"/>
                <a:gd name="T102" fmla="*/ 2147483647 w 780"/>
                <a:gd name="T103" fmla="*/ 2147483647 h 828"/>
                <a:gd name="T104" fmla="*/ 2147483647 w 780"/>
                <a:gd name="T105" fmla="*/ 2147483647 h 828"/>
                <a:gd name="T106" fmla="*/ 2147483647 w 780"/>
                <a:gd name="T107" fmla="*/ 2147483647 h 828"/>
                <a:gd name="T108" fmla="*/ 2147483647 w 780"/>
                <a:gd name="T109" fmla="*/ 2147483647 h 828"/>
                <a:gd name="T110" fmla="*/ 2147483647 w 780"/>
                <a:gd name="T111" fmla="*/ 2147483647 h 828"/>
                <a:gd name="T112" fmla="*/ 2147483647 w 780"/>
                <a:gd name="T113" fmla="*/ 2147483647 h 8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0"/>
                <a:gd name="T172" fmla="*/ 0 h 828"/>
                <a:gd name="T173" fmla="*/ 780 w 780"/>
                <a:gd name="T174" fmla="*/ 828 h 8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0" h="828">
                  <a:moveTo>
                    <a:pt x="570" y="720"/>
                  </a:moveTo>
                  <a:lnTo>
                    <a:pt x="558" y="714"/>
                  </a:lnTo>
                  <a:lnTo>
                    <a:pt x="552" y="708"/>
                  </a:lnTo>
                  <a:lnTo>
                    <a:pt x="540" y="708"/>
                  </a:lnTo>
                  <a:lnTo>
                    <a:pt x="534" y="714"/>
                  </a:lnTo>
                  <a:lnTo>
                    <a:pt x="522" y="720"/>
                  </a:lnTo>
                  <a:lnTo>
                    <a:pt x="516" y="726"/>
                  </a:lnTo>
                  <a:lnTo>
                    <a:pt x="468" y="726"/>
                  </a:lnTo>
                  <a:lnTo>
                    <a:pt x="456" y="720"/>
                  </a:lnTo>
                  <a:lnTo>
                    <a:pt x="444" y="708"/>
                  </a:lnTo>
                  <a:lnTo>
                    <a:pt x="438" y="708"/>
                  </a:lnTo>
                  <a:lnTo>
                    <a:pt x="420" y="726"/>
                  </a:lnTo>
                  <a:lnTo>
                    <a:pt x="402" y="714"/>
                  </a:lnTo>
                  <a:lnTo>
                    <a:pt x="396" y="714"/>
                  </a:lnTo>
                  <a:lnTo>
                    <a:pt x="384" y="726"/>
                  </a:lnTo>
                  <a:lnTo>
                    <a:pt x="384" y="738"/>
                  </a:lnTo>
                  <a:lnTo>
                    <a:pt x="396" y="750"/>
                  </a:lnTo>
                  <a:lnTo>
                    <a:pt x="420" y="762"/>
                  </a:lnTo>
                  <a:lnTo>
                    <a:pt x="426" y="762"/>
                  </a:lnTo>
                  <a:lnTo>
                    <a:pt x="444" y="780"/>
                  </a:lnTo>
                  <a:lnTo>
                    <a:pt x="444" y="786"/>
                  </a:lnTo>
                  <a:lnTo>
                    <a:pt x="456" y="786"/>
                  </a:lnTo>
                  <a:lnTo>
                    <a:pt x="468" y="798"/>
                  </a:lnTo>
                  <a:lnTo>
                    <a:pt x="480" y="804"/>
                  </a:lnTo>
                  <a:lnTo>
                    <a:pt x="498" y="798"/>
                  </a:lnTo>
                  <a:lnTo>
                    <a:pt x="504" y="804"/>
                  </a:lnTo>
                  <a:lnTo>
                    <a:pt x="516" y="810"/>
                  </a:lnTo>
                  <a:lnTo>
                    <a:pt x="522" y="822"/>
                  </a:lnTo>
                  <a:lnTo>
                    <a:pt x="534" y="828"/>
                  </a:lnTo>
                  <a:lnTo>
                    <a:pt x="558" y="828"/>
                  </a:lnTo>
                  <a:lnTo>
                    <a:pt x="570" y="816"/>
                  </a:lnTo>
                  <a:lnTo>
                    <a:pt x="570" y="792"/>
                  </a:lnTo>
                  <a:lnTo>
                    <a:pt x="564" y="780"/>
                  </a:lnTo>
                  <a:lnTo>
                    <a:pt x="564" y="768"/>
                  </a:lnTo>
                  <a:lnTo>
                    <a:pt x="570" y="750"/>
                  </a:lnTo>
                  <a:lnTo>
                    <a:pt x="576" y="738"/>
                  </a:lnTo>
                  <a:lnTo>
                    <a:pt x="582" y="732"/>
                  </a:lnTo>
                  <a:lnTo>
                    <a:pt x="582" y="714"/>
                  </a:lnTo>
                  <a:lnTo>
                    <a:pt x="576" y="702"/>
                  </a:lnTo>
                  <a:lnTo>
                    <a:pt x="570" y="720"/>
                  </a:lnTo>
                  <a:close/>
                  <a:moveTo>
                    <a:pt x="180" y="468"/>
                  </a:moveTo>
                  <a:lnTo>
                    <a:pt x="156" y="480"/>
                  </a:lnTo>
                  <a:lnTo>
                    <a:pt x="150" y="486"/>
                  </a:lnTo>
                  <a:lnTo>
                    <a:pt x="138" y="492"/>
                  </a:lnTo>
                  <a:lnTo>
                    <a:pt x="132" y="498"/>
                  </a:lnTo>
                  <a:lnTo>
                    <a:pt x="126" y="498"/>
                  </a:lnTo>
                  <a:lnTo>
                    <a:pt x="114" y="492"/>
                  </a:lnTo>
                  <a:lnTo>
                    <a:pt x="102" y="480"/>
                  </a:lnTo>
                  <a:lnTo>
                    <a:pt x="96" y="498"/>
                  </a:lnTo>
                  <a:lnTo>
                    <a:pt x="102" y="504"/>
                  </a:lnTo>
                  <a:lnTo>
                    <a:pt x="114" y="510"/>
                  </a:lnTo>
                  <a:lnTo>
                    <a:pt x="120" y="522"/>
                  </a:lnTo>
                  <a:lnTo>
                    <a:pt x="120" y="540"/>
                  </a:lnTo>
                  <a:lnTo>
                    <a:pt x="114" y="558"/>
                  </a:lnTo>
                  <a:lnTo>
                    <a:pt x="114" y="570"/>
                  </a:lnTo>
                  <a:lnTo>
                    <a:pt x="126" y="582"/>
                  </a:lnTo>
                  <a:lnTo>
                    <a:pt x="114" y="588"/>
                  </a:lnTo>
                  <a:lnTo>
                    <a:pt x="120" y="636"/>
                  </a:lnTo>
                  <a:lnTo>
                    <a:pt x="108" y="636"/>
                  </a:lnTo>
                  <a:lnTo>
                    <a:pt x="126" y="654"/>
                  </a:lnTo>
                  <a:lnTo>
                    <a:pt x="138" y="654"/>
                  </a:lnTo>
                  <a:lnTo>
                    <a:pt x="144" y="642"/>
                  </a:lnTo>
                  <a:lnTo>
                    <a:pt x="156" y="630"/>
                  </a:lnTo>
                  <a:lnTo>
                    <a:pt x="156" y="618"/>
                  </a:lnTo>
                  <a:lnTo>
                    <a:pt x="168" y="630"/>
                  </a:lnTo>
                  <a:lnTo>
                    <a:pt x="180" y="636"/>
                  </a:lnTo>
                  <a:lnTo>
                    <a:pt x="186" y="636"/>
                  </a:lnTo>
                  <a:lnTo>
                    <a:pt x="192" y="630"/>
                  </a:lnTo>
                  <a:lnTo>
                    <a:pt x="198" y="618"/>
                  </a:lnTo>
                  <a:lnTo>
                    <a:pt x="198" y="594"/>
                  </a:lnTo>
                  <a:lnTo>
                    <a:pt x="204" y="582"/>
                  </a:lnTo>
                  <a:lnTo>
                    <a:pt x="204" y="558"/>
                  </a:lnTo>
                  <a:lnTo>
                    <a:pt x="198" y="552"/>
                  </a:lnTo>
                  <a:lnTo>
                    <a:pt x="192" y="552"/>
                  </a:lnTo>
                  <a:lnTo>
                    <a:pt x="192" y="546"/>
                  </a:lnTo>
                  <a:lnTo>
                    <a:pt x="198" y="540"/>
                  </a:lnTo>
                  <a:lnTo>
                    <a:pt x="204" y="540"/>
                  </a:lnTo>
                  <a:lnTo>
                    <a:pt x="210" y="534"/>
                  </a:lnTo>
                  <a:lnTo>
                    <a:pt x="210" y="522"/>
                  </a:lnTo>
                  <a:lnTo>
                    <a:pt x="204" y="510"/>
                  </a:lnTo>
                  <a:lnTo>
                    <a:pt x="204" y="492"/>
                  </a:lnTo>
                  <a:lnTo>
                    <a:pt x="198" y="480"/>
                  </a:lnTo>
                  <a:lnTo>
                    <a:pt x="186" y="474"/>
                  </a:lnTo>
                  <a:lnTo>
                    <a:pt x="180" y="468"/>
                  </a:lnTo>
                  <a:close/>
                  <a:moveTo>
                    <a:pt x="774" y="546"/>
                  </a:moveTo>
                  <a:lnTo>
                    <a:pt x="768" y="534"/>
                  </a:lnTo>
                  <a:lnTo>
                    <a:pt x="756" y="528"/>
                  </a:lnTo>
                  <a:lnTo>
                    <a:pt x="738" y="510"/>
                  </a:lnTo>
                  <a:lnTo>
                    <a:pt x="678" y="480"/>
                  </a:lnTo>
                  <a:lnTo>
                    <a:pt x="672" y="480"/>
                  </a:lnTo>
                  <a:lnTo>
                    <a:pt x="660" y="474"/>
                  </a:lnTo>
                  <a:lnTo>
                    <a:pt x="648" y="474"/>
                  </a:lnTo>
                  <a:lnTo>
                    <a:pt x="630" y="468"/>
                  </a:lnTo>
                  <a:lnTo>
                    <a:pt x="606" y="456"/>
                  </a:lnTo>
                  <a:lnTo>
                    <a:pt x="606" y="450"/>
                  </a:lnTo>
                  <a:lnTo>
                    <a:pt x="612" y="438"/>
                  </a:lnTo>
                  <a:lnTo>
                    <a:pt x="624" y="426"/>
                  </a:lnTo>
                  <a:lnTo>
                    <a:pt x="624" y="420"/>
                  </a:lnTo>
                  <a:lnTo>
                    <a:pt x="618" y="414"/>
                  </a:lnTo>
                  <a:lnTo>
                    <a:pt x="612" y="414"/>
                  </a:lnTo>
                  <a:lnTo>
                    <a:pt x="594" y="408"/>
                  </a:lnTo>
                  <a:lnTo>
                    <a:pt x="552" y="408"/>
                  </a:lnTo>
                  <a:lnTo>
                    <a:pt x="540" y="402"/>
                  </a:lnTo>
                  <a:lnTo>
                    <a:pt x="534" y="396"/>
                  </a:lnTo>
                  <a:lnTo>
                    <a:pt x="516" y="384"/>
                  </a:lnTo>
                  <a:lnTo>
                    <a:pt x="492" y="360"/>
                  </a:lnTo>
                  <a:lnTo>
                    <a:pt x="480" y="342"/>
                  </a:lnTo>
                  <a:lnTo>
                    <a:pt x="474" y="336"/>
                  </a:lnTo>
                  <a:lnTo>
                    <a:pt x="468" y="324"/>
                  </a:lnTo>
                  <a:lnTo>
                    <a:pt x="468" y="312"/>
                  </a:lnTo>
                  <a:lnTo>
                    <a:pt x="450" y="276"/>
                  </a:lnTo>
                  <a:lnTo>
                    <a:pt x="438" y="270"/>
                  </a:lnTo>
                  <a:lnTo>
                    <a:pt x="432" y="264"/>
                  </a:lnTo>
                  <a:lnTo>
                    <a:pt x="420" y="258"/>
                  </a:lnTo>
                  <a:lnTo>
                    <a:pt x="414" y="252"/>
                  </a:lnTo>
                  <a:lnTo>
                    <a:pt x="378" y="222"/>
                  </a:lnTo>
                  <a:lnTo>
                    <a:pt x="372" y="210"/>
                  </a:lnTo>
                  <a:lnTo>
                    <a:pt x="360" y="198"/>
                  </a:lnTo>
                  <a:lnTo>
                    <a:pt x="360" y="186"/>
                  </a:lnTo>
                  <a:lnTo>
                    <a:pt x="366" y="180"/>
                  </a:lnTo>
                  <a:lnTo>
                    <a:pt x="384" y="180"/>
                  </a:lnTo>
                  <a:lnTo>
                    <a:pt x="384" y="174"/>
                  </a:lnTo>
                  <a:lnTo>
                    <a:pt x="372" y="162"/>
                  </a:lnTo>
                  <a:lnTo>
                    <a:pt x="366" y="150"/>
                  </a:lnTo>
                  <a:lnTo>
                    <a:pt x="366" y="138"/>
                  </a:lnTo>
                  <a:lnTo>
                    <a:pt x="402" y="120"/>
                  </a:lnTo>
                  <a:lnTo>
                    <a:pt x="408" y="114"/>
                  </a:lnTo>
                  <a:lnTo>
                    <a:pt x="414" y="114"/>
                  </a:lnTo>
                  <a:lnTo>
                    <a:pt x="438" y="108"/>
                  </a:lnTo>
                  <a:lnTo>
                    <a:pt x="444" y="72"/>
                  </a:lnTo>
                  <a:lnTo>
                    <a:pt x="432" y="66"/>
                  </a:lnTo>
                  <a:lnTo>
                    <a:pt x="438" y="60"/>
                  </a:lnTo>
                  <a:lnTo>
                    <a:pt x="438" y="42"/>
                  </a:lnTo>
                  <a:lnTo>
                    <a:pt x="384" y="42"/>
                  </a:lnTo>
                  <a:lnTo>
                    <a:pt x="378" y="24"/>
                  </a:lnTo>
                  <a:lnTo>
                    <a:pt x="366" y="24"/>
                  </a:lnTo>
                  <a:lnTo>
                    <a:pt x="366" y="6"/>
                  </a:lnTo>
                  <a:lnTo>
                    <a:pt x="360" y="0"/>
                  </a:lnTo>
                  <a:lnTo>
                    <a:pt x="342" y="0"/>
                  </a:lnTo>
                  <a:lnTo>
                    <a:pt x="336" y="6"/>
                  </a:lnTo>
                  <a:lnTo>
                    <a:pt x="336" y="12"/>
                  </a:lnTo>
                  <a:lnTo>
                    <a:pt x="294" y="12"/>
                  </a:lnTo>
                  <a:lnTo>
                    <a:pt x="282" y="30"/>
                  </a:lnTo>
                  <a:lnTo>
                    <a:pt x="270" y="24"/>
                  </a:lnTo>
                  <a:lnTo>
                    <a:pt x="252" y="24"/>
                  </a:lnTo>
                  <a:lnTo>
                    <a:pt x="246" y="42"/>
                  </a:lnTo>
                  <a:lnTo>
                    <a:pt x="222" y="42"/>
                  </a:lnTo>
                  <a:lnTo>
                    <a:pt x="222" y="48"/>
                  </a:lnTo>
                  <a:lnTo>
                    <a:pt x="234" y="60"/>
                  </a:lnTo>
                  <a:lnTo>
                    <a:pt x="228" y="72"/>
                  </a:lnTo>
                  <a:lnTo>
                    <a:pt x="210" y="60"/>
                  </a:lnTo>
                  <a:lnTo>
                    <a:pt x="192" y="66"/>
                  </a:lnTo>
                  <a:lnTo>
                    <a:pt x="180" y="48"/>
                  </a:lnTo>
                  <a:lnTo>
                    <a:pt x="174" y="72"/>
                  </a:lnTo>
                  <a:lnTo>
                    <a:pt x="162" y="84"/>
                  </a:lnTo>
                  <a:lnTo>
                    <a:pt x="162" y="102"/>
                  </a:lnTo>
                  <a:lnTo>
                    <a:pt x="138" y="78"/>
                  </a:lnTo>
                  <a:lnTo>
                    <a:pt x="132" y="78"/>
                  </a:lnTo>
                  <a:lnTo>
                    <a:pt x="132" y="72"/>
                  </a:lnTo>
                  <a:lnTo>
                    <a:pt x="126" y="66"/>
                  </a:lnTo>
                  <a:lnTo>
                    <a:pt x="126" y="60"/>
                  </a:lnTo>
                  <a:lnTo>
                    <a:pt x="120" y="54"/>
                  </a:lnTo>
                  <a:lnTo>
                    <a:pt x="108" y="54"/>
                  </a:lnTo>
                  <a:lnTo>
                    <a:pt x="102" y="60"/>
                  </a:lnTo>
                  <a:lnTo>
                    <a:pt x="102" y="78"/>
                  </a:lnTo>
                  <a:lnTo>
                    <a:pt x="84" y="96"/>
                  </a:lnTo>
                  <a:lnTo>
                    <a:pt x="78" y="96"/>
                  </a:lnTo>
                  <a:lnTo>
                    <a:pt x="66" y="84"/>
                  </a:lnTo>
                  <a:lnTo>
                    <a:pt x="54" y="84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30" y="102"/>
                  </a:lnTo>
                  <a:lnTo>
                    <a:pt x="24" y="102"/>
                  </a:lnTo>
                  <a:lnTo>
                    <a:pt x="18" y="108"/>
                  </a:lnTo>
                  <a:lnTo>
                    <a:pt x="42" y="132"/>
                  </a:lnTo>
                  <a:lnTo>
                    <a:pt x="42" y="138"/>
                  </a:lnTo>
                  <a:lnTo>
                    <a:pt x="24" y="156"/>
                  </a:lnTo>
                  <a:lnTo>
                    <a:pt x="0" y="156"/>
                  </a:lnTo>
                  <a:lnTo>
                    <a:pt x="12" y="174"/>
                  </a:lnTo>
                  <a:lnTo>
                    <a:pt x="24" y="174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24" y="198"/>
                  </a:lnTo>
                  <a:lnTo>
                    <a:pt x="24" y="204"/>
                  </a:lnTo>
                  <a:lnTo>
                    <a:pt x="18" y="210"/>
                  </a:lnTo>
                  <a:lnTo>
                    <a:pt x="18" y="216"/>
                  </a:lnTo>
                  <a:lnTo>
                    <a:pt x="24" y="222"/>
                  </a:lnTo>
                  <a:lnTo>
                    <a:pt x="36" y="228"/>
                  </a:lnTo>
                  <a:lnTo>
                    <a:pt x="42" y="228"/>
                  </a:lnTo>
                  <a:lnTo>
                    <a:pt x="42" y="234"/>
                  </a:lnTo>
                  <a:lnTo>
                    <a:pt x="66" y="234"/>
                  </a:lnTo>
                  <a:lnTo>
                    <a:pt x="72" y="240"/>
                  </a:lnTo>
                  <a:lnTo>
                    <a:pt x="72" y="246"/>
                  </a:lnTo>
                  <a:lnTo>
                    <a:pt x="54" y="264"/>
                  </a:lnTo>
                  <a:lnTo>
                    <a:pt x="54" y="270"/>
                  </a:lnTo>
                  <a:lnTo>
                    <a:pt x="66" y="270"/>
                  </a:lnTo>
                  <a:lnTo>
                    <a:pt x="90" y="258"/>
                  </a:lnTo>
                  <a:lnTo>
                    <a:pt x="120" y="228"/>
                  </a:lnTo>
                  <a:lnTo>
                    <a:pt x="144" y="216"/>
                  </a:lnTo>
                  <a:lnTo>
                    <a:pt x="156" y="216"/>
                  </a:lnTo>
                  <a:lnTo>
                    <a:pt x="168" y="222"/>
                  </a:lnTo>
                  <a:lnTo>
                    <a:pt x="204" y="234"/>
                  </a:lnTo>
                  <a:lnTo>
                    <a:pt x="216" y="240"/>
                  </a:lnTo>
                  <a:lnTo>
                    <a:pt x="228" y="252"/>
                  </a:lnTo>
                  <a:lnTo>
                    <a:pt x="234" y="264"/>
                  </a:lnTo>
                  <a:lnTo>
                    <a:pt x="234" y="276"/>
                  </a:lnTo>
                  <a:lnTo>
                    <a:pt x="240" y="282"/>
                  </a:lnTo>
                  <a:lnTo>
                    <a:pt x="240" y="288"/>
                  </a:lnTo>
                  <a:lnTo>
                    <a:pt x="252" y="300"/>
                  </a:lnTo>
                  <a:lnTo>
                    <a:pt x="252" y="306"/>
                  </a:lnTo>
                  <a:lnTo>
                    <a:pt x="246" y="318"/>
                  </a:lnTo>
                  <a:lnTo>
                    <a:pt x="246" y="324"/>
                  </a:lnTo>
                  <a:lnTo>
                    <a:pt x="258" y="336"/>
                  </a:lnTo>
                  <a:lnTo>
                    <a:pt x="282" y="348"/>
                  </a:lnTo>
                  <a:lnTo>
                    <a:pt x="288" y="354"/>
                  </a:lnTo>
                  <a:lnTo>
                    <a:pt x="294" y="354"/>
                  </a:lnTo>
                  <a:lnTo>
                    <a:pt x="300" y="372"/>
                  </a:lnTo>
                  <a:lnTo>
                    <a:pt x="330" y="372"/>
                  </a:lnTo>
                  <a:lnTo>
                    <a:pt x="348" y="390"/>
                  </a:lnTo>
                  <a:lnTo>
                    <a:pt x="354" y="402"/>
                  </a:lnTo>
                  <a:lnTo>
                    <a:pt x="366" y="414"/>
                  </a:lnTo>
                  <a:lnTo>
                    <a:pt x="378" y="420"/>
                  </a:lnTo>
                  <a:lnTo>
                    <a:pt x="384" y="432"/>
                  </a:lnTo>
                  <a:lnTo>
                    <a:pt x="420" y="468"/>
                  </a:lnTo>
                  <a:lnTo>
                    <a:pt x="456" y="468"/>
                  </a:lnTo>
                  <a:lnTo>
                    <a:pt x="462" y="474"/>
                  </a:lnTo>
                  <a:lnTo>
                    <a:pt x="468" y="486"/>
                  </a:lnTo>
                  <a:lnTo>
                    <a:pt x="492" y="498"/>
                  </a:lnTo>
                  <a:lnTo>
                    <a:pt x="510" y="504"/>
                  </a:lnTo>
                  <a:lnTo>
                    <a:pt x="528" y="504"/>
                  </a:lnTo>
                  <a:lnTo>
                    <a:pt x="540" y="510"/>
                  </a:lnTo>
                  <a:lnTo>
                    <a:pt x="546" y="510"/>
                  </a:lnTo>
                  <a:lnTo>
                    <a:pt x="552" y="522"/>
                  </a:lnTo>
                  <a:lnTo>
                    <a:pt x="552" y="534"/>
                  </a:lnTo>
                  <a:lnTo>
                    <a:pt x="564" y="558"/>
                  </a:lnTo>
                  <a:lnTo>
                    <a:pt x="570" y="564"/>
                  </a:lnTo>
                  <a:lnTo>
                    <a:pt x="582" y="564"/>
                  </a:lnTo>
                  <a:lnTo>
                    <a:pt x="594" y="558"/>
                  </a:lnTo>
                  <a:lnTo>
                    <a:pt x="600" y="558"/>
                  </a:lnTo>
                  <a:lnTo>
                    <a:pt x="600" y="570"/>
                  </a:lnTo>
                  <a:lnTo>
                    <a:pt x="606" y="582"/>
                  </a:lnTo>
                  <a:lnTo>
                    <a:pt x="606" y="606"/>
                  </a:lnTo>
                  <a:lnTo>
                    <a:pt x="612" y="618"/>
                  </a:lnTo>
                  <a:lnTo>
                    <a:pt x="630" y="636"/>
                  </a:lnTo>
                  <a:lnTo>
                    <a:pt x="630" y="666"/>
                  </a:lnTo>
                  <a:lnTo>
                    <a:pt x="612" y="666"/>
                  </a:lnTo>
                  <a:lnTo>
                    <a:pt x="612" y="690"/>
                  </a:lnTo>
                  <a:lnTo>
                    <a:pt x="606" y="696"/>
                  </a:lnTo>
                  <a:lnTo>
                    <a:pt x="600" y="708"/>
                  </a:lnTo>
                  <a:lnTo>
                    <a:pt x="594" y="714"/>
                  </a:lnTo>
                  <a:lnTo>
                    <a:pt x="594" y="732"/>
                  </a:lnTo>
                  <a:lnTo>
                    <a:pt x="606" y="732"/>
                  </a:lnTo>
                  <a:lnTo>
                    <a:pt x="618" y="726"/>
                  </a:lnTo>
                  <a:lnTo>
                    <a:pt x="624" y="726"/>
                  </a:lnTo>
                  <a:lnTo>
                    <a:pt x="636" y="702"/>
                  </a:lnTo>
                  <a:lnTo>
                    <a:pt x="654" y="696"/>
                  </a:lnTo>
                  <a:lnTo>
                    <a:pt x="654" y="666"/>
                  </a:lnTo>
                  <a:lnTo>
                    <a:pt x="666" y="654"/>
                  </a:lnTo>
                  <a:lnTo>
                    <a:pt x="678" y="654"/>
                  </a:lnTo>
                  <a:lnTo>
                    <a:pt x="684" y="648"/>
                  </a:lnTo>
                  <a:lnTo>
                    <a:pt x="696" y="648"/>
                  </a:lnTo>
                  <a:lnTo>
                    <a:pt x="696" y="636"/>
                  </a:lnTo>
                  <a:lnTo>
                    <a:pt x="690" y="630"/>
                  </a:lnTo>
                  <a:lnTo>
                    <a:pt x="690" y="618"/>
                  </a:lnTo>
                  <a:lnTo>
                    <a:pt x="678" y="606"/>
                  </a:lnTo>
                  <a:lnTo>
                    <a:pt x="666" y="606"/>
                  </a:lnTo>
                  <a:lnTo>
                    <a:pt x="648" y="588"/>
                  </a:lnTo>
                  <a:lnTo>
                    <a:pt x="654" y="582"/>
                  </a:lnTo>
                  <a:lnTo>
                    <a:pt x="660" y="570"/>
                  </a:lnTo>
                  <a:lnTo>
                    <a:pt x="666" y="552"/>
                  </a:lnTo>
                  <a:lnTo>
                    <a:pt x="672" y="540"/>
                  </a:lnTo>
                  <a:lnTo>
                    <a:pt x="684" y="528"/>
                  </a:lnTo>
                  <a:lnTo>
                    <a:pt x="690" y="534"/>
                  </a:lnTo>
                  <a:lnTo>
                    <a:pt x="702" y="534"/>
                  </a:lnTo>
                  <a:lnTo>
                    <a:pt x="708" y="540"/>
                  </a:lnTo>
                  <a:lnTo>
                    <a:pt x="738" y="540"/>
                  </a:lnTo>
                  <a:lnTo>
                    <a:pt x="738" y="552"/>
                  </a:lnTo>
                  <a:lnTo>
                    <a:pt x="744" y="558"/>
                  </a:lnTo>
                  <a:lnTo>
                    <a:pt x="744" y="564"/>
                  </a:lnTo>
                  <a:lnTo>
                    <a:pt x="750" y="576"/>
                  </a:lnTo>
                  <a:lnTo>
                    <a:pt x="762" y="576"/>
                  </a:lnTo>
                  <a:lnTo>
                    <a:pt x="774" y="570"/>
                  </a:lnTo>
                  <a:lnTo>
                    <a:pt x="780" y="564"/>
                  </a:lnTo>
                  <a:lnTo>
                    <a:pt x="780" y="558"/>
                  </a:lnTo>
                  <a:lnTo>
                    <a:pt x="774" y="54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7" name="Israel" descr="© INSCALE GmbH, 05.05.2010&#10;http://www.presentationload.com/">
              <a:extLst>
                <a:ext uri="{FF2B5EF4-FFF2-40B4-BE49-F238E27FC236}">
                  <a16:creationId xmlns:a16="http://schemas.microsoft.com/office/drawing/2014/main" id="{61EAEE5F-2BAB-4AD6-9ED1-BF2DF3A8AEB1}"/>
                </a:ext>
              </a:extLst>
            </p:cNvPr>
            <p:cNvSpPr>
              <a:spLocks/>
            </p:cNvSpPr>
            <p:nvPr/>
          </p:nvSpPr>
          <p:spPr bwMode="gray">
            <a:xfrm>
              <a:off x="5130744" y="2197120"/>
              <a:ext cx="38542" cy="121556"/>
            </a:xfrm>
            <a:custGeom>
              <a:avLst/>
              <a:gdLst>
                <a:gd name="T0" fmla="*/ 0 w 102"/>
                <a:gd name="T1" fmla="*/ 2147483647 h 324"/>
                <a:gd name="T2" fmla="*/ 2147483647 w 102"/>
                <a:gd name="T3" fmla="*/ 2147483647 h 324"/>
                <a:gd name="T4" fmla="*/ 2147483647 w 102"/>
                <a:gd name="T5" fmla="*/ 2147483647 h 324"/>
                <a:gd name="T6" fmla="*/ 2147483647 w 102"/>
                <a:gd name="T7" fmla="*/ 2147483647 h 324"/>
                <a:gd name="T8" fmla="*/ 2147483647 w 102"/>
                <a:gd name="T9" fmla="*/ 2147483647 h 324"/>
                <a:gd name="T10" fmla="*/ 2147483647 w 102"/>
                <a:gd name="T11" fmla="*/ 2147483647 h 324"/>
                <a:gd name="T12" fmla="*/ 2147483647 w 102"/>
                <a:gd name="T13" fmla="*/ 2147483647 h 324"/>
                <a:gd name="T14" fmla="*/ 2147483647 w 102"/>
                <a:gd name="T15" fmla="*/ 2147483647 h 324"/>
                <a:gd name="T16" fmla="*/ 2147483647 w 102"/>
                <a:gd name="T17" fmla="*/ 2147483647 h 324"/>
                <a:gd name="T18" fmla="*/ 2147483647 w 102"/>
                <a:gd name="T19" fmla="*/ 2147483647 h 324"/>
                <a:gd name="T20" fmla="*/ 2147483647 w 102"/>
                <a:gd name="T21" fmla="*/ 2147483647 h 324"/>
                <a:gd name="T22" fmla="*/ 2147483647 w 102"/>
                <a:gd name="T23" fmla="*/ 2147483647 h 324"/>
                <a:gd name="T24" fmla="*/ 2147483647 w 102"/>
                <a:gd name="T25" fmla="*/ 2147483647 h 324"/>
                <a:gd name="T26" fmla="*/ 2147483647 w 102"/>
                <a:gd name="T27" fmla="*/ 2147483647 h 324"/>
                <a:gd name="T28" fmla="*/ 2147483647 w 102"/>
                <a:gd name="T29" fmla="*/ 2147483647 h 324"/>
                <a:gd name="T30" fmla="*/ 2147483647 w 102"/>
                <a:gd name="T31" fmla="*/ 2147483647 h 324"/>
                <a:gd name="T32" fmla="*/ 2147483647 w 102"/>
                <a:gd name="T33" fmla="*/ 2147483647 h 324"/>
                <a:gd name="T34" fmla="*/ 2147483647 w 102"/>
                <a:gd name="T35" fmla="*/ 2147483647 h 324"/>
                <a:gd name="T36" fmla="*/ 2147483647 w 102"/>
                <a:gd name="T37" fmla="*/ 2147483647 h 324"/>
                <a:gd name="T38" fmla="*/ 2147483647 w 102"/>
                <a:gd name="T39" fmla="*/ 2147483647 h 324"/>
                <a:gd name="T40" fmla="*/ 2147483647 w 102"/>
                <a:gd name="T41" fmla="*/ 2147483647 h 324"/>
                <a:gd name="T42" fmla="*/ 2147483647 w 102"/>
                <a:gd name="T43" fmla="*/ 2147483647 h 324"/>
                <a:gd name="T44" fmla="*/ 2147483647 w 102"/>
                <a:gd name="T45" fmla="*/ 2147483647 h 324"/>
                <a:gd name="T46" fmla="*/ 2147483647 w 102"/>
                <a:gd name="T47" fmla="*/ 2147483647 h 324"/>
                <a:gd name="T48" fmla="*/ 2147483647 w 102"/>
                <a:gd name="T49" fmla="*/ 0 h 324"/>
                <a:gd name="T50" fmla="*/ 2147483647 w 102"/>
                <a:gd name="T51" fmla="*/ 2147483647 h 324"/>
                <a:gd name="T52" fmla="*/ 2147483647 w 102"/>
                <a:gd name="T53" fmla="*/ 2147483647 h 324"/>
                <a:gd name="T54" fmla="*/ 2147483647 w 102"/>
                <a:gd name="T55" fmla="*/ 2147483647 h 324"/>
                <a:gd name="T56" fmla="*/ 2147483647 w 102"/>
                <a:gd name="T57" fmla="*/ 2147483647 h 324"/>
                <a:gd name="T58" fmla="*/ 2147483647 w 102"/>
                <a:gd name="T59" fmla="*/ 2147483647 h 324"/>
                <a:gd name="T60" fmla="*/ 2147483647 w 102"/>
                <a:gd name="T61" fmla="*/ 2147483647 h 324"/>
                <a:gd name="T62" fmla="*/ 2147483647 w 102"/>
                <a:gd name="T63" fmla="*/ 2147483647 h 324"/>
                <a:gd name="T64" fmla="*/ 2147483647 w 102"/>
                <a:gd name="T65" fmla="*/ 2147483647 h 324"/>
                <a:gd name="T66" fmla="*/ 2147483647 w 102"/>
                <a:gd name="T67" fmla="*/ 2147483647 h 324"/>
                <a:gd name="T68" fmla="*/ 2147483647 w 102"/>
                <a:gd name="T69" fmla="*/ 2147483647 h 324"/>
                <a:gd name="T70" fmla="*/ 2147483647 w 102"/>
                <a:gd name="T71" fmla="*/ 2147483647 h 324"/>
                <a:gd name="T72" fmla="*/ 2147483647 w 102"/>
                <a:gd name="T73" fmla="*/ 2147483647 h 324"/>
                <a:gd name="T74" fmla="*/ 2147483647 w 102"/>
                <a:gd name="T75" fmla="*/ 2147483647 h 324"/>
                <a:gd name="T76" fmla="*/ 2147483647 w 102"/>
                <a:gd name="T77" fmla="*/ 2147483647 h 324"/>
                <a:gd name="T78" fmla="*/ 0 w 102"/>
                <a:gd name="T79" fmla="*/ 2147483647 h 3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2"/>
                <a:gd name="T121" fmla="*/ 0 h 324"/>
                <a:gd name="T122" fmla="*/ 102 w 102"/>
                <a:gd name="T123" fmla="*/ 324 h 32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2" h="324">
                  <a:moveTo>
                    <a:pt x="0" y="168"/>
                  </a:moveTo>
                  <a:lnTo>
                    <a:pt x="54" y="312"/>
                  </a:lnTo>
                  <a:lnTo>
                    <a:pt x="60" y="324"/>
                  </a:lnTo>
                  <a:lnTo>
                    <a:pt x="60" y="306"/>
                  </a:lnTo>
                  <a:lnTo>
                    <a:pt x="66" y="294"/>
                  </a:lnTo>
                  <a:lnTo>
                    <a:pt x="66" y="234"/>
                  </a:lnTo>
                  <a:lnTo>
                    <a:pt x="72" y="228"/>
                  </a:lnTo>
                  <a:lnTo>
                    <a:pt x="78" y="216"/>
                  </a:lnTo>
                  <a:lnTo>
                    <a:pt x="84" y="210"/>
                  </a:lnTo>
                  <a:lnTo>
                    <a:pt x="90" y="198"/>
                  </a:lnTo>
                  <a:lnTo>
                    <a:pt x="90" y="186"/>
                  </a:lnTo>
                  <a:lnTo>
                    <a:pt x="78" y="174"/>
                  </a:lnTo>
                  <a:lnTo>
                    <a:pt x="78" y="162"/>
                  </a:lnTo>
                  <a:lnTo>
                    <a:pt x="72" y="156"/>
                  </a:lnTo>
                  <a:lnTo>
                    <a:pt x="66" y="162"/>
                  </a:lnTo>
                  <a:lnTo>
                    <a:pt x="66" y="168"/>
                  </a:lnTo>
                  <a:lnTo>
                    <a:pt x="60" y="168"/>
                  </a:lnTo>
                  <a:lnTo>
                    <a:pt x="54" y="174"/>
                  </a:lnTo>
                  <a:lnTo>
                    <a:pt x="48" y="168"/>
                  </a:lnTo>
                  <a:lnTo>
                    <a:pt x="48" y="96"/>
                  </a:lnTo>
                  <a:lnTo>
                    <a:pt x="66" y="78"/>
                  </a:lnTo>
                  <a:lnTo>
                    <a:pt x="84" y="78"/>
                  </a:lnTo>
                  <a:lnTo>
                    <a:pt x="90" y="60"/>
                  </a:lnTo>
                  <a:lnTo>
                    <a:pt x="84" y="18"/>
                  </a:lnTo>
                  <a:lnTo>
                    <a:pt x="102" y="0"/>
                  </a:lnTo>
                  <a:lnTo>
                    <a:pt x="78" y="6"/>
                  </a:lnTo>
                  <a:lnTo>
                    <a:pt x="78" y="18"/>
                  </a:lnTo>
                  <a:lnTo>
                    <a:pt x="72" y="30"/>
                  </a:lnTo>
                  <a:lnTo>
                    <a:pt x="66" y="36"/>
                  </a:lnTo>
                  <a:lnTo>
                    <a:pt x="60" y="36"/>
                  </a:lnTo>
                  <a:lnTo>
                    <a:pt x="54" y="30"/>
                  </a:lnTo>
                  <a:lnTo>
                    <a:pt x="42" y="54"/>
                  </a:lnTo>
                  <a:lnTo>
                    <a:pt x="30" y="60"/>
                  </a:lnTo>
                  <a:lnTo>
                    <a:pt x="36" y="72"/>
                  </a:lnTo>
                  <a:lnTo>
                    <a:pt x="36" y="84"/>
                  </a:lnTo>
                  <a:lnTo>
                    <a:pt x="42" y="90"/>
                  </a:lnTo>
                  <a:lnTo>
                    <a:pt x="42" y="96"/>
                  </a:lnTo>
                  <a:lnTo>
                    <a:pt x="18" y="138"/>
                  </a:lnTo>
                  <a:lnTo>
                    <a:pt x="18" y="156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8" name="Ireland" descr="© INSCALE GmbH, 05.05.2010&#10;http://www.presentationload.com/">
              <a:extLst>
                <a:ext uri="{FF2B5EF4-FFF2-40B4-BE49-F238E27FC236}">
                  <a16:creationId xmlns:a16="http://schemas.microsoft.com/office/drawing/2014/main" id="{7553CFFD-88D7-4F81-B850-408594F1960E}"/>
                </a:ext>
              </a:extLst>
            </p:cNvPr>
            <p:cNvSpPr>
              <a:spLocks/>
            </p:cNvSpPr>
            <p:nvPr/>
          </p:nvSpPr>
          <p:spPr bwMode="gray">
            <a:xfrm>
              <a:off x="4033788" y="1541909"/>
              <a:ext cx="106731" cy="112660"/>
            </a:xfrm>
            <a:custGeom>
              <a:avLst/>
              <a:gdLst>
                <a:gd name="T0" fmla="*/ 2147483647 w 282"/>
                <a:gd name="T1" fmla="*/ 2147483647 h 300"/>
                <a:gd name="T2" fmla="*/ 2147483647 w 282"/>
                <a:gd name="T3" fmla="*/ 2147483647 h 300"/>
                <a:gd name="T4" fmla="*/ 2147483647 w 282"/>
                <a:gd name="T5" fmla="*/ 2147483647 h 300"/>
                <a:gd name="T6" fmla="*/ 2147483647 w 282"/>
                <a:gd name="T7" fmla="*/ 2147483647 h 300"/>
                <a:gd name="T8" fmla="*/ 2147483647 w 282"/>
                <a:gd name="T9" fmla="*/ 2147483647 h 300"/>
                <a:gd name="T10" fmla="*/ 2147483647 w 282"/>
                <a:gd name="T11" fmla="*/ 2147483647 h 300"/>
                <a:gd name="T12" fmla="*/ 2147483647 w 282"/>
                <a:gd name="T13" fmla="*/ 2147483647 h 300"/>
                <a:gd name="T14" fmla="*/ 2147483647 w 282"/>
                <a:gd name="T15" fmla="*/ 2147483647 h 300"/>
                <a:gd name="T16" fmla="*/ 2147483647 w 282"/>
                <a:gd name="T17" fmla="*/ 2147483647 h 300"/>
                <a:gd name="T18" fmla="*/ 2147483647 w 282"/>
                <a:gd name="T19" fmla="*/ 2147483647 h 300"/>
                <a:gd name="T20" fmla="*/ 2147483647 w 282"/>
                <a:gd name="T21" fmla="*/ 2147483647 h 300"/>
                <a:gd name="T22" fmla="*/ 2147483647 w 282"/>
                <a:gd name="T23" fmla="*/ 2147483647 h 300"/>
                <a:gd name="T24" fmla="*/ 2147483647 w 282"/>
                <a:gd name="T25" fmla="*/ 0 h 300"/>
                <a:gd name="T26" fmla="*/ 2147483647 w 282"/>
                <a:gd name="T27" fmla="*/ 2147483647 h 300"/>
                <a:gd name="T28" fmla="*/ 2147483647 w 282"/>
                <a:gd name="T29" fmla="*/ 2147483647 h 300"/>
                <a:gd name="T30" fmla="*/ 2147483647 w 282"/>
                <a:gd name="T31" fmla="*/ 2147483647 h 300"/>
                <a:gd name="T32" fmla="*/ 2147483647 w 282"/>
                <a:gd name="T33" fmla="*/ 2147483647 h 300"/>
                <a:gd name="T34" fmla="*/ 2147483647 w 282"/>
                <a:gd name="T35" fmla="*/ 2147483647 h 300"/>
                <a:gd name="T36" fmla="*/ 2147483647 w 282"/>
                <a:gd name="T37" fmla="*/ 2147483647 h 300"/>
                <a:gd name="T38" fmla="*/ 2147483647 w 282"/>
                <a:gd name="T39" fmla="*/ 2147483647 h 300"/>
                <a:gd name="T40" fmla="*/ 2147483647 w 282"/>
                <a:gd name="T41" fmla="*/ 2147483647 h 300"/>
                <a:gd name="T42" fmla="*/ 2147483647 w 282"/>
                <a:gd name="T43" fmla="*/ 2147483647 h 300"/>
                <a:gd name="T44" fmla="*/ 2147483647 w 282"/>
                <a:gd name="T45" fmla="*/ 2147483647 h 300"/>
                <a:gd name="T46" fmla="*/ 2147483647 w 282"/>
                <a:gd name="T47" fmla="*/ 2147483647 h 300"/>
                <a:gd name="T48" fmla="*/ 2147483647 w 282"/>
                <a:gd name="T49" fmla="*/ 2147483647 h 300"/>
                <a:gd name="T50" fmla="*/ 2147483647 w 282"/>
                <a:gd name="T51" fmla="*/ 2147483647 h 300"/>
                <a:gd name="T52" fmla="*/ 2147483647 w 282"/>
                <a:gd name="T53" fmla="*/ 2147483647 h 300"/>
                <a:gd name="T54" fmla="*/ 2147483647 w 282"/>
                <a:gd name="T55" fmla="*/ 2147483647 h 300"/>
                <a:gd name="T56" fmla="*/ 2147483647 w 282"/>
                <a:gd name="T57" fmla="*/ 2147483647 h 300"/>
                <a:gd name="T58" fmla="*/ 2147483647 w 282"/>
                <a:gd name="T59" fmla="*/ 2147483647 h 300"/>
                <a:gd name="T60" fmla="*/ 2147483647 w 282"/>
                <a:gd name="T61" fmla="*/ 2147483647 h 300"/>
                <a:gd name="T62" fmla="*/ 2147483647 w 282"/>
                <a:gd name="T63" fmla="*/ 2147483647 h 300"/>
                <a:gd name="T64" fmla="*/ 2147483647 w 282"/>
                <a:gd name="T65" fmla="*/ 2147483647 h 300"/>
                <a:gd name="T66" fmla="*/ 2147483647 w 282"/>
                <a:gd name="T67" fmla="*/ 2147483647 h 300"/>
                <a:gd name="T68" fmla="*/ 2147483647 w 282"/>
                <a:gd name="T69" fmla="*/ 2147483647 h 300"/>
                <a:gd name="T70" fmla="*/ 2147483647 w 282"/>
                <a:gd name="T71" fmla="*/ 2147483647 h 300"/>
                <a:gd name="T72" fmla="*/ 2147483647 w 282"/>
                <a:gd name="T73" fmla="*/ 2147483647 h 300"/>
                <a:gd name="T74" fmla="*/ 2147483647 w 282"/>
                <a:gd name="T75" fmla="*/ 2147483647 h 300"/>
                <a:gd name="T76" fmla="*/ 2147483647 w 282"/>
                <a:gd name="T77" fmla="*/ 2147483647 h 300"/>
                <a:gd name="T78" fmla="*/ 2147483647 w 282"/>
                <a:gd name="T79" fmla="*/ 2147483647 h 300"/>
                <a:gd name="T80" fmla="*/ 0 w 282"/>
                <a:gd name="T81" fmla="*/ 2147483647 h 300"/>
                <a:gd name="T82" fmla="*/ 2147483647 w 282"/>
                <a:gd name="T83" fmla="*/ 2147483647 h 300"/>
                <a:gd name="T84" fmla="*/ 2147483647 w 282"/>
                <a:gd name="T85" fmla="*/ 2147483647 h 300"/>
                <a:gd name="T86" fmla="*/ 2147483647 w 282"/>
                <a:gd name="T87" fmla="*/ 2147483647 h 300"/>
                <a:gd name="T88" fmla="*/ 2147483647 w 282"/>
                <a:gd name="T89" fmla="*/ 2147483647 h 300"/>
                <a:gd name="T90" fmla="*/ 2147483647 w 282"/>
                <a:gd name="T91" fmla="*/ 2147483647 h 300"/>
                <a:gd name="T92" fmla="*/ 2147483647 w 282"/>
                <a:gd name="T93" fmla="*/ 2147483647 h 300"/>
                <a:gd name="T94" fmla="*/ 2147483647 w 282"/>
                <a:gd name="T95" fmla="*/ 2147483647 h 300"/>
                <a:gd name="T96" fmla="*/ 2147483647 w 282"/>
                <a:gd name="T97" fmla="*/ 2147483647 h 300"/>
                <a:gd name="T98" fmla="*/ 2147483647 w 282"/>
                <a:gd name="T99" fmla="*/ 2147483647 h 300"/>
                <a:gd name="T100" fmla="*/ 2147483647 w 282"/>
                <a:gd name="T101" fmla="*/ 2147483647 h 300"/>
                <a:gd name="T102" fmla="*/ 2147483647 w 282"/>
                <a:gd name="T103" fmla="*/ 2147483647 h 300"/>
                <a:gd name="T104" fmla="*/ 2147483647 w 282"/>
                <a:gd name="T105" fmla="*/ 2147483647 h 300"/>
                <a:gd name="T106" fmla="*/ 2147483647 w 282"/>
                <a:gd name="T107" fmla="*/ 2147483647 h 300"/>
                <a:gd name="T108" fmla="*/ 2147483647 w 282"/>
                <a:gd name="T109" fmla="*/ 2147483647 h 300"/>
                <a:gd name="T110" fmla="*/ 2147483647 w 282"/>
                <a:gd name="T111" fmla="*/ 2147483647 h 3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2"/>
                <a:gd name="T169" fmla="*/ 0 h 300"/>
                <a:gd name="T170" fmla="*/ 282 w 282"/>
                <a:gd name="T171" fmla="*/ 300 h 30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2" h="300">
                  <a:moveTo>
                    <a:pt x="276" y="156"/>
                  </a:moveTo>
                  <a:lnTo>
                    <a:pt x="276" y="144"/>
                  </a:lnTo>
                  <a:lnTo>
                    <a:pt x="270" y="132"/>
                  </a:lnTo>
                  <a:lnTo>
                    <a:pt x="264" y="126"/>
                  </a:lnTo>
                  <a:lnTo>
                    <a:pt x="264" y="114"/>
                  </a:lnTo>
                  <a:lnTo>
                    <a:pt x="258" y="108"/>
                  </a:lnTo>
                  <a:lnTo>
                    <a:pt x="258" y="102"/>
                  </a:lnTo>
                  <a:lnTo>
                    <a:pt x="276" y="102"/>
                  </a:lnTo>
                  <a:lnTo>
                    <a:pt x="282" y="96"/>
                  </a:lnTo>
                  <a:lnTo>
                    <a:pt x="246" y="90"/>
                  </a:lnTo>
                  <a:lnTo>
                    <a:pt x="228" y="66"/>
                  </a:lnTo>
                  <a:lnTo>
                    <a:pt x="204" y="90"/>
                  </a:lnTo>
                  <a:lnTo>
                    <a:pt x="192" y="90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74" y="60"/>
                  </a:lnTo>
                  <a:lnTo>
                    <a:pt x="180" y="60"/>
                  </a:lnTo>
                  <a:lnTo>
                    <a:pt x="186" y="54"/>
                  </a:lnTo>
                  <a:lnTo>
                    <a:pt x="192" y="54"/>
                  </a:lnTo>
                  <a:lnTo>
                    <a:pt x="192" y="42"/>
                  </a:lnTo>
                  <a:lnTo>
                    <a:pt x="234" y="18"/>
                  </a:lnTo>
                  <a:lnTo>
                    <a:pt x="240" y="12"/>
                  </a:lnTo>
                  <a:lnTo>
                    <a:pt x="240" y="6"/>
                  </a:lnTo>
                  <a:lnTo>
                    <a:pt x="234" y="6"/>
                  </a:lnTo>
                  <a:lnTo>
                    <a:pt x="228" y="0"/>
                  </a:lnTo>
                  <a:lnTo>
                    <a:pt x="222" y="0"/>
                  </a:lnTo>
                  <a:lnTo>
                    <a:pt x="210" y="6"/>
                  </a:lnTo>
                  <a:lnTo>
                    <a:pt x="204" y="18"/>
                  </a:lnTo>
                  <a:lnTo>
                    <a:pt x="198" y="6"/>
                  </a:lnTo>
                  <a:lnTo>
                    <a:pt x="174" y="6"/>
                  </a:lnTo>
                  <a:lnTo>
                    <a:pt x="162" y="12"/>
                  </a:lnTo>
                  <a:lnTo>
                    <a:pt x="156" y="12"/>
                  </a:lnTo>
                  <a:lnTo>
                    <a:pt x="150" y="18"/>
                  </a:lnTo>
                  <a:lnTo>
                    <a:pt x="150" y="30"/>
                  </a:lnTo>
                  <a:lnTo>
                    <a:pt x="144" y="36"/>
                  </a:lnTo>
                  <a:lnTo>
                    <a:pt x="144" y="42"/>
                  </a:lnTo>
                  <a:lnTo>
                    <a:pt x="126" y="42"/>
                  </a:lnTo>
                  <a:lnTo>
                    <a:pt x="120" y="48"/>
                  </a:lnTo>
                  <a:lnTo>
                    <a:pt x="120" y="54"/>
                  </a:lnTo>
                  <a:lnTo>
                    <a:pt x="138" y="54"/>
                  </a:lnTo>
                  <a:lnTo>
                    <a:pt x="144" y="60"/>
                  </a:lnTo>
                  <a:lnTo>
                    <a:pt x="150" y="60"/>
                  </a:lnTo>
                  <a:lnTo>
                    <a:pt x="150" y="66"/>
                  </a:lnTo>
                  <a:lnTo>
                    <a:pt x="144" y="72"/>
                  </a:lnTo>
                  <a:lnTo>
                    <a:pt x="132" y="72"/>
                  </a:lnTo>
                  <a:lnTo>
                    <a:pt x="132" y="78"/>
                  </a:lnTo>
                  <a:lnTo>
                    <a:pt x="126" y="84"/>
                  </a:lnTo>
                  <a:lnTo>
                    <a:pt x="102" y="84"/>
                  </a:lnTo>
                  <a:lnTo>
                    <a:pt x="102" y="90"/>
                  </a:lnTo>
                  <a:lnTo>
                    <a:pt x="90" y="78"/>
                  </a:lnTo>
                  <a:lnTo>
                    <a:pt x="42" y="78"/>
                  </a:lnTo>
                  <a:lnTo>
                    <a:pt x="42" y="102"/>
                  </a:lnTo>
                  <a:lnTo>
                    <a:pt x="54" y="102"/>
                  </a:lnTo>
                  <a:lnTo>
                    <a:pt x="54" y="108"/>
                  </a:lnTo>
                  <a:lnTo>
                    <a:pt x="60" y="114"/>
                  </a:lnTo>
                  <a:lnTo>
                    <a:pt x="42" y="126"/>
                  </a:lnTo>
                  <a:lnTo>
                    <a:pt x="36" y="126"/>
                  </a:lnTo>
                  <a:lnTo>
                    <a:pt x="30" y="132"/>
                  </a:lnTo>
                  <a:lnTo>
                    <a:pt x="30" y="138"/>
                  </a:lnTo>
                  <a:lnTo>
                    <a:pt x="42" y="150"/>
                  </a:lnTo>
                  <a:lnTo>
                    <a:pt x="54" y="156"/>
                  </a:lnTo>
                  <a:lnTo>
                    <a:pt x="60" y="162"/>
                  </a:lnTo>
                  <a:lnTo>
                    <a:pt x="72" y="162"/>
                  </a:lnTo>
                  <a:lnTo>
                    <a:pt x="78" y="156"/>
                  </a:lnTo>
                  <a:lnTo>
                    <a:pt x="96" y="156"/>
                  </a:lnTo>
                  <a:lnTo>
                    <a:pt x="96" y="168"/>
                  </a:lnTo>
                  <a:lnTo>
                    <a:pt x="90" y="174"/>
                  </a:lnTo>
                  <a:lnTo>
                    <a:pt x="72" y="174"/>
                  </a:lnTo>
                  <a:lnTo>
                    <a:pt x="72" y="192"/>
                  </a:lnTo>
                  <a:lnTo>
                    <a:pt x="54" y="192"/>
                  </a:lnTo>
                  <a:lnTo>
                    <a:pt x="48" y="198"/>
                  </a:lnTo>
                  <a:lnTo>
                    <a:pt x="48" y="210"/>
                  </a:lnTo>
                  <a:lnTo>
                    <a:pt x="42" y="222"/>
                  </a:lnTo>
                  <a:lnTo>
                    <a:pt x="42" y="234"/>
                  </a:lnTo>
                  <a:lnTo>
                    <a:pt x="18" y="234"/>
                  </a:lnTo>
                  <a:lnTo>
                    <a:pt x="12" y="240"/>
                  </a:lnTo>
                  <a:lnTo>
                    <a:pt x="6" y="240"/>
                  </a:lnTo>
                  <a:lnTo>
                    <a:pt x="6" y="246"/>
                  </a:lnTo>
                  <a:lnTo>
                    <a:pt x="12" y="246"/>
                  </a:lnTo>
                  <a:lnTo>
                    <a:pt x="18" y="252"/>
                  </a:lnTo>
                  <a:lnTo>
                    <a:pt x="6" y="252"/>
                  </a:lnTo>
                  <a:lnTo>
                    <a:pt x="0" y="258"/>
                  </a:lnTo>
                  <a:lnTo>
                    <a:pt x="0" y="270"/>
                  </a:lnTo>
                  <a:lnTo>
                    <a:pt x="42" y="270"/>
                  </a:lnTo>
                  <a:lnTo>
                    <a:pt x="24" y="288"/>
                  </a:lnTo>
                  <a:lnTo>
                    <a:pt x="30" y="282"/>
                  </a:lnTo>
                  <a:lnTo>
                    <a:pt x="48" y="282"/>
                  </a:lnTo>
                  <a:lnTo>
                    <a:pt x="48" y="288"/>
                  </a:lnTo>
                  <a:lnTo>
                    <a:pt x="42" y="288"/>
                  </a:lnTo>
                  <a:lnTo>
                    <a:pt x="36" y="294"/>
                  </a:lnTo>
                  <a:lnTo>
                    <a:pt x="30" y="294"/>
                  </a:lnTo>
                  <a:lnTo>
                    <a:pt x="36" y="300"/>
                  </a:lnTo>
                  <a:lnTo>
                    <a:pt x="60" y="300"/>
                  </a:lnTo>
                  <a:lnTo>
                    <a:pt x="96" y="288"/>
                  </a:lnTo>
                  <a:lnTo>
                    <a:pt x="108" y="282"/>
                  </a:lnTo>
                  <a:lnTo>
                    <a:pt x="120" y="270"/>
                  </a:lnTo>
                  <a:lnTo>
                    <a:pt x="120" y="264"/>
                  </a:lnTo>
                  <a:lnTo>
                    <a:pt x="132" y="270"/>
                  </a:lnTo>
                  <a:lnTo>
                    <a:pt x="138" y="270"/>
                  </a:lnTo>
                  <a:lnTo>
                    <a:pt x="150" y="264"/>
                  </a:lnTo>
                  <a:lnTo>
                    <a:pt x="162" y="252"/>
                  </a:lnTo>
                  <a:lnTo>
                    <a:pt x="180" y="246"/>
                  </a:lnTo>
                  <a:lnTo>
                    <a:pt x="204" y="246"/>
                  </a:lnTo>
                  <a:lnTo>
                    <a:pt x="210" y="240"/>
                  </a:lnTo>
                  <a:lnTo>
                    <a:pt x="252" y="240"/>
                  </a:lnTo>
                  <a:lnTo>
                    <a:pt x="246" y="222"/>
                  </a:lnTo>
                  <a:lnTo>
                    <a:pt x="264" y="222"/>
                  </a:lnTo>
                  <a:lnTo>
                    <a:pt x="264" y="198"/>
                  </a:lnTo>
                  <a:lnTo>
                    <a:pt x="270" y="192"/>
                  </a:lnTo>
                  <a:lnTo>
                    <a:pt x="270" y="180"/>
                  </a:lnTo>
                  <a:lnTo>
                    <a:pt x="276" y="168"/>
                  </a:lnTo>
                  <a:lnTo>
                    <a:pt x="276" y="15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09" name="Iraq" descr="© INSCALE GmbH, 05.05.2010&#10;http://www.presentationload.com/">
              <a:extLst>
                <a:ext uri="{FF2B5EF4-FFF2-40B4-BE49-F238E27FC236}">
                  <a16:creationId xmlns:a16="http://schemas.microsoft.com/office/drawing/2014/main" id="{DF3138A6-2638-4F40-B56C-17D5E1369457}"/>
                </a:ext>
              </a:extLst>
            </p:cNvPr>
            <p:cNvSpPr>
              <a:spLocks/>
            </p:cNvSpPr>
            <p:nvPr/>
          </p:nvSpPr>
          <p:spPr bwMode="gray">
            <a:xfrm>
              <a:off x="5241923" y="2078530"/>
              <a:ext cx="259416" cy="250522"/>
            </a:xfrm>
            <a:custGeom>
              <a:avLst/>
              <a:gdLst>
                <a:gd name="T0" fmla="*/ 2147483647 w 684"/>
                <a:gd name="T1" fmla="*/ 2147483647 h 660"/>
                <a:gd name="T2" fmla="*/ 2147483647 w 684"/>
                <a:gd name="T3" fmla="*/ 2147483647 h 660"/>
                <a:gd name="T4" fmla="*/ 2147483647 w 684"/>
                <a:gd name="T5" fmla="*/ 2147483647 h 660"/>
                <a:gd name="T6" fmla="*/ 2147483647 w 684"/>
                <a:gd name="T7" fmla="*/ 2147483647 h 660"/>
                <a:gd name="T8" fmla="*/ 2147483647 w 684"/>
                <a:gd name="T9" fmla="*/ 2147483647 h 660"/>
                <a:gd name="T10" fmla="*/ 2147483647 w 684"/>
                <a:gd name="T11" fmla="*/ 2147483647 h 660"/>
                <a:gd name="T12" fmla="*/ 2147483647 w 684"/>
                <a:gd name="T13" fmla="*/ 2147483647 h 660"/>
                <a:gd name="T14" fmla="*/ 2147483647 w 684"/>
                <a:gd name="T15" fmla="*/ 2147483647 h 660"/>
                <a:gd name="T16" fmla="*/ 2147483647 w 684"/>
                <a:gd name="T17" fmla="*/ 2147483647 h 660"/>
                <a:gd name="T18" fmla="*/ 2147483647 w 684"/>
                <a:gd name="T19" fmla="*/ 2147483647 h 660"/>
                <a:gd name="T20" fmla="*/ 2147483647 w 684"/>
                <a:gd name="T21" fmla="*/ 2147483647 h 660"/>
                <a:gd name="T22" fmla="*/ 2147483647 w 684"/>
                <a:gd name="T23" fmla="*/ 2147483647 h 660"/>
                <a:gd name="T24" fmla="*/ 2147483647 w 684"/>
                <a:gd name="T25" fmla="*/ 2147483647 h 660"/>
                <a:gd name="T26" fmla="*/ 2147483647 w 684"/>
                <a:gd name="T27" fmla="*/ 2147483647 h 660"/>
                <a:gd name="T28" fmla="*/ 2147483647 w 684"/>
                <a:gd name="T29" fmla="*/ 2147483647 h 660"/>
                <a:gd name="T30" fmla="*/ 2147483647 w 684"/>
                <a:gd name="T31" fmla="*/ 2147483647 h 660"/>
                <a:gd name="T32" fmla="*/ 2147483647 w 684"/>
                <a:gd name="T33" fmla="*/ 2147483647 h 660"/>
                <a:gd name="T34" fmla="*/ 2147483647 w 684"/>
                <a:gd name="T35" fmla="*/ 2147483647 h 660"/>
                <a:gd name="T36" fmla="*/ 2147483647 w 684"/>
                <a:gd name="T37" fmla="*/ 2147483647 h 660"/>
                <a:gd name="T38" fmla="*/ 2147483647 w 684"/>
                <a:gd name="T39" fmla="*/ 2147483647 h 660"/>
                <a:gd name="T40" fmla="*/ 2147483647 w 684"/>
                <a:gd name="T41" fmla="*/ 2147483647 h 660"/>
                <a:gd name="T42" fmla="*/ 2147483647 w 684"/>
                <a:gd name="T43" fmla="*/ 2147483647 h 660"/>
                <a:gd name="T44" fmla="*/ 2147483647 w 684"/>
                <a:gd name="T45" fmla="*/ 2147483647 h 660"/>
                <a:gd name="T46" fmla="*/ 2147483647 w 684"/>
                <a:gd name="T47" fmla="*/ 2147483647 h 660"/>
                <a:gd name="T48" fmla="*/ 2147483647 w 684"/>
                <a:gd name="T49" fmla="*/ 2147483647 h 660"/>
                <a:gd name="T50" fmla="*/ 2147483647 w 684"/>
                <a:gd name="T51" fmla="*/ 2147483647 h 660"/>
                <a:gd name="T52" fmla="*/ 2147483647 w 684"/>
                <a:gd name="T53" fmla="*/ 0 h 660"/>
                <a:gd name="T54" fmla="*/ 2147483647 w 684"/>
                <a:gd name="T55" fmla="*/ 2147483647 h 660"/>
                <a:gd name="T56" fmla="*/ 2147483647 w 684"/>
                <a:gd name="T57" fmla="*/ 2147483647 h 660"/>
                <a:gd name="T58" fmla="*/ 2147483647 w 684"/>
                <a:gd name="T59" fmla="*/ 0 h 660"/>
                <a:gd name="T60" fmla="*/ 2147483647 w 684"/>
                <a:gd name="T61" fmla="*/ 2147483647 h 660"/>
                <a:gd name="T62" fmla="*/ 2147483647 w 684"/>
                <a:gd name="T63" fmla="*/ 2147483647 h 660"/>
                <a:gd name="T64" fmla="*/ 2147483647 w 684"/>
                <a:gd name="T65" fmla="*/ 2147483647 h 660"/>
                <a:gd name="T66" fmla="*/ 2147483647 w 684"/>
                <a:gd name="T67" fmla="*/ 2147483647 h 660"/>
                <a:gd name="T68" fmla="*/ 2147483647 w 684"/>
                <a:gd name="T69" fmla="*/ 2147483647 h 660"/>
                <a:gd name="T70" fmla="*/ 2147483647 w 684"/>
                <a:gd name="T71" fmla="*/ 2147483647 h 660"/>
                <a:gd name="T72" fmla="*/ 2147483647 w 684"/>
                <a:gd name="T73" fmla="*/ 2147483647 h 660"/>
                <a:gd name="T74" fmla="*/ 2147483647 w 684"/>
                <a:gd name="T75" fmla="*/ 2147483647 h 660"/>
                <a:gd name="T76" fmla="*/ 2147483647 w 684"/>
                <a:gd name="T77" fmla="*/ 2147483647 h 660"/>
                <a:gd name="T78" fmla="*/ 2147483647 w 684"/>
                <a:gd name="T79" fmla="*/ 2147483647 h 660"/>
                <a:gd name="T80" fmla="*/ 2147483647 w 684"/>
                <a:gd name="T81" fmla="*/ 2147483647 h 660"/>
                <a:gd name="T82" fmla="*/ 2147483647 w 684"/>
                <a:gd name="T83" fmla="*/ 2147483647 h 660"/>
                <a:gd name="T84" fmla="*/ 2147483647 w 684"/>
                <a:gd name="T85" fmla="*/ 2147483647 h 660"/>
                <a:gd name="T86" fmla="*/ 0 w 684"/>
                <a:gd name="T87" fmla="*/ 2147483647 h 660"/>
                <a:gd name="T88" fmla="*/ 2147483647 w 684"/>
                <a:gd name="T89" fmla="*/ 2147483647 h 660"/>
                <a:gd name="T90" fmla="*/ 2147483647 w 684"/>
                <a:gd name="T91" fmla="*/ 2147483647 h 660"/>
                <a:gd name="T92" fmla="*/ 2147483647 w 684"/>
                <a:gd name="T93" fmla="*/ 2147483647 h 660"/>
                <a:gd name="T94" fmla="*/ 2147483647 w 684"/>
                <a:gd name="T95" fmla="*/ 2147483647 h 660"/>
                <a:gd name="T96" fmla="*/ 2147483647 w 684"/>
                <a:gd name="T97" fmla="*/ 2147483647 h 660"/>
                <a:gd name="T98" fmla="*/ 2147483647 w 684"/>
                <a:gd name="T99" fmla="*/ 2147483647 h 660"/>
                <a:gd name="T100" fmla="*/ 2147483647 w 684"/>
                <a:gd name="T101" fmla="*/ 2147483647 h 660"/>
                <a:gd name="T102" fmla="*/ 2147483647 w 684"/>
                <a:gd name="T103" fmla="*/ 2147483647 h 660"/>
                <a:gd name="T104" fmla="*/ 2147483647 w 684"/>
                <a:gd name="T105" fmla="*/ 2147483647 h 660"/>
                <a:gd name="T106" fmla="*/ 2147483647 w 684"/>
                <a:gd name="T107" fmla="*/ 2147483647 h 660"/>
                <a:gd name="T108" fmla="*/ 2147483647 w 684"/>
                <a:gd name="T109" fmla="*/ 2147483647 h 660"/>
                <a:gd name="T110" fmla="*/ 2147483647 w 684"/>
                <a:gd name="T111" fmla="*/ 2147483647 h 660"/>
                <a:gd name="T112" fmla="*/ 2147483647 w 684"/>
                <a:gd name="T113" fmla="*/ 2147483647 h 660"/>
                <a:gd name="T114" fmla="*/ 2147483647 w 684"/>
                <a:gd name="T115" fmla="*/ 2147483647 h 6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84"/>
                <a:gd name="T175" fmla="*/ 0 h 660"/>
                <a:gd name="T176" fmla="*/ 684 w 684"/>
                <a:gd name="T177" fmla="*/ 660 h 6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84" h="660">
                  <a:moveTo>
                    <a:pt x="678" y="564"/>
                  </a:moveTo>
                  <a:lnTo>
                    <a:pt x="666" y="552"/>
                  </a:lnTo>
                  <a:lnTo>
                    <a:pt x="654" y="546"/>
                  </a:lnTo>
                  <a:lnTo>
                    <a:pt x="648" y="516"/>
                  </a:lnTo>
                  <a:lnTo>
                    <a:pt x="642" y="516"/>
                  </a:lnTo>
                  <a:lnTo>
                    <a:pt x="636" y="510"/>
                  </a:lnTo>
                  <a:lnTo>
                    <a:pt x="624" y="504"/>
                  </a:lnTo>
                  <a:lnTo>
                    <a:pt x="618" y="498"/>
                  </a:lnTo>
                  <a:lnTo>
                    <a:pt x="618" y="462"/>
                  </a:lnTo>
                  <a:lnTo>
                    <a:pt x="624" y="450"/>
                  </a:lnTo>
                  <a:lnTo>
                    <a:pt x="624" y="438"/>
                  </a:lnTo>
                  <a:lnTo>
                    <a:pt x="594" y="402"/>
                  </a:lnTo>
                  <a:lnTo>
                    <a:pt x="588" y="390"/>
                  </a:lnTo>
                  <a:lnTo>
                    <a:pt x="582" y="384"/>
                  </a:lnTo>
                  <a:lnTo>
                    <a:pt x="564" y="384"/>
                  </a:lnTo>
                  <a:lnTo>
                    <a:pt x="546" y="366"/>
                  </a:lnTo>
                  <a:lnTo>
                    <a:pt x="534" y="360"/>
                  </a:lnTo>
                  <a:lnTo>
                    <a:pt x="528" y="354"/>
                  </a:lnTo>
                  <a:lnTo>
                    <a:pt x="504" y="354"/>
                  </a:lnTo>
                  <a:lnTo>
                    <a:pt x="504" y="312"/>
                  </a:lnTo>
                  <a:lnTo>
                    <a:pt x="498" y="312"/>
                  </a:lnTo>
                  <a:lnTo>
                    <a:pt x="492" y="306"/>
                  </a:lnTo>
                  <a:lnTo>
                    <a:pt x="468" y="294"/>
                  </a:lnTo>
                  <a:lnTo>
                    <a:pt x="456" y="282"/>
                  </a:lnTo>
                  <a:lnTo>
                    <a:pt x="444" y="276"/>
                  </a:lnTo>
                  <a:lnTo>
                    <a:pt x="438" y="270"/>
                  </a:lnTo>
                  <a:lnTo>
                    <a:pt x="438" y="264"/>
                  </a:lnTo>
                  <a:lnTo>
                    <a:pt x="444" y="252"/>
                  </a:lnTo>
                  <a:lnTo>
                    <a:pt x="450" y="246"/>
                  </a:lnTo>
                  <a:lnTo>
                    <a:pt x="438" y="234"/>
                  </a:lnTo>
                  <a:lnTo>
                    <a:pt x="438" y="228"/>
                  </a:lnTo>
                  <a:lnTo>
                    <a:pt x="450" y="216"/>
                  </a:lnTo>
                  <a:lnTo>
                    <a:pt x="462" y="216"/>
                  </a:lnTo>
                  <a:lnTo>
                    <a:pt x="462" y="186"/>
                  </a:lnTo>
                  <a:lnTo>
                    <a:pt x="468" y="186"/>
                  </a:lnTo>
                  <a:lnTo>
                    <a:pt x="480" y="174"/>
                  </a:lnTo>
                  <a:lnTo>
                    <a:pt x="480" y="168"/>
                  </a:lnTo>
                  <a:lnTo>
                    <a:pt x="474" y="156"/>
                  </a:lnTo>
                  <a:lnTo>
                    <a:pt x="462" y="144"/>
                  </a:lnTo>
                  <a:lnTo>
                    <a:pt x="462" y="138"/>
                  </a:lnTo>
                  <a:lnTo>
                    <a:pt x="480" y="120"/>
                  </a:lnTo>
                  <a:lnTo>
                    <a:pt x="480" y="114"/>
                  </a:lnTo>
                  <a:lnTo>
                    <a:pt x="468" y="114"/>
                  </a:lnTo>
                  <a:lnTo>
                    <a:pt x="456" y="120"/>
                  </a:lnTo>
                  <a:lnTo>
                    <a:pt x="450" y="126"/>
                  </a:lnTo>
                  <a:lnTo>
                    <a:pt x="438" y="108"/>
                  </a:lnTo>
                  <a:lnTo>
                    <a:pt x="414" y="102"/>
                  </a:lnTo>
                  <a:lnTo>
                    <a:pt x="414" y="84"/>
                  </a:lnTo>
                  <a:lnTo>
                    <a:pt x="402" y="72"/>
                  </a:lnTo>
                  <a:lnTo>
                    <a:pt x="378" y="24"/>
                  </a:lnTo>
                  <a:lnTo>
                    <a:pt x="378" y="12"/>
                  </a:lnTo>
                  <a:lnTo>
                    <a:pt x="336" y="24"/>
                  </a:lnTo>
                  <a:lnTo>
                    <a:pt x="336" y="6"/>
                  </a:lnTo>
                  <a:lnTo>
                    <a:pt x="330" y="0"/>
                  </a:lnTo>
                  <a:lnTo>
                    <a:pt x="306" y="0"/>
                  </a:lnTo>
                  <a:lnTo>
                    <a:pt x="306" y="6"/>
                  </a:lnTo>
                  <a:lnTo>
                    <a:pt x="300" y="12"/>
                  </a:lnTo>
                  <a:lnTo>
                    <a:pt x="288" y="12"/>
                  </a:lnTo>
                  <a:lnTo>
                    <a:pt x="276" y="0"/>
                  </a:lnTo>
                  <a:lnTo>
                    <a:pt x="234" y="0"/>
                  </a:lnTo>
                  <a:lnTo>
                    <a:pt x="234" y="12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204" y="36"/>
                  </a:lnTo>
                  <a:lnTo>
                    <a:pt x="198" y="48"/>
                  </a:lnTo>
                  <a:lnTo>
                    <a:pt x="192" y="54"/>
                  </a:lnTo>
                  <a:lnTo>
                    <a:pt x="180" y="54"/>
                  </a:lnTo>
                  <a:lnTo>
                    <a:pt x="168" y="60"/>
                  </a:lnTo>
                  <a:lnTo>
                    <a:pt x="156" y="60"/>
                  </a:lnTo>
                  <a:lnTo>
                    <a:pt x="150" y="66"/>
                  </a:lnTo>
                  <a:lnTo>
                    <a:pt x="144" y="78"/>
                  </a:lnTo>
                  <a:lnTo>
                    <a:pt x="144" y="90"/>
                  </a:lnTo>
                  <a:lnTo>
                    <a:pt x="150" y="102"/>
                  </a:lnTo>
                  <a:lnTo>
                    <a:pt x="156" y="108"/>
                  </a:lnTo>
                  <a:lnTo>
                    <a:pt x="156" y="120"/>
                  </a:lnTo>
                  <a:lnTo>
                    <a:pt x="162" y="132"/>
                  </a:lnTo>
                  <a:lnTo>
                    <a:pt x="162" y="162"/>
                  </a:lnTo>
                  <a:lnTo>
                    <a:pt x="156" y="174"/>
                  </a:lnTo>
                  <a:lnTo>
                    <a:pt x="150" y="192"/>
                  </a:lnTo>
                  <a:lnTo>
                    <a:pt x="150" y="198"/>
                  </a:lnTo>
                  <a:lnTo>
                    <a:pt x="168" y="216"/>
                  </a:lnTo>
                  <a:lnTo>
                    <a:pt x="168" y="222"/>
                  </a:lnTo>
                  <a:lnTo>
                    <a:pt x="162" y="228"/>
                  </a:lnTo>
                  <a:lnTo>
                    <a:pt x="138" y="240"/>
                  </a:lnTo>
                  <a:lnTo>
                    <a:pt x="78" y="264"/>
                  </a:lnTo>
                  <a:lnTo>
                    <a:pt x="66" y="270"/>
                  </a:lnTo>
                  <a:lnTo>
                    <a:pt x="6" y="318"/>
                  </a:lnTo>
                  <a:lnTo>
                    <a:pt x="0" y="318"/>
                  </a:lnTo>
                  <a:lnTo>
                    <a:pt x="0" y="324"/>
                  </a:lnTo>
                  <a:lnTo>
                    <a:pt x="24" y="366"/>
                  </a:lnTo>
                  <a:lnTo>
                    <a:pt x="24" y="384"/>
                  </a:lnTo>
                  <a:lnTo>
                    <a:pt x="48" y="402"/>
                  </a:lnTo>
                  <a:lnTo>
                    <a:pt x="48" y="414"/>
                  </a:lnTo>
                  <a:lnTo>
                    <a:pt x="60" y="426"/>
                  </a:lnTo>
                  <a:lnTo>
                    <a:pt x="126" y="426"/>
                  </a:lnTo>
                  <a:lnTo>
                    <a:pt x="156" y="456"/>
                  </a:lnTo>
                  <a:lnTo>
                    <a:pt x="168" y="462"/>
                  </a:lnTo>
                  <a:lnTo>
                    <a:pt x="180" y="474"/>
                  </a:lnTo>
                  <a:lnTo>
                    <a:pt x="228" y="498"/>
                  </a:lnTo>
                  <a:lnTo>
                    <a:pt x="234" y="504"/>
                  </a:lnTo>
                  <a:lnTo>
                    <a:pt x="246" y="510"/>
                  </a:lnTo>
                  <a:lnTo>
                    <a:pt x="438" y="654"/>
                  </a:lnTo>
                  <a:lnTo>
                    <a:pt x="522" y="654"/>
                  </a:lnTo>
                  <a:lnTo>
                    <a:pt x="570" y="660"/>
                  </a:lnTo>
                  <a:lnTo>
                    <a:pt x="564" y="660"/>
                  </a:lnTo>
                  <a:lnTo>
                    <a:pt x="570" y="654"/>
                  </a:lnTo>
                  <a:lnTo>
                    <a:pt x="588" y="618"/>
                  </a:lnTo>
                  <a:lnTo>
                    <a:pt x="588" y="606"/>
                  </a:lnTo>
                  <a:lnTo>
                    <a:pt x="594" y="600"/>
                  </a:lnTo>
                  <a:lnTo>
                    <a:pt x="600" y="588"/>
                  </a:lnTo>
                  <a:lnTo>
                    <a:pt x="648" y="588"/>
                  </a:lnTo>
                  <a:lnTo>
                    <a:pt x="654" y="594"/>
                  </a:lnTo>
                  <a:lnTo>
                    <a:pt x="678" y="582"/>
                  </a:lnTo>
                  <a:lnTo>
                    <a:pt x="684" y="576"/>
                  </a:lnTo>
                  <a:lnTo>
                    <a:pt x="678" y="570"/>
                  </a:lnTo>
                  <a:lnTo>
                    <a:pt x="678" y="5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0" name="Iran" descr="© INSCALE GmbH, 05.05.2010&#10;http://www.presentationload.com/">
              <a:extLst>
                <a:ext uri="{FF2B5EF4-FFF2-40B4-BE49-F238E27FC236}">
                  <a16:creationId xmlns:a16="http://schemas.microsoft.com/office/drawing/2014/main" id="{0B8B7E71-46F7-4B84-932D-BF39E29125BD}"/>
                </a:ext>
              </a:extLst>
            </p:cNvPr>
            <p:cNvSpPr>
              <a:spLocks/>
            </p:cNvSpPr>
            <p:nvPr/>
          </p:nvSpPr>
          <p:spPr bwMode="gray">
            <a:xfrm>
              <a:off x="5353100" y="2002928"/>
              <a:ext cx="545513" cy="447678"/>
            </a:xfrm>
            <a:custGeom>
              <a:avLst/>
              <a:gdLst>
                <a:gd name="T0" fmla="*/ 2147483647 w 1440"/>
                <a:gd name="T1" fmla="*/ 2147483647 h 1182"/>
                <a:gd name="T2" fmla="*/ 2147483647 w 1440"/>
                <a:gd name="T3" fmla="*/ 2147483647 h 1182"/>
                <a:gd name="T4" fmla="*/ 2147483647 w 1440"/>
                <a:gd name="T5" fmla="*/ 2147483647 h 1182"/>
                <a:gd name="T6" fmla="*/ 2147483647 w 1440"/>
                <a:gd name="T7" fmla="*/ 2147483647 h 1182"/>
                <a:gd name="T8" fmla="*/ 2147483647 w 1440"/>
                <a:gd name="T9" fmla="*/ 2147483647 h 1182"/>
                <a:gd name="T10" fmla="*/ 2147483647 w 1440"/>
                <a:gd name="T11" fmla="*/ 2147483647 h 1182"/>
                <a:gd name="T12" fmla="*/ 2147483647 w 1440"/>
                <a:gd name="T13" fmla="*/ 2147483647 h 1182"/>
                <a:gd name="T14" fmla="*/ 2147483647 w 1440"/>
                <a:gd name="T15" fmla="*/ 2147483647 h 1182"/>
                <a:gd name="T16" fmla="*/ 2147483647 w 1440"/>
                <a:gd name="T17" fmla="*/ 2147483647 h 1182"/>
                <a:gd name="T18" fmla="*/ 2147483647 w 1440"/>
                <a:gd name="T19" fmla="*/ 2147483647 h 1182"/>
                <a:gd name="T20" fmla="*/ 2147483647 w 1440"/>
                <a:gd name="T21" fmla="*/ 2147483647 h 1182"/>
                <a:gd name="T22" fmla="*/ 2147483647 w 1440"/>
                <a:gd name="T23" fmla="*/ 2147483647 h 1182"/>
                <a:gd name="T24" fmla="*/ 2147483647 w 1440"/>
                <a:gd name="T25" fmla="*/ 2147483647 h 1182"/>
                <a:gd name="T26" fmla="*/ 2147483647 w 1440"/>
                <a:gd name="T27" fmla="*/ 2147483647 h 1182"/>
                <a:gd name="T28" fmla="*/ 2147483647 w 1440"/>
                <a:gd name="T29" fmla="*/ 2147483647 h 1182"/>
                <a:gd name="T30" fmla="*/ 2147483647 w 1440"/>
                <a:gd name="T31" fmla="*/ 2147483647 h 1182"/>
                <a:gd name="T32" fmla="*/ 2147483647 w 1440"/>
                <a:gd name="T33" fmla="*/ 2147483647 h 1182"/>
                <a:gd name="T34" fmla="*/ 2147483647 w 1440"/>
                <a:gd name="T35" fmla="*/ 2147483647 h 1182"/>
                <a:gd name="T36" fmla="*/ 2147483647 w 1440"/>
                <a:gd name="T37" fmla="*/ 2147483647 h 1182"/>
                <a:gd name="T38" fmla="*/ 2147483647 w 1440"/>
                <a:gd name="T39" fmla="*/ 2147483647 h 1182"/>
                <a:gd name="T40" fmla="*/ 2147483647 w 1440"/>
                <a:gd name="T41" fmla="*/ 2147483647 h 1182"/>
                <a:gd name="T42" fmla="*/ 2147483647 w 1440"/>
                <a:gd name="T43" fmla="*/ 2147483647 h 1182"/>
                <a:gd name="T44" fmla="*/ 2147483647 w 1440"/>
                <a:gd name="T45" fmla="*/ 2147483647 h 1182"/>
                <a:gd name="T46" fmla="*/ 2147483647 w 1440"/>
                <a:gd name="T47" fmla="*/ 2147483647 h 1182"/>
                <a:gd name="T48" fmla="*/ 2147483647 w 1440"/>
                <a:gd name="T49" fmla="*/ 2147483647 h 1182"/>
                <a:gd name="T50" fmla="*/ 2147483647 w 1440"/>
                <a:gd name="T51" fmla="*/ 2147483647 h 1182"/>
                <a:gd name="T52" fmla="*/ 2147483647 w 1440"/>
                <a:gd name="T53" fmla="*/ 2147483647 h 1182"/>
                <a:gd name="T54" fmla="*/ 2147483647 w 1440"/>
                <a:gd name="T55" fmla="*/ 2147483647 h 1182"/>
                <a:gd name="T56" fmla="*/ 2147483647 w 1440"/>
                <a:gd name="T57" fmla="*/ 2147483647 h 1182"/>
                <a:gd name="T58" fmla="*/ 2147483647 w 1440"/>
                <a:gd name="T59" fmla="*/ 2147483647 h 1182"/>
                <a:gd name="T60" fmla="*/ 2147483647 w 1440"/>
                <a:gd name="T61" fmla="*/ 0 h 1182"/>
                <a:gd name="T62" fmla="*/ 2147483647 w 1440"/>
                <a:gd name="T63" fmla="*/ 2147483647 h 1182"/>
                <a:gd name="T64" fmla="*/ 2147483647 w 1440"/>
                <a:gd name="T65" fmla="*/ 2147483647 h 1182"/>
                <a:gd name="T66" fmla="*/ 2147483647 w 1440"/>
                <a:gd name="T67" fmla="*/ 2147483647 h 1182"/>
                <a:gd name="T68" fmla="*/ 2147483647 w 1440"/>
                <a:gd name="T69" fmla="*/ 2147483647 h 1182"/>
                <a:gd name="T70" fmla="*/ 2147483647 w 1440"/>
                <a:gd name="T71" fmla="*/ 2147483647 h 1182"/>
                <a:gd name="T72" fmla="*/ 2147483647 w 1440"/>
                <a:gd name="T73" fmla="*/ 2147483647 h 1182"/>
                <a:gd name="T74" fmla="*/ 2147483647 w 1440"/>
                <a:gd name="T75" fmla="*/ 2147483647 h 1182"/>
                <a:gd name="T76" fmla="*/ 2147483647 w 1440"/>
                <a:gd name="T77" fmla="*/ 2147483647 h 1182"/>
                <a:gd name="T78" fmla="*/ 2147483647 w 1440"/>
                <a:gd name="T79" fmla="*/ 2147483647 h 1182"/>
                <a:gd name="T80" fmla="*/ 2147483647 w 1440"/>
                <a:gd name="T81" fmla="*/ 2147483647 h 1182"/>
                <a:gd name="T82" fmla="*/ 2147483647 w 1440"/>
                <a:gd name="T83" fmla="*/ 2147483647 h 1182"/>
                <a:gd name="T84" fmla="*/ 2147483647 w 1440"/>
                <a:gd name="T85" fmla="*/ 2147483647 h 1182"/>
                <a:gd name="T86" fmla="*/ 2147483647 w 1440"/>
                <a:gd name="T87" fmla="*/ 2147483647 h 1182"/>
                <a:gd name="T88" fmla="*/ 2147483647 w 1440"/>
                <a:gd name="T89" fmla="*/ 2147483647 h 1182"/>
                <a:gd name="T90" fmla="*/ 2147483647 w 1440"/>
                <a:gd name="T91" fmla="*/ 2147483647 h 1182"/>
                <a:gd name="T92" fmla="*/ 2147483647 w 1440"/>
                <a:gd name="T93" fmla="*/ 2147483647 h 1182"/>
                <a:gd name="T94" fmla="*/ 2147483647 w 1440"/>
                <a:gd name="T95" fmla="*/ 2147483647 h 1182"/>
                <a:gd name="T96" fmla="*/ 2147483647 w 1440"/>
                <a:gd name="T97" fmla="*/ 2147483647 h 1182"/>
                <a:gd name="T98" fmla="*/ 2147483647 w 1440"/>
                <a:gd name="T99" fmla="*/ 2147483647 h 1182"/>
                <a:gd name="T100" fmla="*/ 2147483647 w 1440"/>
                <a:gd name="T101" fmla="*/ 2147483647 h 1182"/>
                <a:gd name="T102" fmla="*/ 2147483647 w 1440"/>
                <a:gd name="T103" fmla="*/ 2147483647 h 1182"/>
                <a:gd name="T104" fmla="*/ 2147483647 w 1440"/>
                <a:gd name="T105" fmla="*/ 2147483647 h 1182"/>
                <a:gd name="T106" fmla="*/ 2147483647 w 1440"/>
                <a:gd name="T107" fmla="*/ 2147483647 h 1182"/>
                <a:gd name="T108" fmla="*/ 2147483647 w 1440"/>
                <a:gd name="T109" fmla="*/ 2147483647 h 1182"/>
                <a:gd name="T110" fmla="*/ 2147483647 w 1440"/>
                <a:gd name="T111" fmla="*/ 2147483647 h 11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40"/>
                <a:gd name="T169" fmla="*/ 0 h 1182"/>
                <a:gd name="T170" fmla="*/ 1440 w 1440"/>
                <a:gd name="T171" fmla="*/ 1182 h 118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40" h="1182">
                  <a:moveTo>
                    <a:pt x="1338" y="1176"/>
                  </a:moveTo>
                  <a:lnTo>
                    <a:pt x="1338" y="1170"/>
                  </a:lnTo>
                  <a:lnTo>
                    <a:pt x="1332" y="1158"/>
                  </a:lnTo>
                  <a:lnTo>
                    <a:pt x="1332" y="1128"/>
                  </a:lnTo>
                  <a:lnTo>
                    <a:pt x="1344" y="1116"/>
                  </a:lnTo>
                  <a:lnTo>
                    <a:pt x="1344" y="1110"/>
                  </a:lnTo>
                  <a:lnTo>
                    <a:pt x="1350" y="1104"/>
                  </a:lnTo>
                  <a:lnTo>
                    <a:pt x="1356" y="1086"/>
                  </a:lnTo>
                  <a:lnTo>
                    <a:pt x="1368" y="1086"/>
                  </a:lnTo>
                  <a:lnTo>
                    <a:pt x="1374" y="1080"/>
                  </a:lnTo>
                  <a:lnTo>
                    <a:pt x="1374" y="1074"/>
                  </a:lnTo>
                  <a:lnTo>
                    <a:pt x="1380" y="1074"/>
                  </a:lnTo>
                  <a:lnTo>
                    <a:pt x="1380" y="1068"/>
                  </a:lnTo>
                  <a:lnTo>
                    <a:pt x="1386" y="1062"/>
                  </a:lnTo>
                  <a:lnTo>
                    <a:pt x="1398" y="1056"/>
                  </a:lnTo>
                  <a:lnTo>
                    <a:pt x="1428" y="1056"/>
                  </a:lnTo>
                  <a:lnTo>
                    <a:pt x="1428" y="1062"/>
                  </a:lnTo>
                  <a:lnTo>
                    <a:pt x="1434" y="1062"/>
                  </a:lnTo>
                  <a:lnTo>
                    <a:pt x="1440" y="1056"/>
                  </a:lnTo>
                  <a:lnTo>
                    <a:pt x="1440" y="1044"/>
                  </a:lnTo>
                  <a:lnTo>
                    <a:pt x="1434" y="1026"/>
                  </a:lnTo>
                  <a:lnTo>
                    <a:pt x="1428" y="1014"/>
                  </a:lnTo>
                  <a:lnTo>
                    <a:pt x="1422" y="1008"/>
                  </a:lnTo>
                  <a:lnTo>
                    <a:pt x="1404" y="1008"/>
                  </a:lnTo>
                  <a:lnTo>
                    <a:pt x="1404" y="996"/>
                  </a:lnTo>
                  <a:lnTo>
                    <a:pt x="1398" y="984"/>
                  </a:lnTo>
                  <a:lnTo>
                    <a:pt x="1398" y="960"/>
                  </a:lnTo>
                  <a:lnTo>
                    <a:pt x="1392" y="960"/>
                  </a:lnTo>
                  <a:lnTo>
                    <a:pt x="1398" y="930"/>
                  </a:lnTo>
                  <a:lnTo>
                    <a:pt x="1374" y="930"/>
                  </a:lnTo>
                  <a:lnTo>
                    <a:pt x="1362" y="912"/>
                  </a:lnTo>
                  <a:lnTo>
                    <a:pt x="1350" y="918"/>
                  </a:lnTo>
                  <a:lnTo>
                    <a:pt x="1332" y="918"/>
                  </a:lnTo>
                  <a:lnTo>
                    <a:pt x="1326" y="912"/>
                  </a:lnTo>
                  <a:lnTo>
                    <a:pt x="1314" y="894"/>
                  </a:lnTo>
                  <a:lnTo>
                    <a:pt x="1308" y="876"/>
                  </a:lnTo>
                  <a:lnTo>
                    <a:pt x="1296" y="864"/>
                  </a:lnTo>
                  <a:lnTo>
                    <a:pt x="1284" y="846"/>
                  </a:lnTo>
                  <a:lnTo>
                    <a:pt x="1278" y="840"/>
                  </a:lnTo>
                  <a:lnTo>
                    <a:pt x="1272" y="828"/>
                  </a:lnTo>
                  <a:lnTo>
                    <a:pt x="1248" y="804"/>
                  </a:lnTo>
                  <a:lnTo>
                    <a:pt x="1242" y="804"/>
                  </a:lnTo>
                  <a:lnTo>
                    <a:pt x="1242" y="792"/>
                  </a:lnTo>
                  <a:lnTo>
                    <a:pt x="1260" y="774"/>
                  </a:lnTo>
                  <a:lnTo>
                    <a:pt x="1266" y="762"/>
                  </a:lnTo>
                  <a:lnTo>
                    <a:pt x="1272" y="756"/>
                  </a:lnTo>
                  <a:lnTo>
                    <a:pt x="1296" y="708"/>
                  </a:lnTo>
                  <a:lnTo>
                    <a:pt x="1284" y="684"/>
                  </a:lnTo>
                  <a:lnTo>
                    <a:pt x="1278" y="678"/>
                  </a:lnTo>
                  <a:lnTo>
                    <a:pt x="1242" y="678"/>
                  </a:lnTo>
                  <a:lnTo>
                    <a:pt x="1230" y="672"/>
                  </a:lnTo>
                  <a:lnTo>
                    <a:pt x="1224" y="672"/>
                  </a:lnTo>
                  <a:lnTo>
                    <a:pt x="1218" y="666"/>
                  </a:lnTo>
                  <a:lnTo>
                    <a:pt x="1218" y="612"/>
                  </a:lnTo>
                  <a:lnTo>
                    <a:pt x="1212" y="606"/>
                  </a:lnTo>
                  <a:lnTo>
                    <a:pt x="1200" y="582"/>
                  </a:lnTo>
                  <a:lnTo>
                    <a:pt x="1188" y="564"/>
                  </a:lnTo>
                  <a:lnTo>
                    <a:pt x="1176" y="540"/>
                  </a:lnTo>
                  <a:lnTo>
                    <a:pt x="1182" y="528"/>
                  </a:lnTo>
                  <a:lnTo>
                    <a:pt x="1200" y="510"/>
                  </a:lnTo>
                  <a:lnTo>
                    <a:pt x="1200" y="504"/>
                  </a:lnTo>
                  <a:lnTo>
                    <a:pt x="1194" y="498"/>
                  </a:lnTo>
                  <a:lnTo>
                    <a:pt x="1170" y="498"/>
                  </a:lnTo>
                  <a:lnTo>
                    <a:pt x="1170" y="468"/>
                  </a:lnTo>
                  <a:lnTo>
                    <a:pt x="1158" y="456"/>
                  </a:lnTo>
                  <a:lnTo>
                    <a:pt x="1158" y="450"/>
                  </a:lnTo>
                  <a:lnTo>
                    <a:pt x="1164" y="444"/>
                  </a:lnTo>
                  <a:lnTo>
                    <a:pt x="1176" y="438"/>
                  </a:lnTo>
                  <a:lnTo>
                    <a:pt x="1182" y="432"/>
                  </a:lnTo>
                  <a:lnTo>
                    <a:pt x="1188" y="432"/>
                  </a:lnTo>
                  <a:lnTo>
                    <a:pt x="1176" y="414"/>
                  </a:lnTo>
                  <a:lnTo>
                    <a:pt x="1200" y="408"/>
                  </a:lnTo>
                  <a:lnTo>
                    <a:pt x="1200" y="402"/>
                  </a:lnTo>
                  <a:lnTo>
                    <a:pt x="1194" y="396"/>
                  </a:lnTo>
                  <a:lnTo>
                    <a:pt x="1194" y="372"/>
                  </a:lnTo>
                  <a:lnTo>
                    <a:pt x="1188" y="360"/>
                  </a:lnTo>
                  <a:lnTo>
                    <a:pt x="1188" y="354"/>
                  </a:lnTo>
                  <a:lnTo>
                    <a:pt x="1194" y="342"/>
                  </a:lnTo>
                  <a:lnTo>
                    <a:pt x="1200" y="336"/>
                  </a:lnTo>
                  <a:lnTo>
                    <a:pt x="1188" y="306"/>
                  </a:lnTo>
                  <a:lnTo>
                    <a:pt x="1194" y="282"/>
                  </a:lnTo>
                  <a:lnTo>
                    <a:pt x="1182" y="282"/>
                  </a:lnTo>
                  <a:lnTo>
                    <a:pt x="1182" y="246"/>
                  </a:lnTo>
                  <a:lnTo>
                    <a:pt x="1116" y="252"/>
                  </a:lnTo>
                  <a:lnTo>
                    <a:pt x="1110" y="246"/>
                  </a:lnTo>
                  <a:lnTo>
                    <a:pt x="1104" y="234"/>
                  </a:lnTo>
                  <a:lnTo>
                    <a:pt x="1092" y="228"/>
                  </a:lnTo>
                  <a:lnTo>
                    <a:pt x="1080" y="216"/>
                  </a:lnTo>
                  <a:lnTo>
                    <a:pt x="1068" y="216"/>
                  </a:lnTo>
                  <a:lnTo>
                    <a:pt x="1062" y="210"/>
                  </a:lnTo>
                  <a:lnTo>
                    <a:pt x="1056" y="210"/>
                  </a:lnTo>
                  <a:lnTo>
                    <a:pt x="1050" y="204"/>
                  </a:lnTo>
                  <a:lnTo>
                    <a:pt x="1044" y="192"/>
                  </a:lnTo>
                  <a:lnTo>
                    <a:pt x="1044" y="186"/>
                  </a:lnTo>
                  <a:lnTo>
                    <a:pt x="1038" y="180"/>
                  </a:lnTo>
                  <a:lnTo>
                    <a:pt x="1032" y="180"/>
                  </a:lnTo>
                  <a:lnTo>
                    <a:pt x="1020" y="174"/>
                  </a:lnTo>
                  <a:lnTo>
                    <a:pt x="1002" y="174"/>
                  </a:lnTo>
                  <a:lnTo>
                    <a:pt x="990" y="168"/>
                  </a:lnTo>
                  <a:lnTo>
                    <a:pt x="972" y="168"/>
                  </a:lnTo>
                  <a:lnTo>
                    <a:pt x="972" y="174"/>
                  </a:lnTo>
                  <a:lnTo>
                    <a:pt x="960" y="168"/>
                  </a:lnTo>
                  <a:lnTo>
                    <a:pt x="954" y="162"/>
                  </a:lnTo>
                  <a:lnTo>
                    <a:pt x="942" y="156"/>
                  </a:lnTo>
                  <a:lnTo>
                    <a:pt x="936" y="150"/>
                  </a:lnTo>
                  <a:lnTo>
                    <a:pt x="906" y="150"/>
                  </a:lnTo>
                  <a:lnTo>
                    <a:pt x="906" y="138"/>
                  </a:lnTo>
                  <a:lnTo>
                    <a:pt x="894" y="126"/>
                  </a:lnTo>
                  <a:lnTo>
                    <a:pt x="834" y="126"/>
                  </a:lnTo>
                  <a:lnTo>
                    <a:pt x="834" y="132"/>
                  </a:lnTo>
                  <a:lnTo>
                    <a:pt x="828" y="138"/>
                  </a:lnTo>
                  <a:lnTo>
                    <a:pt x="816" y="132"/>
                  </a:lnTo>
                  <a:lnTo>
                    <a:pt x="780" y="132"/>
                  </a:lnTo>
                  <a:lnTo>
                    <a:pt x="768" y="138"/>
                  </a:lnTo>
                  <a:lnTo>
                    <a:pt x="750" y="156"/>
                  </a:lnTo>
                  <a:lnTo>
                    <a:pt x="738" y="162"/>
                  </a:lnTo>
                  <a:lnTo>
                    <a:pt x="732" y="168"/>
                  </a:lnTo>
                  <a:lnTo>
                    <a:pt x="732" y="180"/>
                  </a:lnTo>
                  <a:lnTo>
                    <a:pt x="720" y="186"/>
                  </a:lnTo>
                  <a:lnTo>
                    <a:pt x="708" y="198"/>
                  </a:lnTo>
                  <a:lnTo>
                    <a:pt x="678" y="198"/>
                  </a:lnTo>
                  <a:lnTo>
                    <a:pt x="690" y="210"/>
                  </a:lnTo>
                  <a:lnTo>
                    <a:pt x="690" y="222"/>
                  </a:lnTo>
                  <a:lnTo>
                    <a:pt x="696" y="228"/>
                  </a:lnTo>
                  <a:lnTo>
                    <a:pt x="696" y="234"/>
                  </a:lnTo>
                  <a:lnTo>
                    <a:pt x="690" y="240"/>
                  </a:lnTo>
                  <a:lnTo>
                    <a:pt x="678" y="240"/>
                  </a:lnTo>
                  <a:lnTo>
                    <a:pt x="666" y="234"/>
                  </a:lnTo>
                  <a:lnTo>
                    <a:pt x="660" y="228"/>
                  </a:lnTo>
                  <a:lnTo>
                    <a:pt x="654" y="228"/>
                  </a:lnTo>
                  <a:lnTo>
                    <a:pt x="648" y="234"/>
                  </a:lnTo>
                  <a:lnTo>
                    <a:pt x="624" y="234"/>
                  </a:lnTo>
                  <a:lnTo>
                    <a:pt x="612" y="240"/>
                  </a:lnTo>
                  <a:lnTo>
                    <a:pt x="600" y="240"/>
                  </a:lnTo>
                  <a:lnTo>
                    <a:pt x="582" y="246"/>
                  </a:lnTo>
                  <a:lnTo>
                    <a:pt x="558" y="258"/>
                  </a:lnTo>
                  <a:lnTo>
                    <a:pt x="546" y="252"/>
                  </a:lnTo>
                  <a:lnTo>
                    <a:pt x="534" y="252"/>
                  </a:lnTo>
                  <a:lnTo>
                    <a:pt x="522" y="246"/>
                  </a:lnTo>
                  <a:lnTo>
                    <a:pt x="498" y="246"/>
                  </a:lnTo>
                  <a:lnTo>
                    <a:pt x="480" y="240"/>
                  </a:lnTo>
                  <a:lnTo>
                    <a:pt x="468" y="228"/>
                  </a:lnTo>
                  <a:lnTo>
                    <a:pt x="456" y="222"/>
                  </a:lnTo>
                  <a:lnTo>
                    <a:pt x="444" y="210"/>
                  </a:lnTo>
                  <a:lnTo>
                    <a:pt x="438" y="198"/>
                  </a:lnTo>
                  <a:lnTo>
                    <a:pt x="432" y="192"/>
                  </a:lnTo>
                  <a:lnTo>
                    <a:pt x="432" y="186"/>
                  </a:lnTo>
                  <a:lnTo>
                    <a:pt x="378" y="186"/>
                  </a:lnTo>
                  <a:lnTo>
                    <a:pt x="354" y="162"/>
                  </a:lnTo>
                  <a:lnTo>
                    <a:pt x="336" y="126"/>
                  </a:lnTo>
                  <a:lnTo>
                    <a:pt x="330" y="120"/>
                  </a:lnTo>
                  <a:lnTo>
                    <a:pt x="330" y="114"/>
                  </a:lnTo>
                  <a:lnTo>
                    <a:pt x="312" y="114"/>
                  </a:lnTo>
                  <a:lnTo>
                    <a:pt x="312" y="108"/>
                  </a:lnTo>
                  <a:lnTo>
                    <a:pt x="306" y="102"/>
                  </a:lnTo>
                  <a:lnTo>
                    <a:pt x="300" y="102"/>
                  </a:lnTo>
                  <a:lnTo>
                    <a:pt x="294" y="96"/>
                  </a:lnTo>
                  <a:lnTo>
                    <a:pt x="282" y="90"/>
                  </a:lnTo>
                  <a:lnTo>
                    <a:pt x="270" y="78"/>
                  </a:lnTo>
                  <a:lnTo>
                    <a:pt x="270" y="72"/>
                  </a:lnTo>
                  <a:lnTo>
                    <a:pt x="282" y="72"/>
                  </a:lnTo>
                  <a:lnTo>
                    <a:pt x="288" y="66"/>
                  </a:lnTo>
                  <a:lnTo>
                    <a:pt x="288" y="60"/>
                  </a:lnTo>
                  <a:lnTo>
                    <a:pt x="282" y="54"/>
                  </a:lnTo>
                  <a:lnTo>
                    <a:pt x="276" y="54"/>
                  </a:lnTo>
                  <a:lnTo>
                    <a:pt x="276" y="42"/>
                  </a:lnTo>
                  <a:lnTo>
                    <a:pt x="282" y="36"/>
                  </a:lnTo>
                  <a:lnTo>
                    <a:pt x="282" y="18"/>
                  </a:lnTo>
                  <a:lnTo>
                    <a:pt x="276" y="12"/>
                  </a:lnTo>
                  <a:lnTo>
                    <a:pt x="270" y="0"/>
                  </a:lnTo>
                  <a:lnTo>
                    <a:pt x="258" y="0"/>
                  </a:lnTo>
                  <a:lnTo>
                    <a:pt x="246" y="6"/>
                  </a:lnTo>
                  <a:lnTo>
                    <a:pt x="234" y="18"/>
                  </a:lnTo>
                  <a:lnTo>
                    <a:pt x="222" y="24"/>
                  </a:lnTo>
                  <a:lnTo>
                    <a:pt x="204" y="36"/>
                  </a:lnTo>
                  <a:lnTo>
                    <a:pt x="192" y="48"/>
                  </a:lnTo>
                  <a:lnTo>
                    <a:pt x="192" y="54"/>
                  </a:lnTo>
                  <a:lnTo>
                    <a:pt x="186" y="60"/>
                  </a:lnTo>
                  <a:lnTo>
                    <a:pt x="180" y="72"/>
                  </a:lnTo>
                  <a:lnTo>
                    <a:pt x="132" y="72"/>
                  </a:lnTo>
                  <a:lnTo>
                    <a:pt x="96" y="60"/>
                  </a:lnTo>
                  <a:lnTo>
                    <a:pt x="84" y="54"/>
                  </a:lnTo>
                  <a:lnTo>
                    <a:pt x="66" y="36"/>
                  </a:lnTo>
                  <a:lnTo>
                    <a:pt x="54" y="12"/>
                  </a:lnTo>
                  <a:lnTo>
                    <a:pt x="54" y="6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24" y="18"/>
                  </a:lnTo>
                  <a:lnTo>
                    <a:pt x="24" y="30"/>
                  </a:lnTo>
                  <a:lnTo>
                    <a:pt x="0" y="30"/>
                  </a:lnTo>
                  <a:lnTo>
                    <a:pt x="18" y="54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108"/>
                  </a:lnTo>
                  <a:lnTo>
                    <a:pt x="36" y="114"/>
                  </a:lnTo>
                  <a:lnTo>
                    <a:pt x="42" y="114"/>
                  </a:lnTo>
                  <a:lnTo>
                    <a:pt x="36" y="120"/>
                  </a:lnTo>
                  <a:lnTo>
                    <a:pt x="36" y="126"/>
                  </a:lnTo>
                  <a:lnTo>
                    <a:pt x="30" y="138"/>
                  </a:lnTo>
                  <a:lnTo>
                    <a:pt x="24" y="144"/>
                  </a:lnTo>
                  <a:lnTo>
                    <a:pt x="60" y="162"/>
                  </a:lnTo>
                  <a:lnTo>
                    <a:pt x="60" y="192"/>
                  </a:lnTo>
                  <a:lnTo>
                    <a:pt x="84" y="198"/>
                  </a:lnTo>
                  <a:lnTo>
                    <a:pt x="84" y="210"/>
                  </a:lnTo>
                  <a:lnTo>
                    <a:pt x="96" y="246"/>
                  </a:lnTo>
                  <a:lnTo>
                    <a:pt x="108" y="270"/>
                  </a:lnTo>
                  <a:lnTo>
                    <a:pt x="120" y="282"/>
                  </a:lnTo>
                  <a:lnTo>
                    <a:pt x="120" y="300"/>
                  </a:lnTo>
                  <a:lnTo>
                    <a:pt x="144" y="306"/>
                  </a:lnTo>
                  <a:lnTo>
                    <a:pt x="156" y="324"/>
                  </a:lnTo>
                  <a:lnTo>
                    <a:pt x="162" y="318"/>
                  </a:lnTo>
                  <a:lnTo>
                    <a:pt x="174" y="312"/>
                  </a:lnTo>
                  <a:lnTo>
                    <a:pt x="186" y="312"/>
                  </a:lnTo>
                  <a:lnTo>
                    <a:pt x="186" y="318"/>
                  </a:lnTo>
                  <a:lnTo>
                    <a:pt x="168" y="336"/>
                  </a:lnTo>
                  <a:lnTo>
                    <a:pt x="168" y="342"/>
                  </a:lnTo>
                  <a:lnTo>
                    <a:pt x="180" y="354"/>
                  </a:lnTo>
                  <a:lnTo>
                    <a:pt x="186" y="366"/>
                  </a:lnTo>
                  <a:lnTo>
                    <a:pt x="186" y="372"/>
                  </a:lnTo>
                  <a:lnTo>
                    <a:pt x="174" y="384"/>
                  </a:lnTo>
                  <a:lnTo>
                    <a:pt x="168" y="384"/>
                  </a:lnTo>
                  <a:lnTo>
                    <a:pt x="168" y="414"/>
                  </a:lnTo>
                  <a:lnTo>
                    <a:pt x="156" y="414"/>
                  </a:lnTo>
                  <a:lnTo>
                    <a:pt x="144" y="426"/>
                  </a:lnTo>
                  <a:lnTo>
                    <a:pt x="144" y="432"/>
                  </a:lnTo>
                  <a:lnTo>
                    <a:pt x="156" y="444"/>
                  </a:lnTo>
                  <a:lnTo>
                    <a:pt x="150" y="450"/>
                  </a:lnTo>
                  <a:lnTo>
                    <a:pt x="144" y="462"/>
                  </a:lnTo>
                  <a:lnTo>
                    <a:pt x="144" y="468"/>
                  </a:lnTo>
                  <a:lnTo>
                    <a:pt x="150" y="474"/>
                  </a:lnTo>
                  <a:lnTo>
                    <a:pt x="162" y="480"/>
                  </a:lnTo>
                  <a:lnTo>
                    <a:pt x="174" y="492"/>
                  </a:lnTo>
                  <a:lnTo>
                    <a:pt x="198" y="504"/>
                  </a:lnTo>
                  <a:lnTo>
                    <a:pt x="204" y="510"/>
                  </a:lnTo>
                  <a:lnTo>
                    <a:pt x="210" y="510"/>
                  </a:lnTo>
                  <a:lnTo>
                    <a:pt x="210" y="552"/>
                  </a:lnTo>
                  <a:lnTo>
                    <a:pt x="234" y="552"/>
                  </a:lnTo>
                  <a:lnTo>
                    <a:pt x="240" y="558"/>
                  </a:lnTo>
                  <a:lnTo>
                    <a:pt x="252" y="564"/>
                  </a:lnTo>
                  <a:lnTo>
                    <a:pt x="270" y="582"/>
                  </a:lnTo>
                  <a:lnTo>
                    <a:pt x="288" y="582"/>
                  </a:lnTo>
                  <a:lnTo>
                    <a:pt x="294" y="588"/>
                  </a:lnTo>
                  <a:lnTo>
                    <a:pt x="300" y="600"/>
                  </a:lnTo>
                  <a:lnTo>
                    <a:pt x="330" y="636"/>
                  </a:lnTo>
                  <a:lnTo>
                    <a:pt x="330" y="648"/>
                  </a:lnTo>
                  <a:lnTo>
                    <a:pt x="324" y="660"/>
                  </a:lnTo>
                  <a:lnTo>
                    <a:pt x="324" y="696"/>
                  </a:lnTo>
                  <a:lnTo>
                    <a:pt x="330" y="702"/>
                  </a:lnTo>
                  <a:lnTo>
                    <a:pt x="342" y="708"/>
                  </a:lnTo>
                  <a:lnTo>
                    <a:pt x="348" y="714"/>
                  </a:lnTo>
                  <a:lnTo>
                    <a:pt x="354" y="714"/>
                  </a:lnTo>
                  <a:lnTo>
                    <a:pt x="360" y="744"/>
                  </a:lnTo>
                  <a:lnTo>
                    <a:pt x="372" y="750"/>
                  </a:lnTo>
                  <a:lnTo>
                    <a:pt x="384" y="762"/>
                  </a:lnTo>
                  <a:lnTo>
                    <a:pt x="384" y="768"/>
                  </a:lnTo>
                  <a:lnTo>
                    <a:pt x="390" y="774"/>
                  </a:lnTo>
                  <a:lnTo>
                    <a:pt x="402" y="780"/>
                  </a:lnTo>
                  <a:lnTo>
                    <a:pt x="408" y="786"/>
                  </a:lnTo>
                  <a:lnTo>
                    <a:pt x="420" y="792"/>
                  </a:lnTo>
                  <a:lnTo>
                    <a:pt x="426" y="786"/>
                  </a:lnTo>
                  <a:lnTo>
                    <a:pt x="426" y="774"/>
                  </a:lnTo>
                  <a:lnTo>
                    <a:pt x="420" y="768"/>
                  </a:lnTo>
                  <a:lnTo>
                    <a:pt x="420" y="762"/>
                  </a:lnTo>
                  <a:lnTo>
                    <a:pt x="426" y="756"/>
                  </a:lnTo>
                  <a:lnTo>
                    <a:pt x="438" y="750"/>
                  </a:lnTo>
                  <a:lnTo>
                    <a:pt x="444" y="756"/>
                  </a:lnTo>
                  <a:lnTo>
                    <a:pt x="450" y="756"/>
                  </a:lnTo>
                  <a:lnTo>
                    <a:pt x="450" y="768"/>
                  </a:lnTo>
                  <a:lnTo>
                    <a:pt x="456" y="780"/>
                  </a:lnTo>
                  <a:lnTo>
                    <a:pt x="474" y="780"/>
                  </a:lnTo>
                  <a:lnTo>
                    <a:pt x="474" y="786"/>
                  </a:lnTo>
                  <a:lnTo>
                    <a:pt x="474" y="780"/>
                  </a:lnTo>
                  <a:lnTo>
                    <a:pt x="480" y="780"/>
                  </a:lnTo>
                  <a:lnTo>
                    <a:pt x="480" y="768"/>
                  </a:lnTo>
                  <a:lnTo>
                    <a:pt x="504" y="768"/>
                  </a:lnTo>
                  <a:lnTo>
                    <a:pt x="504" y="804"/>
                  </a:lnTo>
                  <a:lnTo>
                    <a:pt x="510" y="810"/>
                  </a:lnTo>
                  <a:lnTo>
                    <a:pt x="516" y="810"/>
                  </a:lnTo>
                  <a:lnTo>
                    <a:pt x="528" y="816"/>
                  </a:lnTo>
                  <a:lnTo>
                    <a:pt x="540" y="828"/>
                  </a:lnTo>
                  <a:lnTo>
                    <a:pt x="540" y="846"/>
                  </a:lnTo>
                  <a:lnTo>
                    <a:pt x="552" y="858"/>
                  </a:lnTo>
                  <a:lnTo>
                    <a:pt x="558" y="870"/>
                  </a:lnTo>
                  <a:lnTo>
                    <a:pt x="564" y="876"/>
                  </a:lnTo>
                  <a:lnTo>
                    <a:pt x="570" y="876"/>
                  </a:lnTo>
                  <a:lnTo>
                    <a:pt x="582" y="894"/>
                  </a:lnTo>
                  <a:lnTo>
                    <a:pt x="582" y="906"/>
                  </a:lnTo>
                  <a:lnTo>
                    <a:pt x="594" y="930"/>
                  </a:lnTo>
                  <a:lnTo>
                    <a:pt x="600" y="936"/>
                  </a:lnTo>
                  <a:lnTo>
                    <a:pt x="606" y="936"/>
                  </a:lnTo>
                  <a:lnTo>
                    <a:pt x="612" y="942"/>
                  </a:lnTo>
                  <a:lnTo>
                    <a:pt x="618" y="954"/>
                  </a:lnTo>
                  <a:lnTo>
                    <a:pt x="618" y="960"/>
                  </a:lnTo>
                  <a:lnTo>
                    <a:pt x="648" y="960"/>
                  </a:lnTo>
                  <a:lnTo>
                    <a:pt x="666" y="984"/>
                  </a:lnTo>
                  <a:lnTo>
                    <a:pt x="684" y="978"/>
                  </a:lnTo>
                  <a:lnTo>
                    <a:pt x="702" y="978"/>
                  </a:lnTo>
                  <a:lnTo>
                    <a:pt x="720" y="996"/>
                  </a:lnTo>
                  <a:lnTo>
                    <a:pt x="738" y="1008"/>
                  </a:lnTo>
                  <a:lnTo>
                    <a:pt x="756" y="1026"/>
                  </a:lnTo>
                  <a:lnTo>
                    <a:pt x="792" y="1050"/>
                  </a:lnTo>
                  <a:lnTo>
                    <a:pt x="810" y="1050"/>
                  </a:lnTo>
                  <a:lnTo>
                    <a:pt x="822" y="1056"/>
                  </a:lnTo>
                  <a:lnTo>
                    <a:pt x="834" y="1068"/>
                  </a:lnTo>
                  <a:lnTo>
                    <a:pt x="852" y="1068"/>
                  </a:lnTo>
                  <a:lnTo>
                    <a:pt x="876" y="1056"/>
                  </a:lnTo>
                  <a:lnTo>
                    <a:pt x="876" y="1050"/>
                  </a:lnTo>
                  <a:lnTo>
                    <a:pt x="900" y="1056"/>
                  </a:lnTo>
                  <a:lnTo>
                    <a:pt x="912" y="1032"/>
                  </a:lnTo>
                  <a:lnTo>
                    <a:pt x="930" y="1032"/>
                  </a:lnTo>
                  <a:lnTo>
                    <a:pt x="954" y="1008"/>
                  </a:lnTo>
                  <a:lnTo>
                    <a:pt x="966" y="1020"/>
                  </a:lnTo>
                  <a:lnTo>
                    <a:pt x="972" y="1014"/>
                  </a:lnTo>
                  <a:lnTo>
                    <a:pt x="984" y="1014"/>
                  </a:lnTo>
                  <a:lnTo>
                    <a:pt x="1002" y="1032"/>
                  </a:lnTo>
                  <a:lnTo>
                    <a:pt x="1014" y="1050"/>
                  </a:lnTo>
                  <a:lnTo>
                    <a:pt x="1020" y="1068"/>
                  </a:lnTo>
                  <a:lnTo>
                    <a:pt x="1032" y="1080"/>
                  </a:lnTo>
                  <a:lnTo>
                    <a:pt x="1032" y="1098"/>
                  </a:lnTo>
                  <a:lnTo>
                    <a:pt x="1038" y="1110"/>
                  </a:lnTo>
                  <a:lnTo>
                    <a:pt x="1044" y="1116"/>
                  </a:lnTo>
                  <a:lnTo>
                    <a:pt x="1056" y="1122"/>
                  </a:lnTo>
                  <a:lnTo>
                    <a:pt x="1080" y="1122"/>
                  </a:lnTo>
                  <a:lnTo>
                    <a:pt x="1080" y="1128"/>
                  </a:lnTo>
                  <a:lnTo>
                    <a:pt x="1086" y="1134"/>
                  </a:lnTo>
                  <a:lnTo>
                    <a:pt x="1098" y="1140"/>
                  </a:lnTo>
                  <a:lnTo>
                    <a:pt x="1164" y="1140"/>
                  </a:lnTo>
                  <a:lnTo>
                    <a:pt x="1176" y="1146"/>
                  </a:lnTo>
                  <a:lnTo>
                    <a:pt x="1200" y="1170"/>
                  </a:lnTo>
                  <a:lnTo>
                    <a:pt x="1212" y="1170"/>
                  </a:lnTo>
                  <a:lnTo>
                    <a:pt x="1224" y="1164"/>
                  </a:lnTo>
                  <a:lnTo>
                    <a:pt x="1230" y="1164"/>
                  </a:lnTo>
                  <a:lnTo>
                    <a:pt x="1242" y="1158"/>
                  </a:lnTo>
                  <a:lnTo>
                    <a:pt x="1248" y="1158"/>
                  </a:lnTo>
                  <a:lnTo>
                    <a:pt x="1254" y="1164"/>
                  </a:lnTo>
                  <a:lnTo>
                    <a:pt x="1278" y="1176"/>
                  </a:lnTo>
                  <a:lnTo>
                    <a:pt x="1296" y="1182"/>
                  </a:lnTo>
                  <a:lnTo>
                    <a:pt x="1326" y="1182"/>
                  </a:lnTo>
                  <a:lnTo>
                    <a:pt x="1338" y="117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1" name="Indonesia" descr="© INSCALE GmbH, 05.05.2010&#10;http://www.presentationload.com/">
              <a:extLst>
                <a:ext uri="{FF2B5EF4-FFF2-40B4-BE49-F238E27FC236}">
                  <a16:creationId xmlns:a16="http://schemas.microsoft.com/office/drawing/2014/main" id="{0307697A-3C0C-4757-921F-02A917143C2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801378" y="3045040"/>
              <a:ext cx="1237782" cy="493632"/>
            </a:xfrm>
            <a:custGeom>
              <a:avLst/>
              <a:gdLst>
                <a:gd name="T0" fmla="*/ 2147483647 w 3264"/>
                <a:gd name="T1" fmla="*/ 2147483647 h 1302"/>
                <a:gd name="T2" fmla="*/ 2147483647 w 3264"/>
                <a:gd name="T3" fmla="*/ 2147483647 h 1302"/>
                <a:gd name="T4" fmla="*/ 2147483647 w 3264"/>
                <a:gd name="T5" fmla="*/ 2147483647 h 1302"/>
                <a:gd name="T6" fmla="*/ 2147483647 w 3264"/>
                <a:gd name="T7" fmla="*/ 2147483647 h 1302"/>
                <a:gd name="T8" fmla="*/ 2147483647 w 3264"/>
                <a:gd name="T9" fmla="*/ 2147483647 h 1302"/>
                <a:gd name="T10" fmla="*/ 2147483647 w 3264"/>
                <a:gd name="T11" fmla="*/ 2147483647 h 1302"/>
                <a:gd name="T12" fmla="*/ 2147483647 w 3264"/>
                <a:gd name="T13" fmla="*/ 2147483647 h 1302"/>
                <a:gd name="T14" fmla="*/ 2147483647 w 3264"/>
                <a:gd name="T15" fmla="*/ 2147483647 h 1302"/>
                <a:gd name="T16" fmla="*/ 2147483647 w 3264"/>
                <a:gd name="T17" fmla="*/ 2147483647 h 1302"/>
                <a:gd name="T18" fmla="*/ 2147483647 w 3264"/>
                <a:gd name="T19" fmla="*/ 2147483647 h 1302"/>
                <a:gd name="T20" fmla="*/ 2147483647 w 3264"/>
                <a:gd name="T21" fmla="*/ 2147483647 h 1302"/>
                <a:gd name="T22" fmla="*/ 2147483647 w 3264"/>
                <a:gd name="T23" fmla="*/ 2147483647 h 1302"/>
                <a:gd name="T24" fmla="*/ 2147483647 w 3264"/>
                <a:gd name="T25" fmla="*/ 2147483647 h 1302"/>
                <a:gd name="T26" fmla="*/ 2147483647 w 3264"/>
                <a:gd name="T27" fmla="*/ 2147483647 h 1302"/>
                <a:gd name="T28" fmla="*/ 2147483647 w 3264"/>
                <a:gd name="T29" fmla="*/ 2147483647 h 1302"/>
                <a:gd name="T30" fmla="*/ 2147483647 w 3264"/>
                <a:gd name="T31" fmla="*/ 2147483647 h 1302"/>
                <a:gd name="T32" fmla="*/ 2147483647 w 3264"/>
                <a:gd name="T33" fmla="*/ 2147483647 h 1302"/>
                <a:gd name="T34" fmla="*/ 2147483647 w 3264"/>
                <a:gd name="T35" fmla="*/ 2147483647 h 1302"/>
                <a:gd name="T36" fmla="*/ 2147483647 w 3264"/>
                <a:gd name="T37" fmla="*/ 2147483647 h 1302"/>
                <a:gd name="T38" fmla="*/ 2147483647 w 3264"/>
                <a:gd name="T39" fmla="*/ 2147483647 h 1302"/>
                <a:gd name="T40" fmla="*/ 2147483647 w 3264"/>
                <a:gd name="T41" fmla="*/ 2147483647 h 1302"/>
                <a:gd name="T42" fmla="*/ 2147483647 w 3264"/>
                <a:gd name="T43" fmla="*/ 2147483647 h 1302"/>
                <a:gd name="T44" fmla="*/ 2147483647 w 3264"/>
                <a:gd name="T45" fmla="*/ 2147483647 h 1302"/>
                <a:gd name="T46" fmla="*/ 2147483647 w 3264"/>
                <a:gd name="T47" fmla="*/ 2147483647 h 1302"/>
                <a:gd name="T48" fmla="*/ 2147483647 w 3264"/>
                <a:gd name="T49" fmla="*/ 2147483647 h 1302"/>
                <a:gd name="T50" fmla="*/ 2147483647 w 3264"/>
                <a:gd name="T51" fmla="*/ 2147483647 h 1302"/>
                <a:gd name="T52" fmla="*/ 2147483647 w 3264"/>
                <a:gd name="T53" fmla="*/ 2147483647 h 1302"/>
                <a:gd name="T54" fmla="*/ 2147483647 w 3264"/>
                <a:gd name="T55" fmla="*/ 2147483647 h 1302"/>
                <a:gd name="T56" fmla="*/ 2147483647 w 3264"/>
                <a:gd name="T57" fmla="*/ 2147483647 h 1302"/>
                <a:gd name="T58" fmla="*/ 2147483647 w 3264"/>
                <a:gd name="T59" fmla="*/ 2147483647 h 1302"/>
                <a:gd name="T60" fmla="*/ 2147483647 w 3264"/>
                <a:gd name="T61" fmla="*/ 2147483647 h 1302"/>
                <a:gd name="T62" fmla="*/ 2147483647 w 3264"/>
                <a:gd name="T63" fmla="*/ 2147483647 h 1302"/>
                <a:gd name="T64" fmla="*/ 2147483647 w 3264"/>
                <a:gd name="T65" fmla="*/ 2147483647 h 1302"/>
                <a:gd name="T66" fmla="*/ 2147483647 w 3264"/>
                <a:gd name="T67" fmla="*/ 2147483647 h 1302"/>
                <a:gd name="T68" fmla="*/ 2147483647 w 3264"/>
                <a:gd name="T69" fmla="*/ 2147483647 h 1302"/>
                <a:gd name="T70" fmla="*/ 2147483647 w 3264"/>
                <a:gd name="T71" fmla="*/ 2147483647 h 1302"/>
                <a:gd name="T72" fmla="*/ 2147483647 w 3264"/>
                <a:gd name="T73" fmla="*/ 2147483647 h 1302"/>
                <a:gd name="T74" fmla="*/ 2147483647 w 3264"/>
                <a:gd name="T75" fmla="*/ 2147483647 h 1302"/>
                <a:gd name="T76" fmla="*/ 2147483647 w 3264"/>
                <a:gd name="T77" fmla="*/ 2147483647 h 1302"/>
                <a:gd name="T78" fmla="*/ 2147483647 w 3264"/>
                <a:gd name="T79" fmla="*/ 2147483647 h 1302"/>
                <a:gd name="T80" fmla="*/ 2147483647 w 3264"/>
                <a:gd name="T81" fmla="*/ 2147483647 h 1302"/>
                <a:gd name="T82" fmla="*/ 2147483647 w 3264"/>
                <a:gd name="T83" fmla="*/ 2147483647 h 1302"/>
                <a:gd name="T84" fmla="*/ 2147483647 w 3264"/>
                <a:gd name="T85" fmla="*/ 2147483647 h 1302"/>
                <a:gd name="T86" fmla="*/ 2147483647 w 3264"/>
                <a:gd name="T87" fmla="*/ 2147483647 h 1302"/>
                <a:gd name="T88" fmla="*/ 2147483647 w 3264"/>
                <a:gd name="T89" fmla="*/ 2147483647 h 1302"/>
                <a:gd name="T90" fmla="*/ 2147483647 w 3264"/>
                <a:gd name="T91" fmla="*/ 2147483647 h 1302"/>
                <a:gd name="T92" fmla="*/ 2147483647 w 3264"/>
                <a:gd name="T93" fmla="*/ 2147483647 h 1302"/>
                <a:gd name="T94" fmla="*/ 2147483647 w 3264"/>
                <a:gd name="T95" fmla="*/ 2147483647 h 1302"/>
                <a:gd name="T96" fmla="*/ 2147483647 w 3264"/>
                <a:gd name="T97" fmla="*/ 2147483647 h 1302"/>
                <a:gd name="T98" fmla="*/ 2147483647 w 3264"/>
                <a:gd name="T99" fmla="*/ 2147483647 h 1302"/>
                <a:gd name="T100" fmla="*/ 2147483647 w 3264"/>
                <a:gd name="T101" fmla="*/ 2147483647 h 1302"/>
                <a:gd name="T102" fmla="*/ 2147483647 w 3264"/>
                <a:gd name="T103" fmla="*/ 2147483647 h 1302"/>
                <a:gd name="T104" fmla="*/ 2147483647 w 3264"/>
                <a:gd name="T105" fmla="*/ 2147483647 h 1302"/>
                <a:gd name="T106" fmla="*/ 2147483647 w 3264"/>
                <a:gd name="T107" fmla="*/ 2147483647 h 1302"/>
                <a:gd name="T108" fmla="*/ 2147483647 w 3264"/>
                <a:gd name="T109" fmla="*/ 2147483647 h 1302"/>
                <a:gd name="T110" fmla="*/ 2147483647 w 3264"/>
                <a:gd name="T111" fmla="*/ 2147483647 h 1302"/>
                <a:gd name="T112" fmla="*/ 2147483647 w 3264"/>
                <a:gd name="T113" fmla="*/ 2147483647 h 1302"/>
                <a:gd name="T114" fmla="*/ 2147483647 w 3264"/>
                <a:gd name="T115" fmla="*/ 2147483647 h 1302"/>
                <a:gd name="T116" fmla="*/ 2147483647 w 3264"/>
                <a:gd name="T117" fmla="*/ 2147483647 h 1302"/>
                <a:gd name="T118" fmla="*/ 2147483647 w 3264"/>
                <a:gd name="T119" fmla="*/ 2147483647 h 1302"/>
                <a:gd name="T120" fmla="*/ 2147483647 w 3264"/>
                <a:gd name="T121" fmla="*/ 2147483647 h 1302"/>
                <a:gd name="T122" fmla="*/ 2147483647 w 3264"/>
                <a:gd name="T123" fmla="*/ 2147483647 h 1302"/>
                <a:gd name="T124" fmla="*/ 2147483647 w 3264"/>
                <a:gd name="T125" fmla="*/ 2147483647 h 13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264"/>
                <a:gd name="T190" fmla="*/ 0 h 1302"/>
                <a:gd name="T191" fmla="*/ 3264 w 3264"/>
                <a:gd name="T192" fmla="*/ 1302 h 13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264" h="1302">
                  <a:moveTo>
                    <a:pt x="1788" y="984"/>
                  </a:moveTo>
                  <a:lnTo>
                    <a:pt x="1806" y="978"/>
                  </a:lnTo>
                  <a:lnTo>
                    <a:pt x="1818" y="954"/>
                  </a:lnTo>
                  <a:lnTo>
                    <a:pt x="1812" y="930"/>
                  </a:lnTo>
                  <a:lnTo>
                    <a:pt x="1788" y="984"/>
                  </a:lnTo>
                  <a:close/>
                  <a:moveTo>
                    <a:pt x="672" y="462"/>
                  </a:moveTo>
                  <a:lnTo>
                    <a:pt x="702" y="480"/>
                  </a:lnTo>
                  <a:lnTo>
                    <a:pt x="702" y="450"/>
                  </a:lnTo>
                  <a:lnTo>
                    <a:pt x="672" y="426"/>
                  </a:lnTo>
                  <a:lnTo>
                    <a:pt x="672" y="462"/>
                  </a:lnTo>
                  <a:close/>
                  <a:moveTo>
                    <a:pt x="678" y="492"/>
                  </a:moveTo>
                  <a:lnTo>
                    <a:pt x="654" y="516"/>
                  </a:lnTo>
                  <a:lnTo>
                    <a:pt x="678" y="546"/>
                  </a:lnTo>
                  <a:lnTo>
                    <a:pt x="678" y="492"/>
                  </a:lnTo>
                  <a:close/>
                  <a:moveTo>
                    <a:pt x="906" y="714"/>
                  </a:moveTo>
                  <a:lnTo>
                    <a:pt x="930" y="732"/>
                  </a:lnTo>
                  <a:lnTo>
                    <a:pt x="936" y="708"/>
                  </a:lnTo>
                  <a:lnTo>
                    <a:pt x="936" y="702"/>
                  </a:lnTo>
                  <a:lnTo>
                    <a:pt x="930" y="696"/>
                  </a:lnTo>
                  <a:lnTo>
                    <a:pt x="930" y="690"/>
                  </a:lnTo>
                  <a:lnTo>
                    <a:pt x="912" y="672"/>
                  </a:lnTo>
                  <a:lnTo>
                    <a:pt x="900" y="666"/>
                  </a:lnTo>
                  <a:lnTo>
                    <a:pt x="888" y="666"/>
                  </a:lnTo>
                  <a:lnTo>
                    <a:pt x="882" y="672"/>
                  </a:lnTo>
                  <a:lnTo>
                    <a:pt x="876" y="684"/>
                  </a:lnTo>
                  <a:lnTo>
                    <a:pt x="882" y="696"/>
                  </a:lnTo>
                  <a:lnTo>
                    <a:pt x="882" y="708"/>
                  </a:lnTo>
                  <a:lnTo>
                    <a:pt x="888" y="720"/>
                  </a:lnTo>
                  <a:lnTo>
                    <a:pt x="906" y="714"/>
                  </a:lnTo>
                  <a:close/>
                  <a:moveTo>
                    <a:pt x="684" y="372"/>
                  </a:moveTo>
                  <a:lnTo>
                    <a:pt x="672" y="360"/>
                  </a:lnTo>
                  <a:lnTo>
                    <a:pt x="660" y="372"/>
                  </a:lnTo>
                  <a:lnTo>
                    <a:pt x="672" y="396"/>
                  </a:lnTo>
                  <a:lnTo>
                    <a:pt x="684" y="396"/>
                  </a:lnTo>
                  <a:lnTo>
                    <a:pt x="684" y="372"/>
                  </a:lnTo>
                  <a:close/>
                  <a:moveTo>
                    <a:pt x="750" y="624"/>
                  </a:moveTo>
                  <a:lnTo>
                    <a:pt x="750" y="630"/>
                  </a:lnTo>
                  <a:lnTo>
                    <a:pt x="756" y="636"/>
                  </a:lnTo>
                  <a:lnTo>
                    <a:pt x="756" y="648"/>
                  </a:lnTo>
                  <a:lnTo>
                    <a:pt x="774" y="684"/>
                  </a:lnTo>
                  <a:lnTo>
                    <a:pt x="786" y="690"/>
                  </a:lnTo>
                  <a:lnTo>
                    <a:pt x="804" y="696"/>
                  </a:lnTo>
                  <a:lnTo>
                    <a:pt x="816" y="702"/>
                  </a:lnTo>
                  <a:lnTo>
                    <a:pt x="834" y="702"/>
                  </a:lnTo>
                  <a:lnTo>
                    <a:pt x="828" y="660"/>
                  </a:lnTo>
                  <a:lnTo>
                    <a:pt x="810" y="648"/>
                  </a:lnTo>
                  <a:lnTo>
                    <a:pt x="810" y="618"/>
                  </a:lnTo>
                  <a:lnTo>
                    <a:pt x="804" y="606"/>
                  </a:lnTo>
                  <a:lnTo>
                    <a:pt x="792" y="600"/>
                  </a:lnTo>
                  <a:lnTo>
                    <a:pt x="786" y="588"/>
                  </a:lnTo>
                  <a:lnTo>
                    <a:pt x="768" y="582"/>
                  </a:lnTo>
                  <a:lnTo>
                    <a:pt x="756" y="576"/>
                  </a:lnTo>
                  <a:lnTo>
                    <a:pt x="732" y="576"/>
                  </a:lnTo>
                  <a:lnTo>
                    <a:pt x="732" y="582"/>
                  </a:lnTo>
                  <a:lnTo>
                    <a:pt x="726" y="588"/>
                  </a:lnTo>
                  <a:lnTo>
                    <a:pt x="726" y="600"/>
                  </a:lnTo>
                  <a:lnTo>
                    <a:pt x="714" y="600"/>
                  </a:lnTo>
                  <a:lnTo>
                    <a:pt x="714" y="606"/>
                  </a:lnTo>
                  <a:lnTo>
                    <a:pt x="708" y="612"/>
                  </a:lnTo>
                  <a:lnTo>
                    <a:pt x="714" y="624"/>
                  </a:lnTo>
                  <a:lnTo>
                    <a:pt x="750" y="624"/>
                  </a:lnTo>
                  <a:close/>
                  <a:moveTo>
                    <a:pt x="246" y="438"/>
                  </a:moveTo>
                  <a:lnTo>
                    <a:pt x="222" y="462"/>
                  </a:lnTo>
                  <a:lnTo>
                    <a:pt x="234" y="492"/>
                  </a:lnTo>
                  <a:lnTo>
                    <a:pt x="234" y="498"/>
                  </a:lnTo>
                  <a:lnTo>
                    <a:pt x="228" y="504"/>
                  </a:lnTo>
                  <a:lnTo>
                    <a:pt x="228" y="510"/>
                  </a:lnTo>
                  <a:lnTo>
                    <a:pt x="240" y="510"/>
                  </a:lnTo>
                  <a:lnTo>
                    <a:pt x="246" y="504"/>
                  </a:lnTo>
                  <a:lnTo>
                    <a:pt x="246" y="468"/>
                  </a:lnTo>
                  <a:lnTo>
                    <a:pt x="252" y="456"/>
                  </a:lnTo>
                  <a:lnTo>
                    <a:pt x="246" y="438"/>
                  </a:lnTo>
                  <a:close/>
                  <a:moveTo>
                    <a:pt x="264" y="534"/>
                  </a:moveTo>
                  <a:lnTo>
                    <a:pt x="258" y="546"/>
                  </a:lnTo>
                  <a:lnTo>
                    <a:pt x="258" y="588"/>
                  </a:lnTo>
                  <a:lnTo>
                    <a:pt x="264" y="600"/>
                  </a:lnTo>
                  <a:lnTo>
                    <a:pt x="276" y="612"/>
                  </a:lnTo>
                  <a:lnTo>
                    <a:pt x="288" y="612"/>
                  </a:lnTo>
                  <a:lnTo>
                    <a:pt x="294" y="606"/>
                  </a:lnTo>
                  <a:lnTo>
                    <a:pt x="294" y="588"/>
                  </a:lnTo>
                  <a:lnTo>
                    <a:pt x="288" y="576"/>
                  </a:lnTo>
                  <a:lnTo>
                    <a:pt x="282" y="558"/>
                  </a:lnTo>
                  <a:lnTo>
                    <a:pt x="282" y="546"/>
                  </a:lnTo>
                  <a:lnTo>
                    <a:pt x="276" y="534"/>
                  </a:lnTo>
                  <a:lnTo>
                    <a:pt x="264" y="534"/>
                  </a:lnTo>
                  <a:close/>
                  <a:moveTo>
                    <a:pt x="48" y="222"/>
                  </a:moveTo>
                  <a:lnTo>
                    <a:pt x="42" y="228"/>
                  </a:lnTo>
                  <a:lnTo>
                    <a:pt x="42" y="246"/>
                  </a:lnTo>
                  <a:lnTo>
                    <a:pt x="48" y="258"/>
                  </a:lnTo>
                  <a:lnTo>
                    <a:pt x="66" y="258"/>
                  </a:lnTo>
                  <a:lnTo>
                    <a:pt x="84" y="276"/>
                  </a:lnTo>
                  <a:lnTo>
                    <a:pt x="90" y="270"/>
                  </a:lnTo>
                  <a:lnTo>
                    <a:pt x="90" y="252"/>
                  </a:lnTo>
                  <a:lnTo>
                    <a:pt x="78" y="246"/>
                  </a:lnTo>
                  <a:lnTo>
                    <a:pt x="72" y="234"/>
                  </a:lnTo>
                  <a:lnTo>
                    <a:pt x="60" y="228"/>
                  </a:lnTo>
                  <a:lnTo>
                    <a:pt x="54" y="222"/>
                  </a:lnTo>
                  <a:lnTo>
                    <a:pt x="48" y="222"/>
                  </a:lnTo>
                  <a:close/>
                  <a:moveTo>
                    <a:pt x="162" y="330"/>
                  </a:moveTo>
                  <a:lnTo>
                    <a:pt x="156" y="330"/>
                  </a:lnTo>
                  <a:lnTo>
                    <a:pt x="144" y="342"/>
                  </a:lnTo>
                  <a:lnTo>
                    <a:pt x="144" y="354"/>
                  </a:lnTo>
                  <a:lnTo>
                    <a:pt x="156" y="366"/>
                  </a:lnTo>
                  <a:lnTo>
                    <a:pt x="162" y="378"/>
                  </a:lnTo>
                  <a:lnTo>
                    <a:pt x="174" y="390"/>
                  </a:lnTo>
                  <a:lnTo>
                    <a:pt x="180" y="402"/>
                  </a:lnTo>
                  <a:lnTo>
                    <a:pt x="192" y="414"/>
                  </a:lnTo>
                  <a:lnTo>
                    <a:pt x="198" y="408"/>
                  </a:lnTo>
                  <a:lnTo>
                    <a:pt x="198" y="402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72"/>
                  </a:lnTo>
                  <a:lnTo>
                    <a:pt x="198" y="366"/>
                  </a:lnTo>
                  <a:lnTo>
                    <a:pt x="192" y="360"/>
                  </a:lnTo>
                  <a:lnTo>
                    <a:pt x="186" y="348"/>
                  </a:lnTo>
                  <a:lnTo>
                    <a:pt x="180" y="342"/>
                  </a:lnTo>
                  <a:lnTo>
                    <a:pt x="168" y="336"/>
                  </a:lnTo>
                  <a:lnTo>
                    <a:pt x="162" y="330"/>
                  </a:lnTo>
                  <a:close/>
                  <a:moveTo>
                    <a:pt x="2574" y="486"/>
                  </a:moveTo>
                  <a:lnTo>
                    <a:pt x="2574" y="474"/>
                  </a:lnTo>
                  <a:lnTo>
                    <a:pt x="2568" y="474"/>
                  </a:lnTo>
                  <a:lnTo>
                    <a:pt x="2556" y="468"/>
                  </a:lnTo>
                  <a:lnTo>
                    <a:pt x="2520" y="468"/>
                  </a:lnTo>
                  <a:lnTo>
                    <a:pt x="2514" y="474"/>
                  </a:lnTo>
                  <a:lnTo>
                    <a:pt x="2520" y="498"/>
                  </a:lnTo>
                  <a:lnTo>
                    <a:pt x="2526" y="498"/>
                  </a:lnTo>
                  <a:lnTo>
                    <a:pt x="2538" y="492"/>
                  </a:lnTo>
                  <a:lnTo>
                    <a:pt x="2562" y="492"/>
                  </a:lnTo>
                  <a:lnTo>
                    <a:pt x="2568" y="486"/>
                  </a:lnTo>
                  <a:lnTo>
                    <a:pt x="2574" y="486"/>
                  </a:lnTo>
                  <a:close/>
                  <a:moveTo>
                    <a:pt x="336" y="648"/>
                  </a:moveTo>
                  <a:lnTo>
                    <a:pt x="342" y="648"/>
                  </a:lnTo>
                  <a:lnTo>
                    <a:pt x="342" y="636"/>
                  </a:lnTo>
                  <a:lnTo>
                    <a:pt x="330" y="624"/>
                  </a:lnTo>
                  <a:lnTo>
                    <a:pt x="318" y="624"/>
                  </a:lnTo>
                  <a:lnTo>
                    <a:pt x="318" y="636"/>
                  </a:lnTo>
                  <a:lnTo>
                    <a:pt x="330" y="648"/>
                  </a:lnTo>
                  <a:lnTo>
                    <a:pt x="336" y="648"/>
                  </a:lnTo>
                  <a:close/>
                  <a:moveTo>
                    <a:pt x="2472" y="654"/>
                  </a:moveTo>
                  <a:lnTo>
                    <a:pt x="2484" y="648"/>
                  </a:lnTo>
                  <a:lnTo>
                    <a:pt x="2502" y="630"/>
                  </a:lnTo>
                  <a:lnTo>
                    <a:pt x="2502" y="618"/>
                  </a:lnTo>
                  <a:lnTo>
                    <a:pt x="2430" y="612"/>
                  </a:lnTo>
                  <a:lnTo>
                    <a:pt x="2430" y="624"/>
                  </a:lnTo>
                  <a:lnTo>
                    <a:pt x="2436" y="630"/>
                  </a:lnTo>
                  <a:lnTo>
                    <a:pt x="2442" y="642"/>
                  </a:lnTo>
                  <a:lnTo>
                    <a:pt x="2448" y="648"/>
                  </a:lnTo>
                  <a:lnTo>
                    <a:pt x="2460" y="654"/>
                  </a:lnTo>
                  <a:lnTo>
                    <a:pt x="2472" y="654"/>
                  </a:lnTo>
                  <a:close/>
                  <a:moveTo>
                    <a:pt x="2406" y="288"/>
                  </a:moveTo>
                  <a:lnTo>
                    <a:pt x="2418" y="276"/>
                  </a:lnTo>
                  <a:lnTo>
                    <a:pt x="2418" y="264"/>
                  </a:lnTo>
                  <a:lnTo>
                    <a:pt x="2412" y="258"/>
                  </a:lnTo>
                  <a:lnTo>
                    <a:pt x="2400" y="252"/>
                  </a:lnTo>
                  <a:lnTo>
                    <a:pt x="2376" y="252"/>
                  </a:lnTo>
                  <a:lnTo>
                    <a:pt x="2370" y="258"/>
                  </a:lnTo>
                  <a:lnTo>
                    <a:pt x="2370" y="264"/>
                  </a:lnTo>
                  <a:lnTo>
                    <a:pt x="2394" y="288"/>
                  </a:lnTo>
                  <a:lnTo>
                    <a:pt x="2406" y="288"/>
                  </a:lnTo>
                  <a:close/>
                  <a:moveTo>
                    <a:pt x="2868" y="528"/>
                  </a:moveTo>
                  <a:lnTo>
                    <a:pt x="2886" y="534"/>
                  </a:lnTo>
                  <a:lnTo>
                    <a:pt x="2892" y="534"/>
                  </a:lnTo>
                  <a:lnTo>
                    <a:pt x="2898" y="528"/>
                  </a:lnTo>
                  <a:lnTo>
                    <a:pt x="2898" y="522"/>
                  </a:lnTo>
                  <a:lnTo>
                    <a:pt x="2874" y="510"/>
                  </a:lnTo>
                  <a:lnTo>
                    <a:pt x="2868" y="516"/>
                  </a:lnTo>
                  <a:lnTo>
                    <a:pt x="2862" y="516"/>
                  </a:lnTo>
                  <a:lnTo>
                    <a:pt x="2862" y="522"/>
                  </a:lnTo>
                  <a:lnTo>
                    <a:pt x="2868" y="528"/>
                  </a:lnTo>
                  <a:close/>
                  <a:moveTo>
                    <a:pt x="2916" y="618"/>
                  </a:moveTo>
                  <a:lnTo>
                    <a:pt x="2928" y="618"/>
                  </a:lnTo>
                  <a:lnTo>
                    <a:pt x="2940" y="612"/>
                  </a:lnTo>
                  <a:lnTo>
                    <a:pt x="2958" y="612"/>
                  </a:lnTo>
                  <a:lnTo>
                    <a:pt x="2964" y="606"/>
                  </a:lnTo>
                  <a:lnTo>
                    <a:pt x="2970" y="606"/>
                  </a:lnTo>
                  <a:lnTo>
                    <a:pt x="2964" y="606"/>
                  </a:lnTo>
                  <a:lnTo>
                    <a:pt x="2958" y="600"/>
                  </a:lnTo>
                  <a:lnTo>
                    <a:pt x="2946" y="594"/>
                  </a:lnTo>
                  <a:lnTo>
                    <a:pt x="2934" y="594"/>
                  </a:lnTo>
                  <a:lnTo>
                    <a:pt x="2928" y="588"/>
                  </a:lnTo>
                  <a:lnTo>
                    <a:pt x="2922" y="588"/>
                  </a:lnTo>
                  <a:lnTo>
                    <a:pt x="2910" y="594"/>
                  </a:lnTo>
                  <a:lnTo>
                    <a:pt x="2892" y="594"/>
                  </a:lnTo>
                  <a:lnTo>
                    <a:pt x="2886" y="600"/>
                  </a:lnTo>
                  <a:lnTo>
                    <a:pt x="2880" y="600"/>
                  </a:lnTo>
                  <a:lnTo>
                    <a:pt x="2892" y="606"/>
                  </a:lnTo>
                  <a:lnTo>
                    <a:pt x="2898" y="612"/>
                  </a:lnTo>
                  <a:lnTo>
                    <a:pt x="2910" y="618"/>
                  </a:lnTo>
                  <a:lnTo>
                    <a:pt x="2916" y="618"/>
                  </a:lnTo>
                  <a:close/>
                  <a:moveTo>
                    <a:pt x="1710" y="552"/>
                  </a:moveTo>
                  <a:lnTo>
                    <a:pt x="1710" y="564"/>
                  </a:lnTo>
                  <a:lnTo>
                    <a:pt x="1716" y="570"/>
                  </a:lnTo>
                  <a:lnTo>
                    <a:pt x="1716" y="582"/>
                  </a:lnTo>
                  <a:lnTo>
                    <a:pt x="1722" y="594"/>
                  </a:lnTo>
                  <a:lnTo>
                    <a:pt x="1722" y="612"/>
                  </a:lnTo>
                  <a:lnTo>
                    <a:pt x="1716" y="618"/>
                  </a:lnTo>
                  <a:lnTo>
                    <a:pt x="1692" y="630"/>
                  </a:lnTo>
                  <a:lnTo>
                    <a:pt x="1686" y="636"/>
                  </a:lnTo>
                  <a:lnTo>
                    <a:pt x="1674" y="642"/>
                  </a:lnTo>
                  <a:lnTo>
                    <a:pt x="1674" y="678"/>
                  </a:lnTo>
                  <a:lnTo>
                    <a:pt x="1680" y="684"/>
                  </a:lnTo>
                  <a:lnTo>
                    <a:pt x="1686" y="696"/>
                  </a:lnTo>
                  <a:lnTo>
                    <a:pt x="1674" y="708"/>
                  </a:lnTo>
                  <a:lnTo>
                    <a:pt x="1674" y="720"/>
                  </a:lnTo>
                  <a:lnTo>
                    <a:pt x="1680" y="726"/>
                  </a:lnTo>
                  <a:lnTo>
                    <a:pt x="1692" y="732"/>
                  </a:lnTo>
                  <a:lnTo>
                    <a:pt x="1698" y="726"/>
                  </a:lnTo>
                  <a:lnTo>
                    <a:pt x="1722" y="726"/>
                  </a:lnTo>
                  <a:lnTo>
                    <a:pt x="1728" y="732"/>
                  </a:lnTo>
                  <a:lnTo>
                    <a:pt x="1728" y="756"/>
                  </a:lnTo>
                  <a:lnTo>
                    <a:pt x="1722" y="762"/>
                  </a:lnTo>
                  <a:lnTo>
                    <a:pt x="1740" y="780"/>
                  </a:lnTo>
                  <a:lnTo>
                    <a:pt x="1728" y="846"/>
                  </a:lnTo>
                  <a:lnTo>
                    <a:pt x="1710" y="864"/>
                  </a:lnTo>
                  <a:lnTo>
                    <a:pt x="1704" y="876"/>
                  </a:lnTo>
                  <a:lnTo>
                    <a:pt x="1704" y="888"/>
                  </a:lnTo>
                  <a:lnTo>
                    <a:pt x="1710" y="906"/>
                  </a:lnTo>
                  <a:lnTo>
                    <a:pt x="1722" y="924"/>
                  </a:lnTo>
                  <a:lnTo>
                    <a:pt x="1746" y="936"/>
                  </a:lnTo>
                  <a:lnTo>
                    <a:pt x="1764" y="930"/>
                  </a:lnTo>
                  <a:lnTo>
                    <a:pt x="1788" y="906"/>
                  </a:lnTo>
                  <a:lnTo>
                    <a:pt x="1788" y="864"/>
                  </a:lnTo>
                  <a:lnTo>
                    <a:pt x="1782" y="858"/>
                  </a:lnTo>
                  <a:lnTo>
                    <a:pt x="1776" y="846"/>
                  </a:lnTo>
                  <a:lnTo>
                    <a:pt x="1800" y="822"/>
                  </a:lnTo>
                  <a:lnTo>
                    <a:pt x="1806" y="804"/>
                  </a:lnTo>
                  <a:lnTo>
                    <a:pt x="1806" y="774"/>
                  </a:lnTo>
                  <a:lnTo>
                    <a:pt x="1812" y="756"/>
                  </a:lnTo>
                  <a:lnTo>
                    <a:pt x="1812" y="726"/>
                  </a:lnTo>
                  <a:lnTo>
                    <a:pt x="1806" y="714"/>
                  </a:lnTo>
                  <a:lnTo>
                    <a:pt x="1800" y="696"/>
                  </a:lnTo>
                  <a:lnTo>
                    <a:pt x="1794" y="684"/>
                  </a:lnTo>
                  <a:lnTo>
                    <a:pt x="1794" y="636"/>
                  </a:lnTo>
                  <a:lnTo>
                    <a:pt x="1800" y="630"/>
                  </a:lnTo>
                  <a:lnTo>
                    <a:pt x="1800" y="624"/>
                  </a:lnTo>
                  <a:lnTo>
                    <a:pt x="1806" y="618"/>
                  </a:lnTo>
                  <a:lnTo>
                    <a:pt x="1812" y="618"/>
                  </a:lnTo>
                  <a:lnTo>
                    <a:pt x="1818" y="624"/>
                  </a:lnTo>
                  <a:lnTo>
                    <a:pt x="1824" y="642"/>
                  </a:lnTo>
                  <a:lnTo>
                    <a:pt x="1830" y="666"/>
                  </a:lnTo>
                  <a:lnTo>
                    <a:pt x="1836" y="684"/>
                  </a:lnTo>
                  <a:lnTo>
                    <a:pt x="1836" y="702"/>
                  </a:lnTo>
                  <a:lnTo>
                    <a:pt x="1866" y="738"/>
                  </a:lnTo>
                  <a:lnTo>
                    <a:pt x="1866" y="792"/>
                  </a:lnTo>
                  <a:lnTo>
                    <a:pt x="1890" y="822"/>
                  </a:lnTo>
                  <a:lnTo>
                    <a:pt x="1890" y="858"/>
                  </a:lnTo>
                  <a:lnTo>
                    <a:pt x="1902" y="930"/>
                  </a:lnTo>
                  <a:lnTo>
                    <a:pt x="1920" y="918"/>
                  </a:lnTo>
                  <a:lnTo>
                    <a:pt x="1962" y="930"/>
                  </a:lnTo>
                  <a:lnTo>
                    <a:pt x="1962" y="870"/>
                  </a:lnTo>
                  <a:lnTo>
                    <a:pt x="1968" y="864"/>
                  </a:lnTo>
                  <a:lnTo>
                    <a:pt x="1974" y="852"/>
                  </a:lnTo>
                  <a:lnTo>
                    <a:pt x="1980" y="876"/>
                  </a:lnTo>
                  <a:lnTo>
                    <a:pt x="1998" y="876"/>
                  </a:lnTo>
                  <a:lnTo>
                    <a:pt x="2004" y="870"/>
                  </a:lnTo>
                  <a:lnTo>
                    <a:pt x="2010" y="858"/>
                  </a:lnTo>
                  <a:lnTo>
                    <a:pt x="2010" y="828"/>
                  </a:lnTo>
                  <a:lnTo>
                    <a:pt x="2004" y="822"/>
                  </a:lnTo>
                  <a:lnTo>
                    <a:pt x="2004" y="816"/>
                  </a:lnTo>
                  <a:lnTo>
                    <a:pt x="1992" y="810"/>
                  </a:lnTo>
                  <a:lnTo>
                    <a:pt x="1986" y="798"/>
                  </a:lnTo>
                  <a:lnTo>
                    <a:pt x="1974" y="792"/>
                  </a:lnTo>
                  <a:lnTo>
                    <a:pt x="1962" y="780"/>
                  </a:lnTo>
                  <a:lnTo>
                    <a:pt x="1956" y="768"/>
                  </a:lnTo>
                  <a:lnTo>
                    <a:pt x="1944" y="756"/>
                  </a:lnTo>
                  <a:lnTo>
                    <a:pt x="1944" y="750"/>
                  </a:lnTo>
                  <a:lnTo>
                    <a:pt x="1956" y="726"/>
                  </a:lnTo>
                  <a:lnTo>
                    <a:pt x="1968" y="720"/>
                  </a:lnTo>
                  <a:lnTo>
                    <a:pt x="1968" y="708"/>
                  </a:lnTo>
                  <a:lnTo>
                    <a:pt x="1962" y="696"/>
                  </a:lnTo>
                  <a:lnTo>
                    <a:pt x="1938" y="684"/>
                  </a:lnTo>
                  <a:lnTo>
                    <a:pt x="1932" y="672"/>
                  </a:lnTo>
                  <a:lnTo>
                    <a:pt x="1932" y="642"/>
                  </a:lnTo>
                  <a:lnTo>
                    <a:pt x="1938" y="636"/>
                  </a:lnTo>
                  <a:lnTo>
                    <a:pt x="1938" y="630"/>
                  </a:lnTo>
                  <a:lnTo>
                    <a:pt x="1926" y="618"/>
                  </a:lnTo>
                  <a:lnTo>
                    <a:pt x="1914" y="612"/>
                  </a:lnTo>
                  <a:lnTo>
                    <a:pt x="1896" y="594"/>
                  </a:lnTo>
                  <a:lnTo>
                    <a:pt x="1884" y="588"/>
                  </a:lnTo>
                  <a:lnTo>
                    <a:pt x="1878" y="582"/>
                  </a:lnTo>
                  <a:lnTo>
                    <a:pt x="1914" y="582"/>
                  </a:lnTo>
                  <a:lnTo>
                    <a:pt x="1926" y="576"/>
                  </a:lnTo>
                  <a:lnTo>
                    <a:pt x="1932" y="570"/>
                  </a:lnTo>
                  <a:lnTo>
                    <a:pt x="1944" y="546"/>
                  </a:lnTo>
                  <a:lnTo>
                    <a:pt x="1950" y="540"/>
                  </a:lnTo>
                  <a:lnTo>
                    <a:pt x="1956" y="528"/>
                  </a:lnTo>
                  <a:lnTo>
                    <a:pt x="1992" y="528"/>
                  </a:lnTo>
                  <a:lnTo>
                    <a:pt x="2004" y="522"/>
                  </a:lnTo>
                  <a:lnTo>
                    <a:pt x="2010" y="522"/>
                  </a:lnTo>
                  <a:lnTo>
                    <a:pt x="2016" y="516"/>
                  </a:lnTo>
                  <a:lnTo>
                    <a:pt x="2016" y="504"/>
                  </a:lnTo>
                  <a:lnTo>
                    <a:pt x="1998" y="486"/>
                  </a:lnTo>
                  <a:lnTo>
                    <a:pt x="1986" y="480"/>
                  </a:lnTo>
                  <a:lnTo>
                    <a:pt x="1974" y="486"/>
                  </a:lnTo>
                  <a:lnTo>
                    <a:pt x="1956" y="504"/>
                  </a:lnTo>
                  <a:lnTo>
                    <a:pt x="1956" y="510"/>
                  </a:lnTo>
                  <a:lnTo>
                    <a:pt x="1944" y="510"/>
                  </a:lnTo>
                  <a:lnTo>
                    <a:pt x="1932" y="504"/>
                  </a:lnTo>
                  <a:lnTo>
                    <a:pt x="1896" y="504"/>
                  </a:lnTo>
                  <a:lnTo>
                    <a:pt x="1890" y="510"/>
                  </a:lnTo>
                  <a:lnTo>
                    <a:pt x="1884" y="522"/>
                  </a:lnTo>
                  <a:lnTo>
                    <a:pt x="1854" y="552"/>
                  </a:lnTo>
                  <a:lnTo>
                    <a:pt x="1848" y="546"/>
                  </a:lnTo>
                  <a:lnTo>
                    <a:pt x="1836" y="540"/>
                  </a:lnTo>
                  <a:lnTo>
                    <a:pt x="1824" y="516"/>
                  </a:lnTo>
                  <a:lnTo>
                    <a:pt x="1788" y="498"/>
                  </a:lnTo>
                  <a:lnTo>
                    <a:pt x="1776" y="498"/>
                  </a:lnTo>
                  <a:lnTo>
                    <a:pt x="1776" y="486"/>
                  </a:lnTo>
                  <a:lnTo>
                    <a:pt x="1782" y="468"/>
                  </a:lnTo>
                  <a:lnTo>
                    <a:pt x="1782" y="456"/>
                  </a:lnTo>
                  <a:lnTo>
                    <a:pt x="1794" y="420"/>
                  </a:lnTo>
                  <a:lnTo>
                    <a:pt x="1806" y="408"/>
                  </a:lnTo>
                  <a:lnTo>
                    <a:pt x="1824" y="408"/>
                  </a:lnTo>
                  <a:lnTo>
                    <a:pt x="1842" y="414"/>
                  </a:lnTo>
                  <a:lnTo>
                    <a:pt x="1896" y="414"/>
                  </a:lnTo>
                  <a:lnTo>
                    <a:pt x="1902" y="408"/>
                  </a:lnTo>
                  <a:lnTo>
                    <a:pt x="1908" y="408"/>
                  </a:lnTo>
                  <a:lnTo>
                    <a:pt x="1908" y="402"/>
                  </a:lnTo>
                  <a:lnTo>
                    <a:pt x="1914" y="396"/>
                  </a:lnTo>
                  <a:lnTo>
                    <a:pt x="1920" y="396"/>
                  </a:lnTo>
                  <a:lnTo>
                    <a:pt x="1944" y="402"/>
                  </a:lnTo>
                  <a:lnTo>
                    <a:pt x="1980" y="420"/>
                  </a:lnTo>
                  <a:lnTo>
                    <a:pt x="2010" y="432"/>
                  </a:lnTo>
                  <a:lnTo>
                    <a:pt x="2034" y="438"/>
                  </a:lnTo>
                  <a:lnTo>
                    <a:pt x="2040" y="438"/>
                  </a:lnTo>
                  <a:lnTo>
                    <a:pt x="2052" y="432"/>
                  </a:lnTo>
                  <a:lnTo>
                    <a:pt x="2064" y="420"/>
                  </a:lnTo>
                  <a:lnTo>
                    <a:pt x="2082" y="420"/>
                  </a:lnTo>
                  <a:lnTo>
                    <a:pt x="2094" y="414"/>
                  </a:lnTo>
                  <a:lnTo>
                    <a:pt x="2106" y="414"/>
                  </a:lnTo>
                  <a:lnTo>
                    <a:pt x="2112" y="408"/>
                  </a:lnTo>
                  <a:lnTo>
                    <a:pt x="2112" y="402"/>
                  </a:lnTo>
                  <a:lnTo>
                    <a:pt x="2106" y="396"/>
                  </a:lnTo>
                  <a:lnTo>
                    <a:pt x="2106" y="390"/>
                  </a:lnTo>
                  <a:lnTo>
                    <a:pt x="2118" y="378"/>
                  </a:lnTo>
                  <a:lnTo>
                    <a:pt x="2142" y="366"/>
                  </a:lnTo>
                  <a:lnTo>
                    <a:pt x="2148" y="360"/>
                  </a:lnTo>
                  <a:lnTo>
                    <a:pt x="2160" y="354"/>
                  </a:lnTo>
                  <a:lnTo>
                    <a:pt x="2148" y="324"/>
                  </a:lnTo>
                  <a:lnTo>
                    <a:pt x="2070" y="360"/>
                  </a:lnTo>
                  <a:lnTo>
                    <a:pt x="2076" y="366"/>
                  </a:lnTo>
                  <a:lnTo>
                    <a:pt x="2076" y="372"/>
                  </a:lnTo>
                  <a:lnTo>
                    <a:pt x="2070" y="378"/>
                  </a:lnTo>
                  <a:lnTo>
                    <a:pt x="2046" y="378"/>
                  </a:lnTo>
                  <a:lnTo>
                    <a:pt x="2022" y="366"/>
                  </a:lnTo>
                  <a:lnTo>
                    <a:pt x="2004" y="366"/>
                  </a:lnTo>
                  <a:lnTo>
                    <a:pt x="1968" y="384"/>
                  </a:lnTo>
                  <a:lnTo>
                    <a:pt x="1950" y="384"/>
                  </a:lnTo>
                  <a:lnTo>
                    <a:pt x="1938" y="378"/>
                  </a:lnTo>
                  <a:lnTo>
                    <a:pt x="1926" y="378"/>
                  </a:lnTo>
                  <a:lnTo>
                    <a:pt x="1902" y="366"/>
                  </a:lnTo>
                  <a:lnTo>
                    <a:pt x="1860" y="366"/>
                  </a:lnTo>
                  <a:lnTo>
                    <a:pt x="1872" y="348"/>
                  </a:lnTo>
                  <a:lnTo>
                    <a:pt x="1860" y="348"/>
                  </a:lnTo>
                  <a:lnTo>
                    <a:pt x="1848" y="342"/>
                  </a:lnTo>
                  <a:lnTo>
                    <a:pt x="1824" y="342"/>
                  </a:lnTo>
                  <a:lnTo>
                    <a:pt x="1824" y="366"/>
                  </a:lnTo>
                  <a:lnTo>
                    <a:pt x="1812" y="378"/>
                  </a:lnTo>
                  <a:lnTo>
                    <a:pt x="1788" y="390"/>
                  </a:lnTo>
                  <a:lnTo>
                    <a:pt x="1764" y="390"/>
                  </a:lnTo>
                  <a:lnTo>
                    <a:pt x="1758" y="396"/>
                  </a:lnTo>
                  <a:lnTo>
                    <a:pt x="1758" y="426"/>
                  </a:lnTo>
                  <a:lnTo>
                    <a:pt x="1740" y="432"/>
                  </a:lnTo>
                  <a:lnTo>
                    <a:pt x="1752" y="498"/>
                  </a:lnTo>
                  <a:lnTo>
                    <a:pt x="1740" y="498"/>
                  </a:lnTo>
                  <a:lnTo>
                    <a:pt x="1734" y="510"/>
                  </a:lnTo>
                  <a:lnTo>
                    <a:pt x="1728" y="516"/>
                  </a:lnTo>
                  <a:lnTo>
                    <a:pt x="1710" y="552"/>
                  </a:lnTo>
                  <a:close/>
                  <a:moveTo>
                    <a:pt x="1986" y="576"/>
                  </a:moveTo>
                  <a:lnTo>
                    <a:pt x="1986" y="594"/>
                  </a:lnTo>
                  <a:lnTo>
                    <a:pt x="1992" y="600"/>
                  </a:lnTo>
                  <a:lnTo>
                    <a:pt x="2004" y="600"/>
                  </a:lnTo>
                  <a:lnTo>
                    <a:pt x="2016" y="588"/>
                  </a:lnTo>
                  <a:lnTo>
                    <a:pt x="2016" y="576"/>
                  </a:lnTo>
                  <a:lnTo>
                    <a:pt x="1986" y="576"/>
                  </a:lnTo>
                  <a:close/>
                  <a:moveTo>
                    <a:pt x="1686" y="1110"/>
                  </a:moveTo>
                  <a:lnTo>
                    <a:pt x="1674" y="1110"/>
                  </a:lnTo>
                  <a:lnTo>
                    <a:pt x="1668" y="1116"/>
                  </a:lnTo>
                  <a:lnTo>
                    <a:pt x="1662" y="1116"/>
                  </a:lnTo>
                  <a:lnTo>
                    <a:pt x="1614" y="1104"/>
                  </a:lnTo>
                  <a:lnTo>
                    <a:pt x="1644" y="1146"/>
                  </a:lnTo>
                  <a:lnTo>
                    <a:pt x="1650" y="1152"/>
                  </a:lnTo>
                  <a:lnTo>
                    <a:pt x="1662" y="1158"/>
                  </a:lnTo>
                  <a:lnTo>
                    <a:pt x="1668" y="1164"/>
                  </a:lnTo>
                  <a:lnTo>
                    <a:pt x="1680" y="1170"/>
                  </a:lnTo>
                  <a:lnTo>
                    <a:pt x="1692" y="1158"/>
                  </a:lnTo>
                  <a:lnTo>
                    <a:pt x="1698" y="1140"/>
                  </a:lnTo>
                  <a:lnTo>
                    <a:pt x="1698" y="1128"/>
                  </a:lnTo>
                  <a:lnTo>
                    <a:pt x="1692" y="1116"/>
                  </a:lnTo>
                  <a:lnTo>
                    <a:pt x="1686" y="1110"/>
                  </a:lnTo>
                  <a:close/>
                  <a:moveTo>
                    <a:pt x="2094" y="1104"/>
                  </a:moveTo>
                  <a:lnTo>
                    <a:pt x="2064" y="1128"/>
                  </a:lnTo>
                  <a:lnTo>
                    <a:pt x="2094" y="1134"/>
                  </a:lnTo>
                  <a:lnTo>
                    <a:pt x="2094" y="1104"/>
                  </a:lnTo>
                  <a:close/>
                  <a:moveTo>
                    <a:pt x="486" y="294"/>
                  </a:moveTo>
                  <a:lnTo>
                    <a:pt x="474" y="288"/>
                  </a:lnTo>
                  <a:lnTo>
                    <a:pt x="468" y="288"/>
                  </a:lnTo>
                  <a:lnTo>
                    <a:pt x="456" y="294"/>
                  </a:lnTo>
                  <a:lnTo>
                    <a:pt x="456" y="312"/>
                  </a:lnTo>
                  <a:lnTo>
                    <a:pt x="468" y="324"/>
                  </a:lnTo>
                  <a:lnTo>
                    <a:pt x="474" y="318"/>
                  </a:lnTo>
                  <a:lnTo>
                    <a:pt x="486" y="318"/>
                  </a:lnTo>
                  <a:lnTo>
                    <a:pt x="486" y="312"/>
                  </a:lnTo>
                  <a:lnTo>
                    <a:pt x="492" y="300"/>
                  </a:lnTo>
                  <a:lnTo>
                    <a:pt x="486" y="294"/>
                  </a:lnTo>
                  <a:close/>
                  <a:moveTo>
                    <a:pt x="2346" y="588"/>
                  </a:moveTo>
                  <a:lnTo>
                    <a:pt x="2340" y="576"/>
                  </a:lnTo>
                  <a:lnTo>
                    <a:pt x="2328" y="570"/>
                  </a:lnTo>
                  <a:lnTo>
                    <a:pt x="2310" y="552"/>
                  </a:lnTo>
                  <a:lnTo>
                    <a:pt x="2304" y="552"/>
                  </a:lnTo>
                  <a:lnTo>
                    <a:pt x="2304" y="600"/>
                  </a:lnTo>
                  <a:lnTo>
                    <a:pt x="2316" y="600"/>
                  </a:lnTo>
                  <a:lnTo>
                    <a:pt x="2328" y="606"/>
                  </a:lnTo>
                  <a:lnTo>
                    <a:pt x="2334" y="606"/>
                  </a:lnTo>
                  <a:lnTo>
                    <a:pt x="2346" y="600"/>
                  </a:lnTo>
                  <a:lnTo>
                    <a:pt x="2346" y="588"/>
                  </a:lnTo>
                  <a:close/>
                  <a:moveTo>
                    <a:pt x="2310" y="474"/>
                  </a:moveTo>
                  <a:lnTo>
                    <a:pt x="2340" y="504"/>
                  </a:lnTo>
                  <a:lnTo>
                    <a:pt x="2358" y="516"/>
                  </a:lnTo>
                  <a:lnTo>
                    <a:pt x="2382" y="528"/>
                  </a:lnTo>
                  <a:lnTo>
                    <a:pt x="2400" y="528"/>
                  </a:lnTo>
                  <a:lnTo>
                    <a:pt x="2400" y="522"/>
                  </a:lnTo>
                  <a:lnTo>
                    <a:pt x="2358" y="480"/>
                  </a:lnTo>
                  <a:lnTo>
                    <a:pt x="2358" y="468"/>
                  </a:lnTo>
                  <a:lnTo>
                    <a:pt x="2364" y="456"/>
                  </a:lnTo>
                  <a:lnTo>
                    <a:pt x="2376" y="450"/>
                  </a:lnTo>
                  <a:lnTo>
                    <a:pt x="2394" y="450"/>
                  </a:lnTo>
                  <a:lnTo>
                    <a:pt x="2406" y="456"/>
                  </a:lnTo>
                  <a:lnTo>
                    <a:pt x="2424" y="444"/>
                  </a:lnTo>
                  <a:lnTo>
                    <a:pt x="2400" y="432"/>
                  </a:lnTo>
                  <a:lnTo>
                    <a:pt x="2412" y="426"/>
                  </a:lnTo>
                  <a:lnTo>
                    <a:pt x="2424" y="402"/>
                  </a:lnTo>
                  <a:lnTo>
                    <a:pt x="2412" y="378"/>
                  </a:lnTo>
                  <a:lnTo>
                    <a:pt x="2400" y="372"/>
                  </a:lnTo>
                  <a:lnTo>
                    <a:pt x="2382" y="372"/>
                  </a:lnTo>
                  <a:lnTo>
                    <a:pt x="2358" y="396"/>
                  </a:lnTo>
                  <a:lnTo>
                    <a:pt x="2346" y="402"/>
                  </a:lnTo>
                  <a:lnTo>
                    <a:pt x="2340" y="408"/>
                  </a:lnTo>
                  <a:lnTo>
                    <a:pt x="2334" y="408"/>
                  </a:lnTo>
                  <a:lnTo>
                    <a:pt x="2328" y="402"/>
                  </a:lnTo>
                  <a:lnTo>
                    <a:pt x="2328" y="366"/>
                  </a:lnTo>
                  <a:lnTo>
                    <a:pt x="2334" y="360"/>
                  </a:lnTo>
                  <a:lnTo>
                    <a:pt x="2346" y="336"/>
                  </a:lnTo>
                  <a:lnTo>
                    <a:pt x="2346" y="318"/>
                  </a:lnTo>
                  <a:lnTo>
                    <a:pt x="2340" y="312"/>
                  </a:lnTo>
                  <a:lnTo>
                    <a:pt x="2358" y="276"/>
                  </a:lnTo>
                  <a:lnTo>
                    <a:pt x="2316" y="312"/>
                  </a:lnTo>
                  <a:lnTo>
                    <a:pt x="2316" y="342"/>
                  </a:lnTo>
                  <a:lnTo>
                    <a:pt x="2304" y="348"/>
                  </a:lnTo>
                  <a:lnTo>
                    <a:pt x="2298" y="354"/>
                  </a:lnTo>
                  <a:lnTo>
                    <a:pt x="2286" y="378"/>
                  </a:lnTo>
                  <a:lnTo>
                    <a:pt x="2286" y="408"/>
                  </a:lnTo>
                  <a:lnTo>
                    <a:pt x="2298" y="420"/>
                  </a:lnTo>
                  <a:lnTo>
                    <a:pt x="2304" y="432"/>
                  </a:lnTo>
                  <a:lnTo>
                    <a:pt x="2310" y="438"/>
                  </a:lnTo>
                  <a:lnTo>
                    <a:pt x="2310" y="444"/>
                  </a:lnTo>
                  <a:lnTo>
                    <a:pt x="2304" y="450"/>
                  </a:lnTo>
                  <a:lnTo>
                    <a:pt x="2304" y="468"/>
                  </a:lnTo>
                  <a:lnTo>
                    <a:pt x="2310" y="474"/>
                  </a:lnTo>
                  <a:close/>
                  <a:moveTo>
                    <a:pt x="2250" y="708"/>
                  </a:moveTo>
                  <a:lnTo>
                    <a:pt x="2238" y="696"/>
                  </a:lnTo>
                  <a:lnTo>
                    <a:pt x="2214" y="708"/>
                  </a:lnTo>
                  <a:lnTo>
                    <a:pt x="2214" y="732"/>
                  </a:lnTo>
                  <a:lnTo>
                    <a:pt x="2220" y="744"/>
                  </a:lnTo>
                  <a:lnTo>
                    <a:pt x="2226" y="750"/>
                  </a:lnTo>
                  <a:lnTo>
                    <a:pt x="2250" y="762"/>
                  </a:lnTo>
                  <a:lnTo>
                    <a:pt x="2274" y="762"/>
                  </a:lnTo>
                  <a:lnTo>
                    <a:pt x="2280" y="750"/>
                  </a:lnTo>
                  <a:lnTo>
                    <a:pt x="2280" y="738"/>
                  </a:lnTo>
                  <a:lnTo>
                    <a:pt x="2274" y="726"/>
                  </a:lnTo>
                  <a:lnTo>
                    <a:pt x="2274" y="714"/>
                  </a:lnTo>
                  <a:lnTo>
                    <a:pt x="2268" y="708"/>
                  </a:lnTo>
                  <a:lnTo>
                    <a:pt x="2268" y="702"/>
                  </a:lnTo>
                  <a:lnTo>
                    <a:pt x="2250" y="708"/>
                  </a:lnTo>
                  <a:close/>
                  <a:moveTo>
                    <a:pt x="2148" y="1104"/>
                  </a:moveTo>
                  <a:lnTo>
                    <a:pt x="2226" y="1092"/>
                  </a:lnTo>
                  <a:lnTo>
                    <a:pt x="2166" y="1074"/>
                  </a:lnTo>
                  <a:lnTo>
                    <a:pt x="2148" y="1104"/>
                  </a:lnTo>
                  <a:close/>
                  <a:moveTo>
                    <a:pt x="2544" y="750"/>
                  </a:moveTo>
                  <a:lnTo>
                    <a:pt x="2520" y="732"/>
                  </a:lnTo>
                  <a:lnTo>
                    <a:pt x="2526" y="714"/>
                  </a:lnTo>
                  <a:lnTo>
                    <a:pt x="2514" y="702"/>
                  </a:lnTo>
                  <a:lnTo>
                    <a:pt x="2508" y="690"/>
                  </a:lnTo>
                  <a:lnTo>
                    <a:pt x="2490" y="684"/>
                  </a:lnTo>
                  <a:lnTo>
                    <a:pt x="2472" y="672"/>
                  </a:lnTo>
                  <a:lnTo>
                    <a:pt x="2442" y="666"/>
                  </a:lnTo>
                  <a:lnTo>
                    <a:pt x="2424" y="666"/>
                  </a:lnTo>
                  <a:lnTo>
                    <a:pt x="2388" y="684"/>
                  </a:lnTo>
                  <a:lnTo>
                    <a:pt x="2358" y="684"/>
                  </a:lnTo>
                  <a:lnTo>
                    <a:pt x="2346" y="696"/>
                  </a:lnTo>
                  <a:lnTo>
                    <a:pt x="2340" y="708"/>
                  </a:lnTo>
                  <a:lnTo>
                    <a:pt x="2340" y="726"/>
                  </a:lnTo>
                  <a:lnTo>
                    <a:pt x="2346" y="732"/>
                  </a:lnTo>
                  <a:lnTo>
                    <a:pt x="2364" y="714"/>
                  </a:lnTo>
                  <a:lnTo>
                    <a:pt x="2364" y="726"/>
                  </a:lnTo>
                  <a:lnTo>
                    <a:pt x="2370" y="738"/>
                  </a:lnTo>
                  <a:lnTo>
                    <a:pt x="2376" y="744"/>
                  </a:lnTo>
                  <a:lnTo>
                    <a:pt x="2388" y="738"/>
                  </a:lnTo>
                  <a:lnTo>
                    <a:pt x="2394" y="732"/>
                  </a:lnTo>
                  <a:lnTo>
                    <a:pt x="2394" y="726"/>
                  </a:lnTo>
                  <a:lnTo>
                    <a:pt x="2400" y="720"/>
                  </a:lnTo>
                  <a:lnTo>
                    <a:pt x="2400" y="714"/>
                  </a:lnTo>
                  <a:lnTo>
                    <a:pt x="2406" y="726"/>
                  </a:lnTo>
                  <a:lnTo>
                    <a:pt x="2418" y="732"/>
                  </a:lnTo>
                  <a:lnTo>
                    <a:pt x="2430" y="732"/>
                  </a:lnTo>
                  <a:lnTo>
                    <a:pt x="2442" y="720"/>
                  </a:lnTo>
                  <a:lnTo>
                    <a:pt x="2454" y="714"/>
                  </a:lnTo>
                  <a:lnTo>
                    <a:pt x="2460" y="708"/>
                  </a:lnTo>
                  <a:lnTo>
                    <a:pt x="2472" y="762"/>
                  </a:lnTo>
                  <a:lnTo>
                    <a:pt x="2502" y="738"/>
                  </a:lnTo>
                  <a:lnTo>
                    <a:pt x="2538" y="774"/>
                  </a:lnTo>
                  <a:lnTo>
                    <a:pt x="2544" y="750"/>
                  </a:lnTo>
                  <a:close/>
                  <a:moveTo>
                    <a:pt x="3264" y="678"/>
                  </a:moveTo>
                  <a:lnTo>
                    <a:pt x="3222" y="648"/>
                  </a:lnTo>
                  <a:lnTo>
                    <a:pt x="3210" y="648"/>
                  </a:lnTo>
                  <a:lnTo>
                    <a:pt x="3198" y="654"/>
                  </a:lnTo>
                  <a:lnTo>
                    <a:pt x="3180" y="654"/>
                  </a:lnTo>
                  <a:lnTo>
                    <a:pt x="3162" y="648"/>
                  </a:lnTo>
                  <a:lnTo>
                    <a:pt x="3126" y="630"/>
                  </a:lnTo>
                  <a:lnTo>
                    <a:pt x="3096" y="612"/>
                  </a:lnTo>
                  <a:lnTo>
                    <a:pt x="3060" y="594"/>
                  </a:lnTo>
                  <a:lnTo>
                    <a:pt x="3042" y="582"/>
                  </a:lnTo>
                  <a:lnTo>
                    <a:pt x="3030" y="582"/>
                  </a:lnTo>
                  <a:lnTo>
                    <a:pt x="3006" y="594"/>
                  </a:lnTo>
                  <a:lnTo>
                    <a:pt x="3000" y="600"/>
                  </a:lnTo>
                  <a:lnTo>
                    <a:pt x="2988" y="606"/>
                  </a:lnTo>
                  <a:lnTo>
                    <a:pt x="3006" y="630"/>
                  </a:lnTo>
                  <a:lnTo>
                    <a:pt x="2928" y="642"/>
                  </a:lnTo>
                  <a:lnTo>
                    <a:pt x="2934" y="666"/>
                  </a:lnTo>
                  <a:lnTo>
                    <a:pt x="2928" y="678"/>
                  </a:lnTo>
                  <a:lnTo>
                    <a:pt x="2922" y="684"/>
                  </a:lnTo>
                  <a:lnTo>
                    <a:pt x="2916" y="696"/>
                  </a:lnTo>
                  <a:lnTo>
                    <a:pt x="2880" y="720"/>
                  </a:lnTo>
                  <a:lnTo>
                    <a:pt x="2862" y="726"/>
                  </a:lnTo>
                  <a:lnTo>
                    <a:pt x="2844" y="726"/>
                  </a:lnTo>
                  <a:lnTo>
                    <a:pt x="2832" y="720"/>
                  </a:lnTo>
                  <a:lnTo>
                    <a:pt x="2826" y="714"/>
                  </a:lnTo>
                  <a:lnTo>
                    <a:pt x="2820" y="702"/>
                  </a:lnTo>
                  <a:lnTo>
                    <a:pt x="2820" y="678"/>
                  </a:lnTo>
                  <a:lnTo>
                    <a:pt x="2814" y="672"/>
                  </a:lnTo>
                  <a:lnTo>
                    <a:pt x="2814" y="660"/>
                  </a:lnTo>
                  <a:lnTo>
                    <a:pt x="2808" y="666"/>
                  </a:lnTo>
                  <a:lnTo>
                    <a:pt x="2808" y="672"/>
                  </a:lnTo>
                  <a:lnTo>
                    <a:pt x="2802" y="684"/>
                  </a:lnTo>
                  <a:lnTo>
                    <a:pt x="2796" y="690"/>
                  </a:lnTo>
                  <a:lnTo>
                    <a:pt x="2796" y="696"/>
                  </a:lnTo>
                  <a:lnTo>
                    <a:pt x="2796" y="690"/>
                  </a:lnTo>
                  <a:lnTo>
                    <a:pt x="2790" y="684"/>
                  </a:lnTo>
                  <a:lnTo>
                    <a:pt x="2790" y="672"/>
                  </a:lnTo>
                  <a:lnTo>
                    <a:pt x="2784" y="660"/>
                  </a:lnTo>
                  <a:lnTo>
                    <a:pt x="2784" y="576"/>
                  </a:lnTo>
                  <a:lnTo>
                    <a:pt x="2778" y="558"/>
                  </a:lnTo>
                  <a:lnTo>
                    <a:pt x="2760" y="522"/>
                  </a:lnTo>
                  <a:lnTo>
                    <a:pt x="2724" y="522"/>
                  </a:lnTo>
                  <a:lnTo>
                    <a:pt x="2718" y="510"/>
                  </a:lnTo>
                  <a:lnTo>
                    <a:pt x="2694" y="498"/>
                  </a:lnTo>
                  <a:lnTo>
                    <a:pt x="2676" y="486"/>
                  </a:lnTo>
                  <a:lnTo>
                    <a:pt x="2652" y="486"/>
                  </a:lnTo>
                  <a:lnTo>
                    <a:pt x="2634" y="498"/>
                  </a:lnTo>
                  <a:lnTo>
                    <a:pt x="2628" y="504"/>
                  </a:lnTo>
                  <a:lnTo>
                    <a:pt x="2616" y="510"/>
                  </a:lnTo>
                  <a:lnTo>
                    <a:pt x="2610" y="522"/>
                  </a:lnTo>
                  <a:lnTo>
                    <a:pt x="2586" y="528"/>
                  </a:lnTo>
                  <a:lnTo>
                    <a:pt x="2580" y="546"/>
                  </a:lnTo>
                  <a:lnTo>
                    <a:pt x="2562" y="558"/>
                  </a:lnTo>
                  <a:lnTo>
                    <a:pt x="2562" y="540"/>
                  </a:lnTo>
                  <a:lnTo>
                    <a:pt x="2556" y="534"/>
                  </a:lnTo>
                  <a:lnTo>
                    <a:pt x="2532" y="534"/>
                  </a:lnTo>
                  <a:lnTo>
                    <a:pt x="2532" y="546"/>
                  </a:lnTo>
                  <a:lnTo>
                    <a:pt x="2544" y="570"/>
                  </a:lnTo>
                  <a:lnTo>
                    <a:pt x="2568" y="582"/>
                  </a:lnTo>
                  <a:lnTo>
                    <a:pt x="2604" y="582"/>
                  </a:lnTo>
                  <a:lnTo>
                    <a:pt x="2616" y="588"/>
                  </a:lnTo>
                  <a:lnTo>
                    <a:pt x="2622" y="594"/>
                  </a:lnTo>
                  <a:lnTo>
                    <a:pt x="2628" y="594"/>
                  </a:lnTo>
                  <a:lnTo>
                    <a:pt x="2628" y="618"/>
                  </a:lnTo>
                  <a:lnTo>
                    <a:pt x="2634" y="630"/>
                  </a:lnTo>
                  <a:lnTo>
                    <a:pt x="2640" y="636"/>
                  </a:lnTo>
                  <a:lnTo>
                    <a:pt x="2652" y="642"/>
                  </a:lnTo>
                  <a:lnTo>
                    <a:pt x="2694" y="642"/>
                  </a:lnTo>
                  <a:lnTo>
                    <a:pt x="2712" y="636"/>
                  </a:lnTo>
                  <a:lnTo>
                    <a:pt x="2754" y="636"/>
                  </a:lnTo>
                  <a:lnTo>
                    <a:pt x="2760" y="642"/>
                  </a:lnTo>
                  <a:lnTo>
                    <a:pt x="2760" y="660"/>
                  </a:lnTo>
                  <a:lnTo>
                    <a:pt x="2700" y="660"/>
                  </a:lnTo>
                  <a:lnTo>
                    <a:pt x="2688" y="666"/>
                  </a:lnTo>
                  <a:lnTo>
                    <a:pt x="2676" y="678"/>
                  </a:lnTo>
                  <a:lnTo>
                    <a:pt x="2640" y="678"/>
                  </a:lnTo>
                  <a:lnTo>
                    <a:pt x="2616" y="690"/>
                  </a:lnTo>
                  <a:lnTo>
                    <a:pt x="2616" y="696"/>
                  </a:lnTo>
                  <a:lnTo>
                    <a:pt x="2622" y="696"/>
                  </a:lnTo>
                  <a:lnTo>
                    <a:pt x="2646" y="708"/>
                  </a:lnTo>
                  <a:lnTo>
                    <a:pt x="2658" y="708"/>
                  </a:lnTo>
                  <a:lnTo>
                    <a:pt x="2676" y="726"/>
                  </a:lnTo>
                  <a:lnTo>
                    <a:pt x="2682" y="738"/>
                  </a:lnTo>
                  <a:lnTo>
                    <a:pt x="2688" y="744"/>
                  </a:lnTo>
                  <a:lnTo>
                    <a:pt x="2682" y="750"/>
                  </a:lnTo>
                  <a:lnTo>
                    <a:pt x="2676" y="762"/>
                  </a:lnTo>
                  <a:lnTo>
                    <a:pt x="2676" y="774"/>
                  </a:lnTo>
                  <a:lnTo>
                    <a:pt x="2670" y="780"/>
                  </a:lnTo>
                  <a:lnTo>
                    <a:pt x="2676" y="792"/>
                  </a:lnTo>
                  <a:lnTo>
                    <a:pt x="2682" y="798"/>
                  </a:lnTo>
                  <a:lnTo>
                    <a:pt x="2694" y="792"/>
                  </a:lnTo>
                  <a:lnTo>
                    <a:pt x="2706" y="780"/>
                  </a:lnTo>
                  <a:lnTo>
                    <a:pt x="2712" y="768"/>
                  </a:lnTo>
                  <a:lnTo>
                    <a:pt x="2718" y="762"/>
                  </a:lnTo>
                  <a:lnTo>
                    <a:pt x="2718" y="750"/>
                  </a:lnTo>
                  <a:lnTo>
                    <a:pt x="2724" y="744"/>
                  </a:lnTo>
                  <a:lnTo>
                    <a:pt x="2736" y="720"/>
                  </a:lnTo>
                  <a:lnTo>
                    <a:pt x="2742" y="714"/>
                  </a:lnTo>
                  <a:lnTo>
                    <a:pt x="2748" y="702"/>
                  </a:lnTo>
                  <a:lnTo>
                    <a:pt x="2748" y="744"/>
                  </a:lnTo>
                  <a:lnTo>
                    <a:pt x="2754" y="750"/>
                  </a:lnTo>
                  <a:lnTo>
                    <a:pt x="2766" y="756"/>
                  </a:lnTo>
                  <a:lnTo>
                    <a:pt x="2772" y="768"/>
                  </a:lnTo>
                  <a:lnTo>
                    <a:pt x="2784" y="774"/>
                  </a:lnTo>
                  <a:lnTo>
                    <a:pt x="2790" y="780"/>
                  </a:lnTo>
                  <a:lnTo>
                    <a:pt x="2814" y="780"/>
                  </a:lnTo>
                  <a:lnTo>
                    <a:pt x="2820" y="774"/>
                  </a:lnTo>
                  <a:lnTo>
                    <a:pt x="2826" y="774"/>
                  </a:lnTo>
                  <a:lnTo>
                    <a:pt x="2814" y="792"/>
                  </a:lnTo>
                  <a:lnTo>
                    <a:pt x="2844" y="822"/>
                  </a:lnTo>
                  <a:lnTo>
                    <a:pt x="2904" y="822"/>
                  </a:lnTo>
                  <a:lnTo>
                    <a:pt x="2940" y="846"/>
                  </a:lnTo>
                  <a:lnTo>
                    <a:pt x="2976" y="864"/>
                  </a:lnTo>
                  <a:lnTo>
                    <a:pt x="3006" y="876"/>
                  </a:lnTo>
                  <a:lnTo>
                    <a:pt x="3036" y="894"/>
                  </a:lnTo>
                  <a:lnTo>
                    <a:pt x="3066" y="924"/>
                  </a:lnTo>
                  <a:lnTo>
                    <a:pt x="3066" y="972"/>
                  </a:lnTo>
                  <a:lnTo>
                    <a:pt x="3090" y="996"/>
                  </a:lnTo>
                  <a:lnTo>
                    <a:pt x="3102" y="1002"/>
                  </a:lnTo>
                  <a:lnTo>
                    <a:pt x="3096" y="1002"/>
                  </a:lnTo>
                  <a:lnTo>
                    <a:pt x="3084" y="1008"/>
                  </a:lnTo>
                  <a:lnTo>
                    <a:pt x="3078" y="1014"/>
                  </a:lnTo>
                  <a:lnTo>
                    <a:pt x="3078" y="1020"/>
                  </a:lnTo>
                  <a:lnTo>
                    <a:pt x="3090" y="1032"/>
                  </a:lnTo>
                  <a:lnTo>
                    <a:pt x="3114" y="1032"/>
                  </a:lnTo>
                  <a:lnTo>
                    <a:pt x="3090" y="1044"/>
                  </a:lnTo>
                  <a:lnTo>
                    <a:pt x="3090" y="1056"/>
                  </a:lnTo>
                  <a:lnTo>
                    <a:pt x="3102" y="1062"/>
                  </a:lnTo>
                  <a:lnTo>
                    <a:pt x="3108" y="1092"/>
                  </a:lnTo>
                  <a:lnTo>
                    <a:pt x="3096" y="1122"/>
                  </a:lnTo>
                  <a:lnTo>
                    <a:pt x="3120" y="1122"/>
                  </a:lnTo>
                  <a:lnTo>
                    <a:pt x="3126" y="1116"/>
                  </a:lnTo>
                  <a:lnTo>
                    <a:pt x="3138" y="1116"/>
                  </a:lnTo>
                  <a:lnTo>
                    <a:pt x="3150" y="1110"/>
                  </a:lnTo>
                  <a:lnTo>
                    <a:pt x="3162" y="1110"/>
                  </a:lnTo>
                  <a:lnTo>
                    <a:pt x="3168" y="1104"/>
                  </a:lnTo>
                  <a:lnTo>
                    <a:pt x="3174" y="1104"/>
                  </a:lnTo>
                  <a:lnTo>
                    <a:pt x="3174" y="1134"/>
                  </a:lnTo>
                  <a:lnTo>
                    <a:pt x="3234" y="1194"/>
                  </a:lnTo>
                  <a:lnTo>
                    <a:pt x="3240" y="1194"/>
                  </a:lnTo>
                  <a:lnTo>
                    <a:pt x="3240" y="1146"/>
                  </a:lnTo>
                  <a:lnTo>
                    <a:pt x="3234" y="1122"/>
                  </a:lnTo>
                  <a:lnTo>
                    <a:pt x="3234" y="1116"/>
                  </a:lnTo>
                  <a:lnTo>
                    <a:pt x="3240" y="1110"/>
                  </a:lnTo>
                  <a:lnTo>
                    <a:pt x="3240" y="1098"/>
                  </a:lnTo>
                  <a:lnTo>
                    <a:pt x="3246" y="1086"/>
                  </a:lnTo>
                  <a:lnTo>
                    <a:pt x="3246" y="1062"/>
                  </a:lnTo>
                  <a:lnTo>
                    <a:pt x="3252" y="1050"/>
                  </a:lnTo>
                  <a:lnTo>
                    <a:pt x="3252" y="1020"/>
                  </a:lnTo>
                  <a:lnTo>
                    <a:pt x="3240" y="1020"/>
                  </a:lnTo>
                  <a:lnTo>
                    <a:pt x="3228" y="1014"/>
                  </a:lnTo>
                  <a:lnTo>
                    <a:pt x="3222" y="1008"/>
                  </a:lnTo>
                  <a:lnTo>
                    <a:pt x="3222" y="1002"/>
                  </a:lnTo>
                  <a:lnTo>
                    <a:pt x="3234" y="990"/>
                  </a:lnTo>
                  <a:lnTo>
                    <a:pt x="3246" y="984"/>
                  </a:lnTo>
                  <a:lnTo>
                    <a:pt x="3252" y="978"/>
                  </a:lnTo>
                  <a:lnTo>
                    <a:pt x="3252" y="864"/>
                  </a:lnTo>
                  <a:lnTo>
                    <a:pt x="3258" y="846"/>
                  </a:lnTo>
                  <a:lnTo>
                    <a:pt x="3258" y="708"/>
                  </a:lnTo>
                  <a:lnTo>
                    <a:pt x="3264" y="678"/>
                  </a:lnTo>
                  <a:close/>
                  <a:moveTo>
                    <a:pt x="336" y="666"/>
                  </a:moveTo>
                  <a:lnTo>
                    <a:pt x="330" y="672"/>
                  </a:lnTo>
                  <a:lnTo>
                    <a:pt x="354" y="696"/>
                  </a:lnTo>
                  <a:lnTo>
                    <a:pt x="360" y="708"/>
                  </a:lnTo>
                  <a:lnTo>
                    <a:pt x="366" y="714"/>
                  </a:lnTo>
                  <a:lnTo>
                    <a:pt x="378" y="714"/>
                  </a:lnTo>
                  <a:lnTo>
                    <a:pt x="378" y="696"/>
                  </a:lnTo>
                  <a:lnTo>
                    <a:pt x="366" y="690"/>
                  </a:lnTo>
                  <a:lnTo>
                    <a:pt x="360" y="678"/>
                  </a:lnTo>
                  <a:lnTo>
                    <a:pt x="348" y="672"/>
                  </a:lnTo>
                  <a:lnTo>
                    <a:pt x="342" y="666"/>
                  </a:lnTo>
                  <a:lnTo>
                    <a:pt x="336" y="666"/>
                  </a:lnTo>
                  <a:close/>
                  <a:moveTo>
                    <a:pt x="2526" y="1104"/>
                  </a:moveTo>
                  <a:lnTo>
                    <a:pt x="2544" y="1116"/>
                  </a:lnTo>
                  <a:lnTo>
                    <a:pt x="2574" y="1092"/>
                  </a:lnTo>
                  <a:lnTo>
                    <a:pt x="2592" y="1092"/>
                  </a:lnTo>
                  <a:lnTo>
                    <a:pt x="2604" y="1080"/>
                  </a:lnTo>
                  <a:lnTo>
                    <a:pt x="2604" y="1062"/>
                  </a:lnTo>
                  <a:lnTo>
                    <a:pt x="2592" y="1056"/>
                  </a:lnTo>
                  <a:lnTo>
                    <a:pt x="2586" y="1056"/>
                  </a:lnTo>
                  <a:lnTo>
                    <a:pt x="2574" y="1062"/>
                  </a:lnTo>
                  <a:lnTo>
                    <a:pt x="2556" y="1068"/>
                  </a:lnTo>
                  <a:lnTo>
                    <a:pt x="2526" y="1098"/>
                  </a:lnTo>
                  <a:lnTo>
                    <a:pt x="2526" y="1104"/>
                  </a:lnTo>
                  <a:close/>
                  <a:moveTo>
                    <a:pt x="3096" y="1068"/>
                  </a:moveTo>
                  <a:lnTo>
                    <a:pt x="3090" y="1068"/>
                  </a:lnTo>
                  <a:lnTo>
                    <a:pt x="3090" y="1062"/>
                  </a:lnTo>
                  <a:lnTo>
                    <a:pt x="3084" y="1062"/>
                  </a:lnTo>
                  <a:lnTo>
                    <a:pt x="3078" y="1056"/>
                  </a:lnTo>
                  <a:lnTo>
                    <a:pt x="3066" y="1056"/>
                  </a:lnTo>
                  <a:lnTo>
                    <a:pt x="3048" y="1062"/>
                  </a:lnTo>
                  <a:lnTo>
                    <a:pt x="3024" y="1086"/>
                  </a:lnTo>
                  <a:lnTo>
                    <a:pt x="3012" y="1122"/>
                  </a:lnTo>
                  <a:lnTo>
                    <a:pt x="3012" y="1134"/>
                  </a:lnTo>
                  <a:lnTo>
                    <a:pt x="3072" y="1128"/>
                  </a:lnTo>
                  <a:lnTo>
                    <a:pt x="3084" y="1128"/>
                  </a:lnTo>
                  <a:lnTo>
                    <a:pt x="3090" y="1122"/>
                  </a:lnTo>
                  <a:lnTo>
                    <a:pt x="3102" y="1092"/>
                  </a:lnTo>
                  <a:lnTo>
                    <a:pt x="3096" y="1068"/>
                  </a:lnTo>
                  <a:close/>
                  <a:moveTo>
                    <a:pt x="2778" y="942"/>
                  </a:moveTo>
                  <a:lnTo>
                    <a:pt x="2766" y="960"/>
                  </a:lnTo>
                  <a:lnTo>
                    <a:pt x="2766" y="1014"/>
                  </a:lnTo>
                  <a:lnTo>
                    <a:pt x="2784" y="1014"/>
                  </a:lnTo>
                  <a:lnTo>
                    <a:pt x="2778" y="996"/>
                  </a:lnTo>
                  <a:lnTo>
                    <a:pt x="2790" y="990"/>
                  </a:lnTo>
                  <a:lnTo>
                    <a:pt x="2790" y="972"/>
                  </a:lnTo>
                  <a:lnTo>
                    <a:pt x="2778" y="972"/>
                  </a:lnTo>
                  <a:lnTo>
                    <a:pt x="2796" y="936"/>
                  </a:lnTo>
                  <a:lnTo>
                    <a:pt x="2814" y="906"/>
                  </a:lnTo>
                  <a:lnTo>
                    <a:pt x="2784" y="912"/>
                  </a:lnTo>
                  <a:lnTo>
                    <a:pt x="2778" y="942"/>
                  </a:lnTo>
                  <a:close/>
                  <a:moveTo>
                    <a:pt x="2136" y="600"/>
                  </a:moveTo>
                  <a:lnTo>
                    <a:pt x="2124" y="594"/>
                  </a:lnTo>
                  <a:lnTo>
                    <a:pt x="2118" y="594"/>
                  </a:lnTo>
                  <a:lnTo>
                    <a:pt x="2106" y="588"/>
                  </a:lnTo>
                  <a:lnTo>
                    <a:pt x="2088" y="588"/>
                  </a:lnTo>
                  <a:lnTo>
                    <a:pt x="2082" y="594"/>
                  </a:lnTo>
                  <a:lnTo>
                    <a:pt x="2082" y="600"/>
                  </a:lnTo>
                  <a:lnTo>
                    <a:pt x="2076" y="606"/>
                  </a:lnTo>
                  <a:lnTo>
                    <a:pt x="2082" y="612"/>
                  </a:lnTo>
                  <a:lnTo>
                    <a:pt x="2094" y="618"/>
                  </a:lnTo>
                  <a:lnTo>
                    <a:pt x="2136" y="618"/>
                  </a:lnTo>
                  <a:lnTo>
                    <a:pt x="2214" y="606"/>
                  </a:lnTo>
                  <a:lnTo>
                    <a:pt x="2136" y="600"/>
                  </a:lnTo>
                  <a:close/>
                  <a:moveTo>
                    <a:pt x="1308" y="1038"/>
                  </a:moveTo>
                  <a:lnTo>
                    <a:pt x="1368" y="1002"/>
                  </a:lnTo>
                  <a:lnTo>
                    <a:pt x="1362" y="990"/>
                  </a:lnTo>
                  <a:lnTo>
                    <a:pt x="1350" y="990"/>
                  </a:lnTo>
                  <a:lnTo>
                    <a:pt x="1332" y="996"/>
                  </a:lnTo>
                  <a:lnTo>
                    <a:pt x="1320" y="996"/>
                  </a:lnTo>
                  <a:lnTo>
                    <a:pt x="1302" y="1002"/>
                  </a:lnTo>
                  <a:lnTo>
                    <a:pt x="1290" y="1008"/>
                  </a:lnTo>
                  <a:lnTo>
                    <a:pt x="1284" y="1014"/>
                  </a:lnTo>
                  <a:lnTo>
                    <a:pt x="1284" y="1032"/>
                  </a:lnTo>
                  <a:lnTo>
                    <a:pt x="1290" y="1038"/>
                  </a:lnTo>
                  <a:lnTo>
                    <a:pt x="1308" y="1038"/>
                  </a:lnTo>
                  <a:close/>
                  <a:moveTo>
                    <a:pt x="1428" y="1116"/>
                  </a:moveTo>
                  <a:lnTo>
                    <a:pt x="1392" y="1116"/>
                  </a:lnTo>
                  <a:lnTo>
                    <a:pt x="1386" y="1146"/>
                  </a:lnTo>
                  <a:lnTo>
                    <a:pt x="1386" y="1152"/>
                  </a:lnTo>
                  <a:lnTo>
                    <a:pt x="1404" y="1170"/>
                  </a:lnTo>
                  <a:lnTo>
                    <a:pt x="1416" y="1176"/>
                  </a:lnTo>
                  <a:lnTo>
                    <a:pt x="1428" y="1164"/>
                  </a:lnTo>
                  <a:lnTo>
                    <a:pt x="1440" y="1140"/>
                  </a:lnTo>
                  <a:lnTo>
                    <a:pt x="1440" y="1128"/>
                  </a:lnTo>
                  <a:lnTo>
                    <a:pt x="1428" y="1116"/>
                  </a:lnTo>
                  <a:close/>
                  <a:moveTo>
                    <a:pt x="708" y="930"/>
                  </a:moveTo>
                  <a:lnTo>
                    <a:pt x="714" y="924"/>
                  </a:lnTo>
                  <a:lnTo>
                    <a:pt x="714" y="900"/>
                  </a:lnTo>
                  <a:lnTo>
                    <a:pt x="744" y="924"/>
                  </a:lnTo>
                  <a:lnTo>
                    <a:pt x="744" y="918"/>
                  </a:lnTo>
                  <a:lnTo>
                    <a:pt x="750" y="912"/>
                  </a:lnTo>
                  <a:lnTo>
                    <a:pt x="750" y="900"/>
                  </a:lnTo>
                  <a:lnTo>
                    <a:pt x="756" y="882"/>
                  </a:lnTo>
                  <a:lnTo>
                    <a:pt x="756" y="840"/>
                  </a:lnTo>
                  <a:lnTo>
                    <a:pt x="762" y="822"/>
                  </a:lnTo>
                  <a:lnTo>
                    <a:pt x="762" y="810"/>
                  </a:lnTo>
                  <a:lnTo>
                    <a:pt x="768" y="792"/>
                  </a:lnTo>
                  <a:lnTo>
                    <a:pt x="768" y="780"/>
                  </a:lnTo>
                  <a:lnTo>
                    <a:pt x="762" y="774"/>
                  </a:lnTo>
                  <a:lnTo>
                    <a:pt x="756" y="762"/>
                  </a:lnTo>
                  <a:lnTo>
                    <a:pt x="756" y="750"/>
                  </a:lnTo>
                  <a:lnTo>
                    <a:pt x="768" y="726"/>
                  </a:lnTo>
                  <a:lnTo>
                    <a:pt x="774" y="720"/>
                  </a:lnTo>
                  <a:lnTo>
                    <a:pt x="774" y="714"/>
                  </a:lnTo>
                  <a:lnTo>
                    <a:pt x="756" y="696"/>
                  </a:lnTo>
                  <a:lnTo>
                    <a:pt x="744" y="654"/>
                  </a:lnTo>
                  <a:lnTo>
                    <a:pt x="702" y="654"/>
                  </a:lnTo>
                  <a:lnTo>
                    <a:pt x="702" y="618"/>
                  </a:lnTo>
                  <a:lnTo>
                    <a:pt x="666" y="618"/>
                  </a:lnTo>
                  <a:lnTo>
                    <a:pt x="660" y="546"/>
                  </a:lnTo>
                  <a:lnTo>
                    <a:pt x="606" y="546"/>
                  </a:lnTo>
                  <a:lnTo>
                    <a:pt x="594" y="534"/>
                  </a:lnTo>
                  <a:lnTo>
                    <a:pt x="594" y="504"/>
                  </a:lnTo>
                  <a:lnTo>
                    <a:pt x="600" y="498"/>
                  </a:lnTo>
                  <a:lnTo>
                    <a:pt x="606" y="486"/>
                  </a:lnTo>
                  <a:lnTo>
                    <a:pt x="582" y="486"/>
                  </a:lnTo>
                  <a:lnTo>
                    <a:pt x="600" y="468"/>
                  </a:lnTo>
                  <a:lnTo>
                    <a:pt x="606" y="456"/>
                  </a:lnTo>
                  <a:lnTo>
                    <a:pt x="612" y="450"/>
                  </a:lnTo>
                  <a:lnTo>
                    <a:pt x="612" y="438"/>
                  </a:lnTo>
                  <a:lnTo>
                    <a:pt x="600" y="426"/>
                  </a:lnTo>
                  <a:lnTo>
                    <a:pt x="588" y="432"/>
                  </a:lnTo>
                  <a:lnTo>
                    <a:pt x="570" y="432"/>
                  </a:lnTo>
                  <a:lnTo>
                    <a:pt x="552" y="438"/>
                  </a:lnTo>
                  <a:lnTo>
                    <a:pt x="540" y="438"/>
                  </a:lnTo>
                  <a:lnTo>
                    <a:pt x="534" y="444"/>
                  </a:lnTo>
                  <a:lnTo>
                    <a:pt x="528" y="444"/>
                  </a:lnTo>
                  <a:lnTo>
                    <a:pt x="534" y="438"/>
                  </a:lnTo>
                  <a:lnTo>
                    <a:pt x="546" y="432"/>
                  </a:lnTo>
                  <a:lnTo>
                    <a:pt x="552" y="420"/>
                  </a:lnTo>
                  <a:lnTo>
                    <a:pt x="558" y="414"/>
                  </a:lnTo>
                  <a:lnTo>
                    <a:pt x="558" y="402"/>
                  </a:lnTo>
                  <a:lnTo>
                    <a:pt x="546" y="396"/>
                  </a:lnTo>
                  <a:lnTo>
                    <a:pt x="534" y="396"/>
                  </a:lnTo>
                  <a:lnTo>
                    <a:pt x="522" y="390"/>
                  </a:lnTo>
                  <a:lnTo>
                    <a:pt x="510" y="390"/>
                  </a:lnTo>
                  <a:lnTo>
                    <a:pt x="516" y="384"/>
                  </a:lnTo>
                  <a:lnTo>
                    <a:pt x="516" y="378"/>
                  </a:lnTo>
                  <a:lnTo>
                    <a:pt x="504" y="354"/>
                  </a:lnTo>
                  <a:lnTo>
                    <a:pt x="492" y="342"/>
                  </a:lnTo>
                  <a:lnTo>
                    <a:pt x="480" y="336"/>
                  </a:lnTo>
                  <a:lnTo>
                    <a:pt x="462" y="330"/>
                  </a:lnTo>
                  <a:lnTo>
                    <a:pt x="456" y="324"/>
                  </a:lnTo>
                  <a:lnTo>
                    <a:pt x="450" y="324"/>
                  </a:lnTo>
                  <a:lnTo>
                    <a:pt x="450" y="318"/>
                  </a:lnTo>
                  <a:lnTo>
                    <a:pt x="444" y="312"/>
                  </a:lnTo>
                  <a:lnTo>
                    <a:pt x="438" y="300"/>
                  </a:lnTo>
                  <a:lnTo>
                    <a:pt x="438" y="288"/>
                  </a:lnTo>
                  <a:lnTo>
                    <a:pt x="426" y="276"/>
                  </a:lnTo>
                  <a:lnTo>
                    <a:pt x="414" y="276"/>
                  </a:lnTo>
                  <a:lnTo>
                    <a:pt x="408" y="282"/>
                  </a:lnTo>
                  <a:lnTo>
                    <a:pt x="414" y="306"/>
                  </a:lnTo>
                  <a:lnTo>
                    <a:pt x="408" y="300"/>
                  </a:lnTo>
                  <a:lnTo>
                    <a:pt x="396" y="294"/>
                  </a:lnTo>
                  <a:lnTo>
                    <a:pt x="360" y="258"/>
                  </a:lnTo>
                  <a:lnTo>
                    <a:pt x="360" y="246"/>
                  </a:lnTo>
                  <a:lnTo>
                    <a:pt x="354" y="240"/>
                  </a:lnTo>
                  <a:lnTo>
                    <a:pt x="348" y="228"/>
                  </a:lnTo>
                  <a:lnTo>
                    <a:pt x="342" y="222"/>
                  </a:lnTo>
                  <a:lnTo>
                    <a:pt x="342" y="216"/>
                  </a:lnTo>
                  <a:lnTo>
                    <a:pt x="330" y="210"/>
                  </a:lnTo>
                  <a:lnTo>
                    <a:pt x="312" y="192"/>
                  </a:lnTo>
                  <a:lnTo>
                    <a:pt x="294" y="186"/>
                  </a:lnTo>
                  <a:lnTo>
                    <a:pt x="288" y="174"/>
                  </a:lnTo>
                  <a:lnTo>
                    <a:pt x="276" y="168"/>
                  </a:lnTo>
                  <a:lnTo>
                    <a:pt x="264" y="156"/>
                  </a:lnTo>
                  <a:lnTo>
                    <a:pt x="252" y="150"/>
                  </a:lnTo>
                  <a:lnTo>
                    <a:pt x="240" y="138"/>
                  </a:lnTo>
                  <a:lnTo>
                    <a:pt x="234" y="126"/>
                  </a:lnTo>
                  <a:lnTo>
                    <a:pt x="222" y="120"/>
                  </a:lnTo>
                  <a:lnTo>
                    <a:pt x="222" y="102"/>
                  </a:lnTo>
                  <a:lnTo>
                    <a:pt x="204" y="84"/>
                  </a:lnTo>
                  <a:lnTo>
                    <a:pt x="198" y="72"/>
                  </a:lnTo>
                  <a:lnTo>
                    <a:pt x="168" y="42"/>
                  </a:lnTo>
                  <a:lnTo>
                    <a:pt x="150" y="42"/>
                  </a:lnTo>
                  <a:lnTo>
                    <a:pt x="66" y="36"/>
                  </a:lnTo>
                  <a:lnTo>
                    <a:pt x="42" y="12"/>
                  </a:lnTo>
                  <a:lnTo>
                    <a:pt x="30" y="6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6" y="6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8" y="78"/>
                  </a:lnTo>
                  <a:lnTo>
                    <a:pt x="66" y="126"/>
                  </a:lnTo>
                  <a:lnTo>
                    <a:pt x="96" y="150"/>
                  </a:lnTo>
                  <a:lnTo>
                    <a:pt x="126" y="180"/>
                  </a:lnTo>
                  <a:lnTo>
                    <a:pt x="162" y="234"/>
                  </a:lnTo>
                  <a:lnTo>
                    <a:pt x="174" y="228"/>
                  </a:lnTo>
                  <a:lnTo>
                    <a:pt x="174" y="252"/>
                  </a:lnTo>
                  <a:lnTo>
                    <a:pt x="180" y="264"/>
                  </a:lnTo>
                  <a:lnTo>
                    <a:pt x="186" y="270"/>
                  </a:lnTo>
                  <a:lnTo>
                    <a:pt x="198" y="276"/>
                  </a:lnTo>
                  <a:lnTo>
                    <a:pt x="216" y="288"/>
                  </a:lnTo>
                  <a:lnTo>
                    <a:pt x="228" y="300"/>
                  </a:lnTo>
                  <a:lnTo>
                    <a:pt x="246" y="312"/>
                  </a:lnTo>
                  <a:lnTo>
                    <a:pt x="258" y="324"/>
                  </a:lnTo>
                  <a:lnTo>
                    <a:pt x="264" y="336"/>
                  </a:lnTo>
                  <a:lnTo>
                    <a:pt x="276" y="372"/>
                  </a:lnTo>
                  <a:lnTo>
                    <a:pt x="276" y="384"/>
                  </a:lnTo>
                  <a:lnTo>
                    <a:pt x="282" y="390"/>
                  </a:lnTo>
                  <a:lnTo>
                    <a:pt x="282" y="426"/>
                  </a:lnTo>
                  <a:lnTo>
                    <a:pt x="288" y="438"/>
                  </a:lnTo>
                  <a:lnTo>
                    <a:pt x="288" y="444"/>
                  </a:lnTo>
                  <a:lnTo>
                    <a:pt x="294" y="450"/>
                  </a:lnTo>
                  <a:lnTo>
                    <a:pt x="300" y="450"/>
                  </a:lnTo>
                  <a:lnTo>
                    <a:pt x="312" y="444"/>
                  </a:lnTo>
                  <a:lnTo>
                    <a:pt x="324" y="444"/>
                  </a:lnTo>
                  <a:lnTo>
                    <a:pt x="324" y="450"/>
                  </a:lnTo>
                  <a:lnTo>
                    <a:pt x="330" y="462"/>
                  </a:lnTo>
                  <a:lnTo>
                    <a:pt x="330" y="474"/>
                  </a:lnTo>
                  <a:lnTo>
                    <a:pt x="336" y="480"/>
                  </a:lnTo>
                  <a:lnTo>
                    <a:pt x="336" y="486"/>
                  </a:lnTo>
                  <a:lnTo>
                    <a:pt x="378" y="522"/>
                  </a:lnTo>
                  <a:lnTo>
                    <a:pt x="372" y="546"/>
                  </a:lnTo>
                  <a:lnTo>
                    <a:pt x="408" y="606"/>
                  </a:lnTo>
                  <a:lnTo>
                    <a:pt x="402" y="618"/>
                  </a:lnTo>
                  <a:lnTo>
                    <a:pt x="402" y="636"/>
                  </a:lnTo>
                  <a:lnTo>
                    <a:pt x="408" y="648"/>
                  </a:lnTo>
                  <a:lnTo>
                    <a:pt x="438" y="678"/>
                  </a:lnTo>
                  <a:lnTo>
                    <a:pt x="438" y="684"/>
                  </a:lnTo>
                  <a:lnTo>
                    <a:pt x="444" y="690"/>
                  </a:lnTo>
                  <a:lnTo>
                    <a:pt x="462" y="726"/>
                  </a:lnTo>
                  <a:lnTo>
                    <a:pt x="498" y="744"/>
                  </a:lnTo>
                  <a:lnTo>
                    <a:pt x="504" y="750"/>
                  </a:lnTo>
                  <a:lnTo>
                    <a:pt x="510" y="750"/>
                  </a:lnTo>
                  <a:lnTo>
                    <a:pt x="510" y="786"/>
                  </a:lnTo>
                  <a:lnTo>
                    <a:pt x="522" y="792"/>
                  </a:lnTo>
                  <a:lnTo>
                    <a:pt x="528" y="804"/>
                  </a:lnTo>
                  <a:lnTo>
                    <a:pt x="540" y="810"/>
                  </a:lnTo>
                  <a:lnTo>
                    <a:pt x="564" y="834"/>
                  </a:lnTo>
                  <a:lnTo>
                    <a:pt x="576" y="840"/>
                  </a:lnTo>
                  <a:lnTo>
                    <a:pt x="594" y="858"/>
                  </a:lnTo>
                  <a:lnTo>
                    <a:pt x="600" y="858"/>
                  </a:lnTo>
                  <a:lnTo>
                    <a:pt x="606" y="864"/>
                  </a:lnTo>
                  <a:lnTo>
                    <a:pt x="612" y="864"/>
                  </a:lnTo>
                  <a:lnTo>
                    <a:pt x="612" y="870"/>
                  </a:lnTo>
                  <a:lnTo>
                    <a:pt x="618" y="876"/>
                  </a:lnTo>
                  <a:lnTo>
                    <a:pt x="630" y="900"/>
                  </a:lnTo>
                  <a:lnTo>
                    <a:pt x="642" y="912"/>
                  </a:lnTo>
                  <a:lnTo>
                    <a:pt x="654" y="936"/>
                  </a:lnTo>
                  <a:lnTo>
                    <a:pt x="660" y="942"/>
                  </a:lnTo>
                  <a:lnTo>
                    <a:pt x="660" y="906"/>
                  </a:lnTo>
                  <a:lnTo>
                    <a:pt x="672" y="906"/>
                  </a:lnTo>
                  <a:lnTo>
                    <a:pt x="684" y="918"/>
                  </a:lnTo>
                  <a:lnTo>
                    <a:pt x="696" y="924"/>
                  </a:lnTo>
                  <a:lnTo>
                    <a:pt x="702" y="930"/>
                  </a:lnTo>
                  <a:lnTo>
                    <a:pt x="708" y="930"/>
                  </a:lnTo>
                  <a:close/>
                  <a:moveTo>
                    <a:pt x="2118" y="1194"/>
                  </a:moveTo>
                  <a:lnTo>
                    <a:pt x="2106" y="1176"/>
                  </a:lnTo>
                  <a:lnTo>
                    <a:pt x="2088" y="1176"/>
                  </a:lnTo>
                  <a:lnTo>
                    <a:pt x="2064" y="1200"/>
                  </a:lnTo>
                  <a:lnTo>
                    <a:pt x="2064" y="1212"/>
                  </a:lnTo>
                  <a:lnTo>
                    <a:pt x="2052" y="1212"/>
                  </a:lnTo>
                  <a:lnTo>
                    <a:pt x="2040" y="1218"/>
                  </a:lnTo>
                  <a:lnTo>
                    <a:pt x="2010" y="1248"/>
                  </a:lnTo>
                  <a:lnTo>
                    <a:pt x="1998" y="1272"/>
                  </a:lnTo>
                  <a:lnTo>
                    <a:pt x="1992" y="1278"/>
                  </a:lnTo>
                  <a:lnTo>
                    <a:pt x="1992" y="1290"/>
                  </a:lnTo>
                  <a:lnTo>
                    <a:pt x="2004" y="1302"/>
                  </a:lnTo>
                  <a:lnTo>
                    <a:pt x="2022" y="1302"/>
                  </a:lnTo>
                  <a:lnTo>
                    <a:pt x="2052" y="1284"/>
                  </a:lnTo>
                  <a:lnTo>
                    <a:pt x="2082" y="1260"/>
                  </a:lnTo>
                  <a:lnTo>
                    <a:pt x="2106" y="1242"/>
                  </a:lnTo>
                  <a:lnTo>
                    <a:pt x="2100" y="1236"/>
                  </a:lnTo>
                  <a:lnTo>
                    <a:pt x="2100" y="1224"/>
                  </a:lnTo>
                  <a:lnTo>
                    <a:pt x="2112" y="1200"/>
                  </a:lnTo>
                  <a:lnTo>
                    <a:pt x="2118" y="1194"/>
                  </a:lnTo>
                  <a:close/>
                  <a:moveTo>
                    <a:pt x="1374" y="1128"/>
                  </a:moveTo>
                  <a:lnTo>
                    <a:pt x="1374" y="1116"/>
                  </a:lnTo>
                  <a:lnTo>
                    <a:pt x="1368" y="1110"/>
                  </a:lnTo>
                  <a:lnTo>
                    <a:pt x="1344" y="1098"/>
                  </a:lnTo>
                  <a:lnTo>
                    <a:pt x="1332" y="1098"/>
                  </a:lnTo>
                  <a:lnTo>
                    <a:pt x="1320" y="1092"/>
                  </a:lnTo>
                  <a:lnTo>
                    <a:pt x="1314" y="1092"/>
                  </a:lnTo>
                  <a:lnTo>
                    <a:pt x="1302" y="1098"/>
                  </a:lnTo>
                  <a:lnTo>
                    <a:pt x="1296" y="1104"/>
                  </a:lnTo>
                  <a:lnTo>
                    <a:pt x="1296" y="1116"/>
                  </a:lnTo>
                  <a:lnTo>
                    <a:pt x="1290" y="1122"/>
                  </a:lnTo>
                  <a:lnTo>
                    <a:pt x="1290" y="1134"/>
                  </a:lnTo>
                  <a:lnTo>
                    <a:pt x="1254" y="1104"/>
                  </a:lnTo>
                  <a:lnTo>
                    <a:pt x="1260" y="1092"/>
                  </a:lnTo>
                  <a:lnTo>
                    <a:pt x="1260" y="1080"/>
                  </a:lnTo>
                  <a:lnTo>
                    <a:pt x="1266" y="1068"/>
                  </a:lnTo>
                  <a:lnTo>
                    <a:pt x="1266" y="1050"/>
                  </a:lnTo>
                  <a:lnTo>
                    <a:pt x="1260" y="1038"/>
                  </a:lnTo>
                  <a:lnTo>
                    <a:pt x="1254" y="1032"/>
                  </a:lnTo>
                  <a:lnTo>
                    <a:pt x="1242" y="1026"/>
                  </a:lnTo>
                  <a:lnTo>
                    <a:pt x="1188" y="1026"/>
                  </a:lnTo>
                  <a:lnTo>
                    <a:pt x="1158" y="1008"/>
                  </a:lnTo>
                  <a:lnTo>
                    <a:pt x="1158" y="984"/>
                  </a:lnTo>
                  <a:lnTo>
                    <a:pt x="1116" y="984"/>
                  </a:lnTo>
                  <a:lnTo>
                    <a:pt x="1116" y="996"/>
                  </a:lnTo>
                  <a:lnTo>
                    <a:pt x="1110" y="1008"/>
                  </a:lnTo>
                  <a:lnTo>
                    <a:pt x="1110" y="1026"/>
                  </a:lnTo>
                  <a:lnTo>
                    <a:pt x="1086" y="1026"/>
                  </a:lnTo>
                  <a:lnTo>
                    <a:pt x="1074" y="1020"/>
                  </a:lnTo>
                  <a:lnTo>
                    <a:pt x="1056" y="1014"/>
                  </a:lnTo>
                  <a:lnTo>
                    <a:pt x="1044" y="1014"/>
                  </a:lnTo>
                  <a:lnTo>
                    <a:pt x="1032" y="1008"/>
                  </a:lnTo>
                  <a:lnTo>
                    <a:pt x="966" y="1008"/>
                  </a:lnTo>
                  <a:lnTo>
                    <a:pt x="960" y="996"/>
                  </a:lnTo>
                  <a:lnTo>
                    <a:pt x="948" y="990"/>
                  </a:lnTo>
                  <a:lnTo>
                    <a:pt x="942" y="978"/>
                  </a:lnTo>
                  <a:lnTo>
                    <a:pt x="918" y="954"/>
                  </a:lnTo>
                  <a:lnTo>
                    <a:pt x="900" y="954"/>
                  </a:lnTo>
                  <a:lnTo>
                    <a:pt x="888" y="960"/>
                  </a:lnTo>
                  <a:lnTo>
                    <a:pt x="876" y="954"/>
                  </a:lnTo>
                  <a:lnTo>
                    <a:pt x="870" y="948"/>
                  </a:lnTo>
                  <a:lnTo>
                    <a:pt x="858" y="942"/>
                  </a:lnTo>
                  <a:lnTo>
                    <a:pt x="846" y="942"/>
                  </a:lnTo>
                  <a:lnTo>
                    <a:pt x="840" y="936"/>
                  </a:lnTo>
                  <a:lnTo>
                    <a:pt x="822" y="936"/>
                  </a:lnTo>
                  <a:lnTo>
                    <a:pt x="810" y="930"/>
                  </a:lnTo>
                  <a:lnTo>
                    <a:pt x="792" y="930"/>
                  </a:lnTo>
                  <a:lnTo>
                    <a:pt x="786" y="924"/>
                  </a:lnTo>
                  <a:lnTo>
                    <a:pt x="762" y="924"/>
                  </a:lnTo>
                  <a:lnTo>
                    <a:pt x="750" y="930"/>
                  </a:lnTo>
                  <a:lnTo>
                    <a:pt x="738" y="954"/>
                  </a:lnTo>
                  <a:lnTo>
                    <a:pt x="738" y="966"/>
                  </a:lnTo>
                  <a:lnTo>
                    <a:pt x="732" y="978"/>
                  </a:lnTo>
                  <a:lnTo>
                    <a:pt x="720" y="990"/>
                  </a:lnTo>
                  <a:lnTo>
                    <a:pt x="714" y="990"/>
                  </a:lnTo>
                  <a:lnTo>
                    <a:pt x="702" y="1002"/>
                  </a:lnTo>
                  <a:lnTo>
                    <a:pt x="702" y="1014"/>
                  </a:lnTo>
                  <a:lnTo>
                    <a:pt x="738" y="1008"/>
                  </a:lnTo>
                  <a:lnTo>
                    <a:pt x="786" y="1008"/>
                  </a:lnTo>
                  <a:lnTo>
                    <a:pt x="780" y="1014"/>
                  </a:lnTo>
                  <a:lnTo>
                    <a:pt x="768" y="1020"/>
                  </a:lnTo>
                  <a:lnTo>
                    <a:pt x="762" y="1032"/>
                  </a:lnTo>
                  <a:lnTo>
                    <a:pt x="762" y="1044"/>
                  </a:lnTo>
                  <a:lnTo>
                    <a:pt x="774" y="1050"/>
                  </a:lnTo>
                  <a:lnTo>
                    <a:pt x="780" y="1050"/>
                  </a:lnTo>
                  <a:lnTo>
                    <a:pt x="798" y="1044"/>
                  </a:lnTo>
                  <a:lnTo>
                    <a:pt x="810" y="1044"/>
                  </a:lnTo>
                  <a:lnTo>
                    <a:pt x="816" y="1038"/>
                  </a:lnTo>
                  <a:lnTo>
                    <a:pt x="828" y="1032"/>
                  </a:lnTo>
                  <a:lnTo>
                    <a:pt x="840" y="1038"/>
                  </a:lnTo>
                  <a:lnTo>
                    <a:pt x="870" y="1056"/>
                  </a:lnTo>
                  <a:lnTo>
                    <a:pt x="900" y="1068"/>
                  </a:lnTo>
                  <a:lnTo>
                    <a:pt x="924" y="1080"/>
                  </a:lnTo>
                  <a:lnTo>
                    <a:pt x="960" y="1086"/>
                  </a:lnTo>
                  <a:lnTo>
                    <a:pt x="1014" y="1092"/>
                  </a:lnTo>
                  <a:lnTo>
                    <a:pt x="1062" y="1092"/>
                  </a:lnTo>
                  <a:lnTo>
                    <a:pt x="1080" y="1110"/>
                  </a:lnTo>
                  <a:lnTo>
                    <a:pt x="1086" y="1122"/>
                  </a:lnTo>
                  <a:lnTo>
                    <a:pt x="1098" y="1128"/>
                  </a:lnTo>
                  <a:lnTo>
                    <a:pt x="1110" y="1140"/>
                  </a:lnTo>
                  <a:lnTo>
                    <a:pt x="1128" y="1146"/>
                  </a:lnTo>
                  <a:lnTo>
                    <a:pt x="1152" y="1152"/>
                  </a:lnTo>
                  <a:lnTo>
                    <a:pt x="1170" y="1152"/>
                  </a:lnTo>
                  <a:lnTo>
                    <a:pt x="1182" y="1158"/>
                  </a:lnTo>
                  <a:lnTo>
                    <a:pt x="1248" y="1158"/>
                  </a:lnTo>
                  <a:lnTo>
                    <a:pt x="1260" y="1164"/>
                  </a:lnTo>
                  <a:lnTo>
                    <a:pt x="1278" y="1170"/>
                  </a:lnTo>
                  <a:lnTo>
                    <a:pt x="1290" y="1182"/>
                  </a:lnTo>
                  <a:lnTo>
                    <a:pt x="1302" y="1188"/>
                  </a:lnTo>
                  <a:lnTo>
                    <a:pt x="1320" y="1206"/>
                  </a:lnTo>
                  <a:lnTo>
                    <a:pt x="1338" y="1206"/>
                  </a:lnTo>
                  <a:lnTo>
                    <a:pt x="1350" y="1200"/>
                  </a:lnTo>
                  <a:lnTo>
                    <a:pt x="1356" y="1206"/>
                  </a:lnTo>
                  <a:lnTo>
                    <a:pt x="1374" y="1206"/>
                  </a:lnTo>
                  <a:lnTo>
                    <a:pt x="1374" y="1194"/>
                  </a:lnTo>
                  <a:lnTo>
                    <a:pt x="1368" y="1182"/>
                  </a:lnTo>
                  <a:lnTo>
                    <a:pt x="1362" y="1176"/>
                  </a:lnTo>
                  <a:lnTo>
                    <a:pt x="1356" y="1164"/>
                  </a:lnTo>
                  <a:lnTo>
                    <a:pt x="1374" y="1146"/>
                  </a:lnTo>
                  <a:lnTo>
                    <a:pt x="1374" y="1128"/>
                  </a:lnTo>
                  <a:close/>
                  <a:moveTo>
                    <a:pt x="1500" y="726"/>
                  </a:moveTo>
                  <a:lnTo>
                    <a:pt x="1542" y="684"/>
                  </a:lnTo>
                  <a:lnTo>
                    <a:pt x="1548" y="672"/>
                  </a:lnTo>
                  <a:lnTo>
                    <a:pt x="1554" y="654"/>
                  </a:lnTo>
                  <a:lnTo>
                    <a:pt x="1560" y="642"/>
                  </a:lnTo>
                  <a:lnTo>
                    <a:pt x="1566" y="624"/>
                  </a:lnTo>
                  <a:lnTo>
                    <a:pt x="1566" y="612"/>
                  </a:lnTo>
                  <a:lnTo>
                    <a:pt x="1572" y="606"/>
                  </a:lnTo>
                  <a:lnTo>
                    <a:pt x="1572" y="600"/>
                  </a:lnTo>
                  <a:lnTo>
                    <a:pt x="1566" y="600"/>
                  </a:lnTo>
                  <a:lnTo>
                    <a:pt x="1554" y="594"/>
                  </a:lnTo>
                  <a:lnTo>
                    <a:pt x="1542" y="582"/>
                  </a:lnTo>
                  <a:lnTo>
                    <a:pt x="1542" y="564"/>
                  </a:lnTo>
                  <a:lnTo>
                    <a:pt x="1554" y="516"/>
                  </a:lnTo>
                  <a:lnTo>
                    <a:pt x="1590" y="498"/>
                  </a:lnTo>
                  <a:lnTo>
                    <a:pt x="1626" y="498"/>
                  </a:lnTo>
                  <a:lnTo>
                    <a:pt x="1632" y="486"/>
                  </a:lnTo>
                  <a:lnTo>
                    <a:pt x="1638" y="480"/>
                  </a:lnTo>
                  <a:lnTo>
                    <a:pt x="1644" y="468"/>
                  </a:lnTo>
                  <a:lnTo>
                    <a:pt x="1644" y="444"/>
                  </a:lnTo>
                  <a:lnTo>
                    <a:pt x="1626" y="444"/>
                  </a:lnTo>
                  <a:lnTo>
                    <a:pt x="1620" y="450"/>
                  </a:lnTo>
                  <a:lnTo>
                    <a:pt x="1608" y="450"/>
                  </a:lnTo>
                  <a:lnTo>
                    <a:pt x="1608" y="438"/>
                  </a:lnTo>
                  <a:lnTo>
                    <a:pt x="1614" y="420"/>
                  </a:lnTo>
                  <a:lnTo>
                    <a:pt x="1626" y="408"/>
                  </a:lnTo>
                  <a:lnTo>
                    <a:pt x="1650" y="396"/>
                  </a:lnTo>
                  <a:lnTo>
                    <a:pt x="1662" y="396"/>
                  </a:lnTo>
                  <a:lnTo>
                    <a:pt x="1680" y="402"/>
                  </a:lnTo>
                  <a:lnTo>
                    <a:pt x="1704" y="402"/>
                  </a:lnTo>
                  <a:lnTo>
                    <a:pt x="1716" y="390"/>
                  </a:lnTo>
                  <a:lnTo>
                    <a:pt x="1716" y="384"/>
                  </a:lnTo>
                  <a:lnTo>
                    <a:pt x="1680" y="348"/>
                  </a:lnTo>
                  <a:lnTo>
                    <a:pt x="1680" y="312"/>
                  </a:lnTo>
                  <a:lnTo>
                    <a:pt x="1668" y="312"/>
                  </a:lnTo>
                  <a:lnTo>
                    <a:pt x="1650" y="294"/>
                  </a:lnTo>
                  <a:lnTo>
                    <a:pt x="1650" y="282"/>
                  </a:lnTo>
                  <a:lnTo>
                    <a:pt x="1662" y="270"/>
                  </a:lnTo>
                  <a:lnTo>
                    <a:pt x="1668" y="258"/>
                  </a:lnTo>
                  <a:lnTo>
                    <a:pt x="1668" y="246"/>
                  </a:lnTo>
                  <a:lnTo>
                    <a:pt x="1662" y="240"/>
                  </a:lnTo>
                  <a:lnTo>
                    <a:pt x="1638" y="228"/>
                  </a:lnTo>
                  <a:lnTo>
                    <a:pt x="1614" y="228"/>
                  </a:lnTo>
                  <a:lnTo>
                    <a:pt x="1632" y="198"/>
                  </a:lnTo>
                  <a:lnTo>
                    <a:pt x="1614" y="192"/>
                  </a:lnTo>
                  <a:lnTo>
                    <a:pt x="1620" y="162"/>
                  </a:lnTo>
                  <a:lnTo>
                    <a:pt x="1608" y="144"/>
                  </a:lnTo>
                  <a:lnTo>
                    <a:pt x="1602" y="138"/>
                  </a:lnTo>
                  <a:lnTo>
                    <a:pt x="1590" y="132"/>
                  </a:lnTo>
                  <a:lnTo>
                    <a:pt x="1566" y="108"/>
                  </a:lnTo>
                  <a:lnTo>
                    <a:pt x="1470" y="108"/>
                  </a:lnTo>
                  <a:lnTo>
                    <a:pt x="1464" y="114"/>
                  </a:lnTo>
                  <a:lnTo>
                    <a:pt x="1458" y="126"/>
                  </a:lnTo>
                  <a:lnTo>
                    <a:pt x="1458" y="180"/>
                  </a:lnTo>
                  <a:lnTo>
                    <a:pt x="1452" y="198"/>
                  </a:lnTo>
                  <a:lnTo>
                    <a:pt x="1452" y="204"/>
                  </a:lnTo>
                  <a:lnTo>
                    <a:pt x="1446" y="216"/>
                  </a:lnTo>
                  <a:lnTo>
                    <a:pt x="1428" y="216"/>
                  </a:lnTo>
                  <a:lnTo>
                    <a:pt x="1422" y="222"/>
                  </a:lnTo>
                  <a:lnTo>
                    <a:pt x="1422" y="246"/>
                  </a:lnTo>
                  <a:lnTo>
                    <a:pt x="1428" y="252"/>
                  </a:lnTo>
                  <a:lnTo>
                    <a:pt x="1434" y="264"/>
                  </a:lnTo>
                  <a:lnTo>
                    <a:pt x="1398" y="294"/>
                  </a:lnTo>
                  <a:lnTo>
                    <a:pt x="1404" y="306"/>
                  </a:lnTo>
                  <a:lnTo>
                    <a:pt x="1374" y="342"/>
                  </a:lnTo>
                  <a:lnTo>
                    <a:pt x="1350" y="342"/>
                  </a:lnTo>
                  <a:lnTo>
                    <a:pt x="1344" y="348"/>
                  </a:lnTo>
                  <a:lnTo>
                    <a:pt x="1332" y="354"/>
                  </a:lnTo>
                  <a:lnTo>
                    <a:pt x="1320" y="366"/>
                  </a:lnTo>
                  <a:lnTo>
                    <a:pt x="1314" y="366"/>
                  </a:lnTo>
                  <a:lnTo>
                    <a:pt x="1308" y="360"/>
                  </a:lnTo>
                  <a:lnTo>
                    <a:pt x="1284" y="348"/>
                  </a:lnTo>
                  <a:lnTo>
                    <a:pt x="1272" y="336"/>
                  </a:lnTo>
                  <a:lnTo>
                    <a:pt x="1230" y="336"/>
                  </a:lnTo>
                  <a:lnTo>
                    <a:pt x="1224" y="348"/>
                  </a:lnTo>
                  <a:lnTo>
                    <a:pt x="1194" y="378"/>
                  </a:lnTo>
                  <a:lnTo>
                    <a:pt x="1170" y="378"/>
                  </a:lnTo>
                  <a:lnTo>
                    <a:pt x="1152" y="372"/>
                  </a:lnTo>
                  <a:lnTo>
                    <a:pt x="1128" y="372"/>
                  </a:lnTo>
                  <a:lnTo>
                    <a:pt x="1110" y="390"/>
                  </a:lnTo>
                  <a:lnTo>
                    <a:pt x="1104" y="390"/>
                  </a:lnTo>
                  <a:lnTo>
                    <a:pt x="1080" y="378"/>
                  </a:lnTo>
                  <a:lnTo>
                    <a:pt x="1074" y="372"/>
                  </a:lnTo>
                  <a:lnTo>
                    <a:pt x="1062" y="366"/>
                  </a:lnTo>
                  <a:lnTo>
                    <a:pt x="1050" y="354"/>
                  </a:lnTo>
                  <a:lnTo>
                    <a:pt x="1050" y="342"/>
                  </a:lnTo>
                  <a:lnTo>
                    <a:pt x="1044" y="336"/>
                  </a:lnTo>
                  <a:lnTo>
                    <a:pt x="1032" y="330"/>
                  </a:lnTo>
                  <a:lnTo>
                    <a:pt x="1008" y="330"/>
                  </a:lnTo>
                  <a:lnTo>
                    <a:pt x="996" y="336"/>
                  </a:lnTo>
                  <a:lnTo>
                    <a:pt x="990" y="348"/>
                  </a:lnTo>
                  <a:lnTo>
                    <a:pt x="978" y="366"/>
                  </a:lnTo>
                  <a:lnTo>
                    <a:pt x="972" y="384"/>
                  </a:lnTo>
                  <a:lnTo>
                    <a:pt x="972" y="402"/>
                  </a:lnTo>
                  <a:lnTo>
                    <a:pt x="966" y="408"/>
                  </a:lnTo>
                  <a:lnTo>
                    <a:pt x="966" y="414"/>
                  </a:lnTo>
                  <a:lnTo>
                    <a:pt x="990" y="444"/>
                  </a:lnTo>
                  <a:lnTo>
                    <a:pt x="1002" y="498"/>
                  </a:lnTo>
                  <a:lnTo>
                    <a:pt x="1050" y="528"/>
                  </a:lnTo>
                  <a:lnTo>
                    <a:pt x="1038" y="564"/>
                  </a:lnTo>
                  <a:lnTo>
                    <a:pt x="1068" y="582"/>
                  </a:lnTo>
                  <a:lnTo>
                    <a:pt x="1050" y="606"/>
                  </a:lnTo>
                  <a:lnTo>
                    <a:pt x="1068" y="636"/>
                  </a:lnTo>
                  <a:lnTo>
                    <a:pt x="1056" y="648"/>
                  </a:lnTo>
                  <a:lnTo>
                    <a:pt x="1068" y="702"/>
                  </a:lnTo>
                  <a:lnTo>
                    <a:pt x="1110" y="696"/>
                  </a:lnTo>
                  <a:lnTo>
                    <a:pt x="1140" y="708"/>
                  </a:lnTo>
                  <a:lnTo>
                    <a:pt x="1146" y="696"/>
                  </a:lnTo>
                  <a:lnTo>
                    <a:pt x="1170" y="672"/>
                  </a:lnTo>
                  <a:lnTo>
                    <a:pt x="1182" y="672"/>
                  </a:lnTo>
                  <a:lnTo>
                    <a:pt x="1182" y="690"/>
                  </a:lnTo>
                  <a:lnTo>
                    <a:pt x="1188" y="702"/>
                  </a:lnTo>
                  <a:lnTo>
                    <a:pt x="1188" y="726"/>
                  </a:lnTo>
                  <a:lnTo>
                    <a:pt x="1194" y="738"/>
                  </a:lnTo>
                  <a:lnTo>
                    <a:pt x="1212" y="738"/>
                  </a:lnTo>
                  <a:lnTo>
                    <a:pt x="1218" y="726"/>
                  </a:lnTo>
                  <a:lnTo>
                    <a:pt x="1218" y="720"/>
                  </a:lnTo>
                  <a:lnTo>
                    <a:pt x="1224" y="714"/>
                  </a:lnTo>
                  <a:lnTo>
                    <a:pt x="1224" y="708"/>
                  </a:lnTo>
                  <a:lnTo>
                    <a:pt x="1254" y="726"/>
                  </a:lnTo>
                  <a:lnTo>
                    <a:pt x="1266" y="720"/>
                  </a:lnTo>
                  <a:lnTo>
                    <a:pt x="1272" y="708"/>
                  </a:lnTo>
                  <a:lnTo>
                    <a:pt x="1284" y="702"/>
                  </a:lnTo>
                  <a:lnTo>
                    <a:pt x="1296" y="702"/>
                  </a:lnTo>
                  <a:lnTo>
                    <a:pt x="1296" y="714"/>
                  </a:lnTo>
                  <a:lnTo>
                    <a:pt x="1302" y="720"/>
                  </a:lnTo>
                  <a:lnTo>
                    <a:pt x="1302" y="738"/>
                  </a:lnTo>
                  <a:lnTo>
                    <a:pt x="1308" y="744"/>
                  </a:lnTo>
                  <a:lnTo>
                    <a:pt x="1332" y="744"/>
                  </a:lnTo>
                  <a:lnTo>
                    <a:pt x="1350" y="738"/>
                  </a:lnTo>
                  <a:lnTo>
                    <a:pt x="1362" y="732"/>
                  </a:lnTo>
                  <a:lnTo>
                    <a:pt x="1392" y="732"/>
                  </a:lnTo>
                  <a:lnTo>
                    <a:pt x="1404" y="744"/>
                  </a:lnTo>
                  <a:lnTo>
                    <a:pt x="1404" y="786"/>
                  </a:lnTo>
                  <a:lnTo>
                    <a:pt x="1398" y="798"/>
                  </a:lnTo>
                  <a:lnTo>
                    <a:pt x="1398" y="810"/>
                  </a:lnTo>
                  <a:lnTo>
                    <a:pt x="1404" y="810"/>
                  </a:lnTo>
                  <a:lnTo>
                    <a:pt x="1410" y="804"/>
                  </a:lnTo>
                  <a:lnTo>
                    <a:pt x="1422" y="798"/>
                  </a:lnTo>
                  <a:lnTo>
                    <a:pt x="1440" y="792"/>
                  </a:lnTo>
                  <a:lnTo>
                    <a:pt x="1452" y="786"/>
                  </a:lnTo>
                  <a:lnTo>
                    <a:pt x="1476" y="762"/>
                  </a:lnTo>
                  <a:lnTo>
                    <a:pt x="1482" y="750"/>
                  </a:lnTo>
                  <a:lnTo>
                    <a:pt x="1500" y="732"/>
                  </a:lnTo>
                  <a:lnTo>
                    <a:pt x="1500" y="726"/>
                  </a:lnTo>
                  <a:close/>
                  <a:moveTo>
                    <a:pt x="1476" y="1116"/>
                  </a:moveTo>
                  <a:lnTo>
                    <a:pt x="1470" y="1116"/>
                  </a:lnTo>
                  <a:lnTo>
                    <a:pt x="1458" y="1122"/>
                  </a:lnTo>
                  <a:lnTo>
                    <a:pt x="1452" y="1128"/>
                  </a:lnTo>
                  <a:lnTo>
                    <a:pt x="1458" y="1134"/>
                  </a:lnTo>
                  <a:lnTo>
                    <a:pt x="1470" y="1140"/>
                  </a:lnTo>
                  <a:lnTo>
                    <a:pt x="1476" y="1140"/>
                  </a:lnTo>
                  <a:lnTo>
                    <a:pt x="1488" y="1146"/>
                  </a:lnTo>
                  <a:lnTo>
                    <a:pt x="1500" y="1134"/>
                  </a:lnTo>
                  <a:lnTo>
                    <a:pt x="1500" y="1128"/>
                  </a:lnTo>
                  <a:lnTo>
                    <a:pt x="1488" y="1116"/>
                  </a:lnTo>
                  <a:lnTo>
                    <a:pt x="1476" y="1116"/>
                  </a:lnTo>
                  <a:close/>
                  <a:moveTo>
                    <a:pt x="1716" y="1230"/>
                  </a:moveTo>
                  <a:lnTo>
                    <a:pt x="1680" y="1218"/>
                  </a:lnTo>
                  <a:lnTo>
                    <a:pt x="1674" y="1224"/>
                  </a:lnTo>
                  <a:lnTo>
                    <a:pt x="1674" y="1230"/>
                  </a:lnTo>
                  <a:lnTo>
                    <a:pt x="1686" y="1254"/>
                  </a:lnTo>
                  <a:lnTo>
                    <a:pt x="1692" y="1260"/>
                  </a:lnTo>
                  <a:lnTo>
                    <a:pt x="1704" y="1266"/>
                  </a:lnTo>
                  <a:lnTo>
                    <a:pt x="1716" y="1266"/>
                  </a:lnTo>
                  <a:lnTo>
                    <a:pt x="1722" y="1260"/>
                  </a:lnTo>
                  <a:lnTo>
                    <a:pt x="1740" y="1260"/>
                  </a:lnTo>
                  <a:lnTo>
                    <a:pt x="1746" y="1266"/>
                  </a:lnTo>
                  <a:lnTo>
                    <a:pt x="1746" y="1278"/>
                  </a:lnTo>
                  <a:lnTo>
                    <a:pt x="1752" y="1290"/>
                  </a:lnTo>
                  <a:lnTo>
                    <a:pt x="1764" y="1296"/>
                  </a:lnTo>
                  <a:lnTo>
                    <a:pt x="1788" y="1296"/>
                  </a:lnTo>
                  <a:lnTo>
                    <a:pt x="1794" y="1290"/>
                  </a:lnTo>
                  <a:lnTo>
                    <a:pt x="1800" y="1290"/>
                  </a:lnTo>
                  <a:lnTo>
                    <a:pt x="1800" y="1284"/>
                  </a:lnTo>
                  <a:lnTo>
                    <a:pt x="1794" y="1272"/>
                  </a:lnTo>
                  <a:lnTo>
                    <a:pt x="1782" y="1260"/>
                  </a:lnTo>
                  <a:lnTo>
                    <a:pt x="1770" y="1236"/>
                  </a:lnTo>
                  <a:lnTo>
                    <a:pt x="1746" y="1224"/>
                  </a:lnTo>
                  <a:lnTo>
                    <a:pt x="1728" y="1224"/>
                  </a:lnTo>
                  <a:lnTo>
                    <a:pt x="1716" y="1230"/>
                  </a:lnTo>
                  <a:close/>
                  <a:moveTo>
                    <a:pt x="1962" y="1122"/>
                  </a:moveTo>
                  <a:lnTo>
                    <a:pt x="1932" y="1146"/>
                  </a:lnTo>
                  <a:lnTo>
                    <a:pt x="1920" y="1134"/>
                  </a:lnTo>
                  <a:lnTo>
                    <a:pt x="1890" y="1134"/>
                  </a:lnTo>
                  <a:lnTo>
                    <a:pt x="1884" y="1140"/>
                  </a:lnTo>
                  <a:lnTo>
                    <a:pt x="1872" y="1146"/>
                  </a:lnTo>
                  <a:lnTo>
                    <a:pt x="1866" y="1152"/>
                  </a:lnTo>
                  <a:lnTo>
                    <a:pt x="1860" y="1140"/>
                  </a:lnTo>
                  <a:lnTo>
                    <a:pt x="1836" y="1116"/>
                  </a:lnTo>
                  <a:lnTo>
                    <a:pt x="1824" y="1116"/>
                  </a:lnTo>
                  <a:lnTo>
                    <a:pt x="1800" y="1128"/>
                  </a:lnTo>
                  <a:lnTo>
                    <a:pt x="1764" y="1164"/>
                  </a:lnTo>
                  <a:lnTo>
                    <a:pt x="1728" y="1158"/>
                  </a:lnTo>
                  <a:lnTo>
                    <a:pt x="1716" y="1176"/>
                  </a:lnTo>
                  <a:lnTo>
                    <a:pt x="1746" y="1176"/>
                  </a:lnTo>
                  <a:lnTo>
                    <a:pt x="1752" y="1182"/>
                  </a:lnTo>
                  <a:lnTo>
                    <a:pt x="1764" y="1182"/>
                  </a:lnTo>
                  <a:lnTo>
                    <a:pt x="1776" y="1188"/>
                  </a:lnTo>
                  <a:lnTo>
                    <a:pt x="1788" y="1188"/>
                  </a:lnTo>
                  <a:lnTo>
                    <a:pt x="1794" y="1182"/>
                  </a:lnTo>
                  <a:lnTo>
                    <a:pt x="1806" y="1176"/>
                  </a:lnTo>
                  <a:lnTo>
                    <a:pt x="1812" y="1170"/>
                  </a:lnTo>
                  <a:lnTo>
                    <a:pt x="1908" y="1164"/>
                  </a:lnTo>
                  <a:lnTo>
                    <a:pt x="1956" y="1158"/>
                  </a:lnTo>
                  <a:lnTo>
                    <a:pt x="1992" y="1128"/>
                  </a:lnTo>
                  <a:lnTo>
                    <a:pt x="1992" y="1110"/>
                  </a:lnTo>
                  <a:lnTo>
                    <a:pt x="1962" y="1122"/>
                  </a:lnTo>
                  <a:close/>
                  <a:moveTo>
                    <a:pt x="1578" y="1158"/>
                  </a:moveTo>
                  <a:lnTo>
                    <a:pt x="1566" y="1152"/>
                  </a:lnTo>
                  <a:lnTo>
                    <a:pt x="1560" y="1146"/>
                  </a:lnTo>
                  <a:lnTo>
                    <a:pt x="1548" y="1140"/>
                  </a:lnTo>
                  <a:lnTo>
                    <a:pt x="1536" y="1140"/>
                  </a:lnTo>
                  <a:lnTo>
                    <a:pt x="1512" y="1164"/>
                  </a:lnTo>
                  <a:lnTo>
                    <a:pt x="1506" y="1176"/>
                  </a:lnTo>
                  <a:lnTo>
                    <a:pt x="1500" y="1182"/>
                  </a:lnTo>
                  <a:lnTo>
                    <a:pt x="1554" y="1188"/>
                  </a:lnTo>
                  <a:lnTo>
                    <a:pt x="1554" y="1212"/>
                  </a:lnTo>
                  <a:lnTo>
                    <a:pt x="1578" y="1206"/>
                  </a:lnTo>
                  <a:lnTo>
                    <a:pt x="1590" y="1188"/>
                  </a:lnTo>
                  <a:lnTo>
                    <a:pt x="1614" y="1206"/>
                  </a:lnTo>
                  <a:lnTo>
                    <a:pt x="1644" y="1170"/>
                  </a:lnTo>
                  <a:lnTo>
                    <a:pt x="1596" y="1152"/>
                  </a:lnTo>
                  <a:lnTo>
                    <a:pt x="1578" y="11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2" name="India" descr="© INSCALE GmbH, 05.05.2010&#10;http://www.presentationload.com/">
              <a:extLst>
                <a:ext uri="{FF2B5EF4-FFF2-40B4-BE49-F238E27FC236}">
                  <a16:creationId xmlns:a16="http://schemas.microsoft.com/office/drawing/2014/main" id="{CD4D4376-66C2-4BFC-82C1-16A05D2ADABC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042403" y="2118554"/>
              <a:ext cx="741186" cy="893874"/>
            </a:xfrm>
            <a:custGeom>
              <a:avLst/>
              <a:gdLst>
                <a:gd name="T0" fmla="*/ 2147483647 w 1956"/>
                <a:gd name="T1" fmla="*/ 2147483647 h 2358"/>
                <a:gd name="T2" fmla="*/ 2147483647 w 1956"/>
                <a:gd name="T3" fmla="*/ 2147483647 h 2358"/>
                <a:gd name="T4" fmla="*/ 2147483647 w 1956"/>
                <a:gd name="T5" fmla="*/ 2147483647 h 2358"/>
                <a:gd name="T6" fmla="*/ 2147483647 w 1956"/>
                <a:gd name="T7" fmla="*/ 2147483647 h 2358"/>
                <a:gd name="T8" fmla="*/ 2147483647 w 1956"/>
                <a:gd name="T9" fmla="*/ 2147483647 h 2358"/>
                <a:gd name="T10" fmla="*/ 2147483647 w 1956"/>
                <a:gd name="T11" fmla="*/ 2147483647 h 2358"/>
                <a:gd name="T12" fmla="*/ 2147483647 w 1956"/>
                <a:gd name="T13" fmla="*/ 2147483647 h 2358"/>
                <a:gd name="T14" fmla="*/ 2147483647 w 1956"/>
                <a:gd name="T15" fmla="*/ 2147483647 h 2358"/>
                <a:gd name="T16" fmla="*/ 2147483647 w 1956"/>
                <a:gd name="T17" fmla="*/ 2147483647 h 2358"/>
                <a:gd name="T18" fmla="*/ 2147483647 w 1956"/>
                <a:gd name="T19" fmla="*/ 2147483647 h 2358"/>
                <a:gd name="T20" fmla="*/ 2147483647 w 1956"/>
                <a:gd name="T21" fmla="*/ 2147483647 h 2358"/>
                <a:gd name="T22" fmla="*/ 2147483647 w 1956"/>
                <a:gd name="T23" fmla="*/ 2147483647 h 2358"/>
                <a:gd name="T24" fmla="*/ 2147483647 w 1956"/>
                <a:gd name="T25" fmla="*/ 2147483647 h 2358"/>
                <a:gd name="T26" fmla="*/ 2147483647 w 1956"/>
                <a:gd name="T27" fmla="*/ 2147483647 h 2358"/>
                <a:gd name="T28" fmla="*/ 2147483647 w 1956"/>
                <a:gd name="T29" fmla="*/ 2147483647 h 2358"/>
                <a:gd name="T30" fmla="*/ 2147483647 w 1956"/>
                <a:gd name="T31" fmla="*/ 2147483647 h 2358"/>
                <a:gd name="T32" fmla="*/ 2147483647 w 1956"/>
                <a:gd name="T33" fmla="*/ 2147483647 h 2358"/>
                <a:gd name="T34" fmla="*/ 2147483647 w 1956"/>
                <a:gd name="T35" fmla="*/ 2147483647 h 2358"/>
                <a:gd name="T36" fmla="*/ 2147483647 w 1956"/>
                <a:gd name="T37" fmla="*/ 2147483647 h 2358"/>
                <a:gd name="T38" fmla="*/ 2147483647 w 1956"/>
                <a:gd name="T39" fmla="*/ 2147483647 h 2358"/>
                <a:gd name="T40" fmla="*/ 2147483647 w 1956"/>
                <a:gd name="T41" fmla="*/ 2147483647 h 2358"/>
                <a:gd name="T42" fmla="*/ 2147483647 w 1956"/>
                <a:gd name="T43" fmla="*/ 2147483647 h 2358"/>
                <a:gd name="T44" fmla="*/ 2147483647 w 1956"/>
                <a:gd name="T45" fmla="*/ 2147483647 h 2358"/>
                <a:gd name="T46" fmla="*/ 2147483647 w 1956"/>
                <a:gd name="T47" fmla="*/ 2147483647 h 2358"/>
                <a:gd name="T48" fmla="*/ 2147483647 w 1956"/>
                <a:gd name="T49" fmla="*/ 2147483647 h 2358"/>
                <a:gd name="T50" fmla="*/ 2147483647 w 1956"/>
                <a:gd name="T51" fmla="*/ 2147483647 h 2358"/>
                <a:gd name="T52" fmla="*/ 2147483647 w 1956"/>
                <a:gd name="T53" fmla="*/ 2147483647 h 2358"/>
                <a:gd name="T54" fmla="*/ 2147483647 w 1956"/>
                <a:gd name="T55" fmla="*/ 2147483647 h 2358"/>
                <a:gd name="T56" fmla="*/ 2147483647 w 1956"/>
                <a:gd name="T57" fmla="*/ 2147483647 h 2358"/>
                <a:gd name="T58" fmla="*/ 2147483647 w 1956"/>
                <a:gd name="T59" fmla="*/ 2147483647 h 2358"/>
                <a:gd name="T60" fmla="*/ 2147483647 w 1956"/>
                <a:gd name="T61" fmla="*/ 2147483647 h 2358"/>
                <a:gd name="T62" fmla="*/ 2147483647 w 1956"/>
                <a:gd name="T63" fmla="*/ 2147483647 h 2358"/>
                <a:gd name="T64" fmla="*/ 2147483647 w 1956"/>
                <a:gd name="T65" fmla="*/ 2147483647 h 2358"/>
                <a:gd name="T66" fmla="*/ 2147483647 w 1956"/>
                <a:gd name="T67" fmla="*/ 2147483647 h 2358"/>
                <a:gd name="T68" fmla="*/ 2147483647 w 1956"/>
                <a:gd name="T69" fmla="*/ 2147483647 h 2358"/>
                <a:gd name="T70" fmla="*/ 2147483647 w 1956"/>
                <a:gd name="T71" fmla="*/ 2147483647 h 2358"/>
                <a:gd name="T72" fmla="*/ 2147483647 w 1956"/>
                <a:gd name="T73" fmla="*/ 2147483647 h 2358"/>
                <a:gd name="T74" fmla="*/ 2147483647 w 1956"/>
                <a:gd name="T75" fmla="*/ 2147483647 h 2358"/>
                <a:gd name="T76" fmla="*/ 2147483647 w 1956"/>
                <a:gd name="T77" fmla="*/ 2147483647 h 2358"/>
                <a:gd name="T78" fmla="*/ 2147483647 w 1956"/>
                <a:gd name="T79" fmla="*/ 2147483647 h 2358"/>
                <a:gd name="T80" fmla="*/ 2147483647 w 1956"/>
                <a:gd name="T81" fmla="*/ 2147483647 h 2358"/>
                <a:gd name="T82" fmla="*/ 2147483647 w 1956"/>
                <a:gd name="T83" fmla="*/ 2147483647 h 2358"/>
                <a:gd name="T84" fmla="*/ 2147483647 w 1956"/>
                <a:gd name="T85" fmla="*/ 2147483647 h 2358"/>
                <a:gd name="T86" fmla="*/ 2147483647 w 1956"/>
                <a:gd name="T87" fmla="*/ 2147483647 h 2358"/>
                <a:gd name="T88" fmla="*/ 2147483647 w 1956"/>
                <a:gd name="T89" fmla="*/ 2147483647 h 2358"/>
                <a:gd name="T90" fmla="*/ 2147483647 w 1956"/>
                <a:gd name="T91" fmla="*/ 2147483647 h 2358"/>
                <a:gd name="T92" fmla="*/ 2147483647 w 1956"/>
                <a:gd name="T93" fmla="*/ 2147483647 h 2358"/>
                <a:gd name="T94" fmla="*/ 2147483647 w 1956"/>
                <a:gd name="T95" fmla="*/ 2147483647 h 2358"/>
                <a:gd name="T96" fmla="*/ 2147483647 w 1956"/>
                <a:gd name="T97" fmla="*/ 2147483647 h 2358"/>
                <a:gd name="T98" fmla="*/ 2147483647 w 1956"/>
                <a:gd name="T99" fmla="*/ 2147483647 h 2358"/>
                <a:gd name="T100" fmla="*/ 2147483647 w 1956"/>
                <a:gd name="T101" fmla="*/ 2147483647 h 2358"/>
                <a:gd name="T102" fmla="*/ 2147483647 w 1956"/>
                <a:gd name="T103" fmla="*/ 2147483647 h 2358"/>
                <a:gd name="T104" fmla="*/ 2147483647 w 1956"/>
                <a:gd name="T105" fmla="*/ 2147483647 h 2358"/>
                <a:gd name="T106" fmla="*/ 2147483647 w 1956"/>
                <a:gd name="T107" fmla="*/ 2147483647 h 2358"/>
                <a:gd name="T108" fmla="*/ 2147483647 w 1956"/>
                <a:gd name="T109" fmla="*/ 2147483647 h 2358"/>
                <a:gd name="T110" fmla="*/ 2147483647 w 1956"/>
                <a:gd name="T111" fmla="*/ 2147483647 h 2358"/>
                <a:gd name="T112" fmla="*/ 2147483647 w 1956"/>
                <a:gd name="T113" fmla="*/ 2147483647 h 2358"/>
                <a:gd name="T114" fmla="*/ 2147483647 w 1956"/>
                <a:gd name="T115" fmla="*/ 2147483647 h 2358"/>
                <a:gd name="T116" fmla="*/ 2147483647 w 1956"/>
                <a:gd name="T117" fmla="*/ 2147483647 h 2358"/>
                <a:gd name="T118" fmla="*/ 2147483647 w 1956"/>
                <a:gd name="T119" fmla="*/ 2147483647 h 23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56"/>
                <a:gd name="T181" fmla="*/ 0 h 2358"/>
                <a:gd name="T182" fmla="*/ 1956 w 1956"/>
                <a:gd name="T183" fmla="*/ 2358 h 23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56" h="2358">
                  <a:moveTo>
                    <a:pt x="1806" y="1788"/>
                  </a:moveTo>
                  <a:lnTo>
                    <a:pt x="1794" y="1800"/>
                  </a:lnTo>
                  <a:lnTo>
                    <a:pt x="1782" y="1824"/>
                  </a:lnTo>
                  <a:lnTo>
                    <a:pt x="1782" y="1884"/>
                  </a:lnTo>
                  <a:lnTo>
                    <a:pt x="1788" y="1980"/>
                  </a:lnTo>
                  <a:lnTo>
                    <a:pt x="1800" y="1950"/>
                  </a:lnTo>
                  <a:lnTo>
                    <a:pt x="1800" y="1848"/>
                  </a:lnTo>
                  <a:lnTo>
                    <a:pt x="1806" y="1836"/>
                  </a:lnTo>
                  <a:lnTo>
                    <a:pt x="1806" y="1830"/>
                  </a:lnTo>
                  <a:lnTo>
                    <a:pt x="1812" y="1818"/>
                  </a:lnTo>
                  <a:lnTo>
                    <a:pt x="1812" y="1806"/>
                  </a:lnTo>
                  <a:lnTo>
                    <a:pt x="1818" y="1800"/>
                  </a:lnTo>
                  <a:lnTo>
                    <a:pt x="1812" y="1788"/>
                  </a:lnTo>
                  <a:lnTo>
                    <a:pt x="1806" y="1788"/>
                  </a:lnTo>
                  <a:close/>
                  <a:moveTo>
                    <a:pt x="1794" y="2028"/>
                  </a:moveTo>
                  <a:lnTo>
                    <a:pt x="1788" y="2028"/>
                  </a:lnTo>
                  <a:lnTo>
                    <a:pt x="1782" y="2040"/>
                  </a:lnTo>
                  <a:lnTo>
                    <a:pt x="1782" y="2046"/>
                  </a:lnTo>
                  <a:lnTo>
                    <a:pt x="1788" y="2058"/>
                  </a:lnTo>
                  <a:lnTo>
                    <a:pt x="1788" y="2064"/>
                  </a:lnTo>
                  <a:lnTo>
                    <a:pt x="1794" y="2076"/>
                  </a:lnTo>
                  <a:lnTo>
                    <a:pt x="1800" y="2064"/>
                  </a:lnTo>
                  <a:lnTo>
                    <a:pt x="1800" y="2028"/>
                  </a:lnTo>
                  <a:lnTo>
                    <a:pt x="1794" y="2028"/>
                  </a:lnTo>
                  <a:close/>
                  <a:moveTo>
                    <a:pt x="1890" y="2310"/>
                  </a:moveTo>
                  <a:lnTo>
                    <a:pt x="1884" y="2316"/>
                  </a:lnTo>
                  <a:lnTo>
                    <a:pt x="1884" y="2334"/>
                  </a:lnTo>
                  <a:lnTo>
                    <a:pt x="1890" y="2346"/>
                  </a:lnTo>
                  <a:lnTo>
                    <a:pt x="1896" y="2352"/>
                  </a:lnTo>
                  <a:lnTo>
                    <a:pt x="1908" y="2358"/>
                  </a:lnTo>
                  <a:lnTo>
                    <a:pt x="1908" y="2346"/>
                  </a:lnTo>
                  <a:lnTo>
                    <a:pt x="1902" y="2334"/>
                  </a:lnTo>
                  <a:lnTo>
                    <a:pt x="1902" y="2322"/>
                  </a:lnTo>
                  <a:lnTo>
                    <a:pt x="1896" y="2310"/>
                  </a:lnTo>
                  <a:lnTo>
                    <a:pt x="1890" y="2310"/>
                  </a:lnTo>
                  <a:close/>
                  <a:moveTo>
                    <a:pt x="1920" y="672"/>
                  </a:moveTo>
                  <a:lnTo>
                    <a:pt x="1932" y="660"/>
                  </a:lnTo>
                  <a:lnTo>
                    <a:pt x="1944" y="654"/>
                  </a:lnTo>
                  <a:lnTo>
                    <a:pt x="1950" y="648"/>
                  </a:lnTo>
                  <a:lnTo>
                    <a:pt x="1956" y="648"/>
                  </a:lnTo>
                  <a:lnTo>
                    <a:pt x="1956" y="618"/>
                  </a:lnTo>
                  <a:lnTo>
                    <a:pt x="1950" y="618"/>
                  </a:lnTo>
                  <a:lnTo>
                    <a:pt x="1944" y="612"/>
                  </a:lnTo>
                  <a:lnTo>
                    <a:pt x="1878" y="612"/>
                  </a:lnTo>
                  <a:lnTo>
                    <a:pt x="1878" y="606"/>
                  </a:lnTo>
                  <a:lnTo>
                    <a:pt x="1890" y="594"/>
                  </a:lnTo>
                  <a:lnTo>
                    <a:pt x="1896" y="594"/>
                  </a:lnTo>
                  <a:lnTo>
                    <a:pt x="1878" y="564"/>
                  </a:lnTo>
                  <a:lnTo>
                    <a:pt x="1848" y="564"/>
                  </a:lnTo>
                  <a:lnTo>
                    <a:pt x="1842" y="558"/>
                  </a:lnTo>
                  <a:lnTo>
                    <a:pt x="1848" y="558"/>
                  </a:lnTo>
                  <a:lnTo>
                    <a:pt x="1860" y="546"/>
                  </a:lnTo>
                  <a:lnTo>
                    <a:pt x="1854" y="540"/>
                  </a:lnTo>
                  <a:lnTo>
                    <a:pt x="1818" y="522"/>
                  </a:lnTo>
                  <a:lnTo>
                    <a:pt x="1806" y="534"/>
                  </a:lnTo>
                  <a:lnTo>
                    <a:pt x="1806" y="558"/>
                  </a:lnTo>
                  <a:lnTo>
                    <a:pt x="1788" y="558"/>
                  </a:lnTo>
                  <a:lnTo>
                    <a:pt x="1770" y="546"/>
                  </a:lnTo>
                  <a:lnTo>
                    <a:pt x="1758" y="540"/>
                  </a:lnTo>
                  <a:lnTo>
                    <a:pt x="1740" y="540"/>
                  </a:lnTo>
                  <a:lnTo>
                    <a:pt x="1728" y="552"/>
                  </a:lnTo>
                  <a:lnTo>
                    <a:pt x="1716" y="558"/>
                  </a:lnTo>
                  <a:lnTo>
                    <a:pt x="1692" y="582"/>
                  </a:lnTo>
                  <a:lnTo>
                    <a:pt x="1656" y="582"/>
                  </a:lnTo>
                  <a:lnTo>
                    <a:pt x="1656" y="588"/>
                  </a:lnTo>
                  <a:lnTo>
                    <a:pt x="1662" y="594"/>
                  </a:lnTo>
                  <a:lnTo>
                    <a:pt x="1662" y="618"/>
                  </a:lnTo>
                  <a:lnTo>
                    <a:pt x="1656" y="624"/>
                  </a:lnTo>
                  <a:lnTo>
                    <a:pt x="1626" y="624"/>
                  </a:lnTo>
                  <a:lnTo>
                    <a:pt x="1632" y="636"/>
                  </a:lnTo>
                  <a:lnTo>
                    <a:pt x="1632" y="654"/>
                  </a:lnTo>
                  <a:lnTo>
                    <a:pt x="1620" y="666"/>
                  </a:lnTo>
                  <a:lnTo>
                    <a:pt x="1566" y="666"/>
                  </a:lnTo>
                  <a:lnTo>
                    <a:pt x="1566" y="684"/>
                  </a:lnTo>
                  <a:lnTo>
                    <a:pt x="1572" y="690"/>
                  </a:lnTo>
                  <a:lnTo>
                    <a:pt x="1596" y="690"/>
                  </a:lnTo>
                  <a:lnTo>
                    <a:pt x="1596" y="714"/>
                  </a:lnTo>
                  <a:lnTo>
                    <a:pt x="1608" y="726"/>
                  </a:lnTo>
                  <a:lnTo>
                    <a:pt x="1608" y="732"/>
                  </a:lnTo>
                  <a:lnTo>
                    <a:pt x="1584" y="744"/>
                  </a:lnTo>
                  <a:lnTo>
                    <a:pt x="1572" y="744"/>
                  </a:lnTo>
                  <a:lnTo>
                    <a:pt x="1566" y="738"/>
                  </a:lnTo>
                  <a:lnTo>
                    <a:pt x="1554" y="738"/>
                  </a:lnTo>
                  <a:lnTo>
                    <a:pt x="1542" y="744"/>
                  </a:lnTo>
                  <a:lnTo>
                    <a:pt x="1512" y="744"/>
                  </a:lnTo>
                  <a:lnTo>
                    <a:pt x="1500" y="738"/>
                  </a:lnTo>
                  <a:lnTo>
                    <a:pt x="1482" y="738"/>
                  </a:lnTo>
                  <a:lnTo>
                    <a:pt x="1476" y="744"/>
                  </a:lnTo>
                  <a:lnTo>
                    <a:pt x="1464" y="750"/>
                  </a:lnTo>
                  <a:lnTo>
                    <a:pt x="1440" y="750"/>
                  </a:lnTo>
                  <a:lnTo>
                    <a:pt x="1428" y="738"/>
                  </a:lnTo>
                  <a:lnTo>
                    <a:pt x="1428" y="732"/>
                  </a:lnTo>
                  <a:lnTo>
                    <a:pt x="1428" y="738"/>
                  </a:lnTo>
                  <a:lnTo>
                    <a:pt x="1416" y="738"/>
                  </a:lnTo>
                  <a:lnTo>
                    <a:pt x="1392" y="726"/>
                  </a:lnTo>
                  <a:lnTo>
                    <a:pt x="1374" y="708"/>
                  </a:lnTo>
                  <a:lnTo>
                    <a:pt x="1374" y="696"/>
                  </a:lnTo>
                  <a:lnTo>
                    <a:pt x="1380" y="696"/>
                  </a:lnTo>
                  <a:lnTo>
                    <a:pt x="1374" y="696"/>
                  </a:lnTo>
                  <a:lnTo>
                    <a:pt x="1368" y="690"/>
                  </a:lnTo>
                  <a:lnTo>
                    <a:pt x="1368" y="642"/>
                  </a:lnTo>
                  <a:lnTo>
                    <a:pt x="1362" y="636"/>
                  </a:lnTo>
                  <a:lnTo>
                    <a:pt x="1350" y="630"/>
                  </a:lnTo>
                  <a:lnTo>
                    <a:pt x="1338" y="630"/>
                  </a:lnTo>
                  <a:lnTo>
                    <a:pt x="1326" y="642"/>
                  </a:lnTo>
                  <a:lnTo>
                    <a:pt x="1314" y="648"/>
                  </a:lnTo>
                  <a:lnTo>
                    <a:pt x="1326" y="666"/>
                  </a:lnTo>
                  <a:lnTo>
                    <a:pt x="1326" y="714"/>
                  </a:lnTo>
                  <a:lnTo>
                    <a:pt x="1338" y="738"/>
                  </a:lnTo>
                  <a:lnTo>
                    <a:pt x="1338" y="774"/>
                  </a:lnTo>
                  <a:lnTo>
                    <a:pt x="1272" y="774"/>
                  </a:lnTo>
                  <a:lnTo>
                    <a:pt x="1272" y="762"/>
                  </a:lnTo>
                  <a:lnTo>
                    <a:pt x="1266" y="756"/>
                  </a:lnTo>
                  <a:lnTo>
                    <a:pt x="1260" y="756"/>
                  </a:lnTo>
                  <a:lnTo>
                    <a:pt x="1248" y="762"/>
                  </a:lnTo>
                  <a:lnTo>
                    <a:pt x="1242" y="774"/>
                  </a:lnTo>
                  <a:lnTo>
                    <a:pt x="1236" y="762"/>
                  </a:lnTo>
                  <a:lnTo>
                    <a:pt x="1224" y="756"/>
                  </a:lnTo>
                  <a:lnTo>
                    <a:pt x="1206" y="750"/>
                  </a:lnTo>
                  <a:lnTo>
                    <a:pt x="1188" y="750"/>
                  </a:lnTo>
                  <a:lnTo>
                    <a:pt x="1182" y="756"/>
                  </a:lnTo>
                  <a:lnTo>
                    <a:pt x="1152" y="738"/>
                  </a:lnTo>
                  <a:lnTo>
                    <a:pt x="1134" y="750"/>
                  </a:lnTo>
                  <a:lnTo>
                    <a:pt x="1080" y="696"/>
                  </a:lnTo>
                  <a:lnTo>
                    <a:pt x="1056" y="696"/>
                  </a:lnTo>
                  <a:lnTo>
                    <a:pt x="1056" y="690"/>
                  </a:lnTo>
                  <a:lnTo>
                    <a:pt x="1044" y="678"/>
                  </a:lnTo>
                  <a:lnTo>
                    <a:pt x="1038" y="678"/>
                  </a:lnTo>
                  <a:lnTo>
                    <a:pt x="1032" y="684"/>
                  </a:lnTo>
                  <a:lnTo>
                    <a:pt x="1032" y="702"/>
                  </a:lnTo>
                  <a:lnTo>
                    <a:pt x="1032" y="696"/>
                  </a:lnTo>
                  <a:lnTo>
                    <a:pt x="1026" y="690"/>
                  </a:lnTo>
                  <a:lnTo>
                    <a:pt x="1008" y="690"/>
                  </a:lnTo>
                  <a:lnTo>
                    <a:pt x="996" y="702"/>
                  </a:lnTo>
                  <a:lnTo>
                    <a:pt x="990" y="690"/>
                  </a:lnTo>
                  <a:lnTo>
                    <a:pt x="984" y="684"/>
                  </a:lnTo>
                  <a:lnTo>
                    <a:pt x="960" y="684"/>
                  </a:lnTo>
                  <a:lnTo>
                    <a:pt x="954" y="678"/>
                  </a:lnTo>
                  <a:lnTo>
                    <a:pt x="954" y="666"/>
                  </a:lnTo>
                  <a:lnTo>
                    <a:pt x="942" y="666"/>
                  </a:lnTo>
                  <a:lnTo>
                    <a:pt x="936" y="672"/>
                  </a:lnTo>
                  <a:lnTo>
                    <a:pt x="918" y="672"/>
                  </a:lnTo>
                  <a:lnTo>
                    <a:pt x="912" y="666"/>
                  </a:lnTo>
                  <a:lnTo>
                    <a:pt x="906" y="654"/>
                  </a:lnTo>
                  <a:lnTo>
                    <a:pt x="900" y="648"/>
                  </a:lnTo>
                  <a:lnTo>
                    <a:pt x="888" y="648"/>
                  </a:lnTo>
                  <a:lnTo>
                    <a:pt x="846" y="630"/>
                  </a:lnTo>
                  <a:lnTo>
                    <a:pt x="834" y="612"/>
                  </a:lnTo>
                  <a:lnTo>
                    <a:pt x="810" y="612"/>
                  </a:lnTo>
                  <a:lnTo>
                    <a:pt x="792" y="588"/>
                  </a:lnTo>
                  <a:lnTo>
                    <a:pt x="780" y="594"/>
                  </a:lnTo>
                  <a:lnTo>
                    <a:pt x="750" y="564"/>
                  </a:lnTo>
                  <a:lnTo>
                    <a:pt x="750" y="552"/>
                  </a:lnTo>
                  <a:lnTo>
                    <a:pt x="762" y="540"/>
                  </a:lnTo>
                  <a:lnTo>
                    <a:pt x="768" y="540"/>
                  </a:lnTo>
                  <a:lnTo>
                    <a:pt x="756" y="528"/>
                  </a:lnTo>
                  <a:lnTo>
                    <a:pt x="756" y="522"/>
                  </a:lnTo>
                  <a:lnTo>
                    <a:pt x="762" y="516"/>
                  </a:lnTo>
                  <a:lnTo>
                    <a:pt x="756" y="504"/>
                  </a:lnTo>
                  <a:lnTo>
                    <a:pt x="780" y="480"/>
                  </a:lnTo>
                  <a:lnTo>
                    <a:pt x="786" y="456"/>
                  </a:lnTo>
                  <a:lnTo>
                    <a:pt x="762" y="438"/>
                  </a:lnTo>
                  <a:lnTo>
                    <a:pt x="750" y="438"/>
                  </a:lnTo>
                  <a:lnTo>
                    <a:pt x="738" y="432"/>
                  </a:lnTo>
                  <a:lnTo>
                    <a:pt x="738" y="414"/>
                  </a:lnTo>
                  <a:lnTo>
                    <a:pt x="720" y="420"/>
                  </a:lnTo>
                  <a:lnTo>
                    <a:pt x="702" y="402"/>
                  </a:lnTo>
                  <a:lnTo>
                    <a:pt x="696" y="402"/>
                  </a:lnTo>
                  <a:lnTo>
                    <a:pt x="690" y="396"/>
                  </a:lnTo>
                  <a:lnTo>
                    <a:pt x="678" y="396"/>
                  </a:lnTo>
                  <a:lnTo>
                    <a:pt x="666" y="390"/>
                  </a:lnTo>
                  <a:lnTo>
                    <a:pt x="654" y="378"/>
                  </a:lnTo>
                  <a:lnTo>
                    <a:pt x="648" y="366"/>
                  </a:lnTo>
                  <a:lnTo>
                    <a:pt x="618" y="366"/>
                  </a:lnTo>
                  <a:lnTo>
                    <a:pt x="612" y="360"/>
                  </a:lnTo>
                  <a:lnTo>
                    <a:pt x="612" y="342"/>
                  </a:lnTo>
                  <a:lnTo>
                    <a:pt x="618" y="336"/>
                  </a:lnTo>
                  <a:lnTo>
                    <a:pt x="618" y="324"/>
                  </a:lnTo>
                  <a:lnTo>
                    <a:pt x="612" y="324"/>
                  </a:lnTo>
                  <a:lnTo>
                    <a:pt x="600" y="312"/>
                  </a:lnTo>
                  <a:lnTo>
                    <a:pt x="594" y="300"/>
                  </a:lnTo>
                  <a:lnTo>
                    <a:pt x="588" y="294"/>
                  </a:lnTo>
                  <a:lnTo>
                    <a:pt x="588" y="276"/>
                  </a:lnTo>
                  <a:lnTo>
                    <a:pt x="594" y="276"/>
                  </a:lnTo>
                  <a:lnTo>
                    <a:pt x="600" y="270"/>
                  </a:lnTo>
                  <a:lnTo>
                    <a:pt x="612" y="270"/>
                  </a:lnTo>
                  <a:lnTo>
                    <a:pt x="612" y="288"/>
                  </a:lnTo>
                  <a:lnTo>
                    <a:pt x="624" y="300"/>
                  </a:lnTo>
                  <a:lnTo>
                    <a:pt x="636" y="282"/>
                  </a:lnTo>
                  <a:lnTo>
                    <a:pt x="642" y="282"/>
                  </a:lnTo>
                  <a:lnTo>
                    <a:pt x="648" y="276"/>
                  </a:lnTo>
                  <a:lnTo>
                    <a:pt x="660" y="270"/>
                  </a:lnTo>
                  <a:lnTo>
                    <a:pt x="660" y="258"/>
                  </a:lnTo>
                  <a:lnTo>
                    <a:pt x="642" y="240"/>
                  </a:lnTo>
                  <a:lnTo>
                    <a:pt x="636" y="228"/>
                  </a:lnTo>
                  <a:lnTo>
                    <a:pt x="630" y="222"/>
                  </a:lnTo>
                  <a:lnTo>
                    <a:pt x="618" y="222"/>
                  </a:lnTo>
                  <a:lnTo>
                    <a:pt x="594" y="210"/>
                  </a:lnTo>
                  <a:lnTo>
                    <a:pt x="594" y="186"/>
                  </a:lnTo>
                  <a:lnTo>
                    <a:pt x="612" y="180"/>
                  </a:lnTo>
                  <a:lnTo>
                    <a:pt x="594" y="156"/>
                  </a:lnTo>
                  <a:lnTo>
                    <a:pt x="624" y="156"/>
                  </a:lnTo>
                  <a:lnTo>
                    <a:pt x="636" y="150"/>
                  </a:lnTo>
                  <a:lnTo>
                    <a:pt x="642" y="138"/>
                  </a:lnTo>
                  <a:lnTo>
                    <a:pt x="642" y="114"/>
                  </a:lnTo>
                  <a:lnTo>
                    <a:pt x="636" y="108"/>
                  </a:lnTo>
                  <a:lnTo>
                    <a:pt x="636" y="102"/>
                  </a:lnTo>
                  <a:lnTo>
                    <a:pt x="654" y="102"/>
                  </a:lnTo>
                  <a:lnTo>
                    <a:pt x="660" y="96"/>
                  </a:lnTo>
                  <a:lnTo>
                    <a:pt x="660" y="36"/>
                  </a:lnTo>
                  <a:lnTo>
                    <a:pt x="618" y="36"/>
                  </a:lnTo>
                  <a:lnTo>
                    <a:pt x="594" y="12"/>
                  </a:lnTo>
                  <a:lnTo>
                    <a:pt x="576" y="0"/>
                  </a:lnTo>
                  <a:lnTo>
                    <a:pt x="564" y="0"/>
                  </a:lnTo>
                  <a:lnTo>
                    <a:pt x="540" y="12"/>
                  </a:lnTo>
                  <a:lnTo>
                    <a:pt x="522" y="18"/>
                  </a:lnTo>
                  <a:lnTo>
                    <a:pt x="516" y="30"/>
                  </a:lnTo>
                  <a:lnTo>
                    <a:pt x="504" y="36"/>
                  </a:lnTo>
                  <a:lnTo>
                    <a:pt x="480" y="36"/>
                  </a:lnTo>
                  <a:lnTo>
                    <a:pt x="456" y="72"/>
                  </a:lnTo>
                  <a:lnTo>
                    <a:pt x="432" y="78"/>
                  </a:lnTo>
                  <a:lnTo>
                    <a:pt x="432" y="96"/>
                  </a:lnTo>
                  <a:lnTo>
                    <a:pt x="408" y="96"/>
                  </a:lnTo>
                  <a:lnTo>
                    <a:pt x="402" y="102"/>
                  </a:lnTo>
                  <a:lnTo>
                    <a:pt x="396" y="96"/>
                  </a:lnTo>
                  <a:lnTo>
                    <a:pt x="390" y="102"/>
                  </a:lnTo>
                  <a:lnTo>
                    <a:pt x="378" y="108"/>
                  </a:lnTo>
                  <a:lnTo>
                    <a:pt x="372" y="114"/>
                  </a:lnTo>
                  <a:lnTo>
                    <a:pt x="360" y="120"/>
                  </a:lnTo>
                  <a:lnTo>
                    <a:pt x="348" y="120"/>
                  </a:lnTo>
                  <a:lnTo>
                    <a:pt x="348" y="108"/>
                  </a:lnTo>
                  <a:lnTo>
                    <a:pt x="342" y="102"/>
                  </a:lnTo>
                  <a:lnTo>
                    <a:pt x="324" y="102"/>
                  </a:lnTo>
                  <a:lnTo>
                    <a:pt x="306" y="96"/>
                  </a:lnTo>
                  <a:lnTo>
                    <a:pt x="264" y="96"/>
                  </a:lnTo>
                  <a:lnTo>
                    <a:pt x="240" y="108"/>
                  </a:lnTo>
                  <a:lnTo>
                    <a:pt x="234" y="120"/>
                  </a:lnTo>
                  <a:lnTo>
                    <a:pt x="234" y="126"/>
                  </a:lnTo>
                  <a:lnTo>
                    <a:pt x="258" y="144"/>
                  </a:lnTo>
                  <a:lnTo>
                    <a:pt x="252" y="156"/>
                  </a:lnTo>
                  <a:lnTo>
                    <a:pt x="282" y="162"/>
                  </a:lnTo>
                  <a:lnTo>
                    <a:pt x="276" y="168"/>
                  </a:lnTo>
                  <a:lnTo>
                    <a:pt x="270" y="180"/>
                  </a:lnTo>
                  <a:lnTo>
                    <a:pt x="264" y="186"/>
                  </a:lnTo>
                  <a:lnTo>
                    <a:pt x="264" y="192"/>
                  </a:lnTo>
                  <a:lnTo>
                    <a:pt x="276" y="204"/>
                  </a:lnTo>
                  <a:lnTo>
                    <a:pt x="282" y="204"/>
                  </a:lnTo>
                  <a:lnTo>
                    <a:pt x="282" y="210"/>
                  </a:lnTo>
                  <a:lnTo>
                    <a:pt x="276" y="222"/>
                  </a:lnTo>
                  <a:lnTo>
                    <a:pt x="276" y="234"/>
                  </a:lnTo>
                  <a:lnTo>
                    <a:pt x="294" y="234"/>
                  </a:lnTo>
                  <a:lnTo>
                    <a:pt x="306" y="252"/>
                  </a:lnTo>
                  <a:lnTo>
                    <a:pt x="324" y="252"/>
                  </a:lnTo>
                  <a:lnTo>
                    <a:pt x="330" y="288"/>
                  </a:lnTo>
                  <a:lnTo>
                    <a:pt x="366" y="288"/>
                  </a:lnTo>
                  <a:lnTo>
                    <a:pt x="378" y="294"/>
                  </a:lnTo>
                  <a:lnTo>
                    <a:pt x="384" y="300"/>
                  </a:lnTo>
                  <a:lnTo>
                    <a:pt x="384" y="306"/>
                  </a:lnTo>
                  <a:lnTo>
                    <a:pt x="378" y="312"/>
                  </a:lnTo>
                  <a:lnTo>
                    <a:pt x="354" y="324"/>
                  </a:lnTo>
                  <a:lnTo>
                    <a:pt x="342" y="324"/>
                  </a:lnTo>
                  <a:lnTo>
                    <a:pt x="336" y="330"/>
                  </a:lnTo>
                  <a:lnTo>
                    <a:pt x="336" y="366"/>
                  </a:lnTo>
                  <a:lnTo>
                    <a:pt x="342" y="378"/>
                  </a:lnTo>
                  <a:lnTo>
                    <a:pt x="354" y="390"/>
                  </a:lnTo>
                  <a:lnTo>
                    <a:pt x="354" y="396"/>
                  </a:lnTo>
                  <a:lnTo>
                    <a:pt x="324" y="414"/>
                  </a:lnTo>
                  <a:lnTo>
                    <a:pt x="300" y="450"/>
                  </a:lnTo>
                  <a:lnTo>
                    <a:pt x="318" y="474"/>
                  </a:lnTo>
                  <a:lnTo>
                    <a:pt x="306" y="474"/>
                  </a:lnTo>
                  <a:lnTo>
                    <a:pt x="300" y="480"/>
                  </a:lnTo>
                  <a:lnTo>
                    <a:pt x="288" y="486"/>
                  </a:lnTo>
                  <a:lnTo>
                    <a:pt x="282" y="492"/>
                  </a:lnTo>
                  <a:lnTo>
                    <a:pt x="282" y="504"/>
                  </a:lnTo>
                  <a:lnTo>
                    <a:pt x="276" y="522"/>
                  </a:lnTo>
                  <a:lnTo>
                    <a:pt x="276" y="534"/>
                  </a:lnTo>
                  <a:lnTo>
                    <a:pt x="270" y="552"/>
                  </a:lnTo>
                  <a:lnTo>
                    <a:pt x="258" y="564"/>
                  </a:lnTo>
                  <a:lnTo>
                    <a:pt x="234" y="576"/>
                  </a:lnTo>
                  <a:lnTo>
                    <a:pt x="228" y="582"/>
                  </a:lnTo>
                  <a:lnTo>
                    <a:pt x="228" y="588"/>
                  </a:lnTo>
                  <a:lnTo>
                    <a:pt x="222" y="594"/>
                  </a:lnTo>
                  <a:lnTo>
                    <a:pt x="222" y="612"/>
                  </a:lnTo>
                  <a:lnTo>
                    <a:pt x="204" y="624"/>
                  </a:lnTo>
                  <a:lnTo>
                    <a:pt x="204" y="630"/>
                  </a:lnTo>
                  <a:lnTo>
                    <a:pt x="198" y="636"/>
                  </a:lnTo>
                  <a:lnTo>
                    <a:pt x="192" y="648"/>
                  </a:lnTo>
                  <a:lnTo>
                    <a:pt x="186" y="654"/>
                  </a:lnTo>
                  <a:lnTo>
                    <a:pt x="168" y="654"/>
                  </a:lnTo>
                  <a:lnTo>
                    <a:pt x="162" y="648"/>
                  </a:lnTo>
                  <a:lnTo>
                    <a:pt x="156" y="654"/>
                  </a:lnTo>
                  <a:lnTo>
                    <a:pt x="132" y="666"/>
                  </a:lnTo>
                  <a:lnTo>
                    <a:pt x="126" y="666"/>
                  </a:lnTo>
                  <a:lnTo>
                    <a:pt x="120" y="660"/>
                  </a:lnTo>
                  <a:lnTo>
                    <a:pt x="120" y="648"/>
                  </a:lnTo>
                  <a:lnTo>
                    <a:pt x="114" y="642"/>
                  </a:lnTo>
                  <a:lnTo>
                    <a:pt x="108" y="642"/>
                  </a:lnTo>
                  <a:lnTo>
                    <a:pt x="96" y="648"/>
                  </a:lnTo>
                  <a:lnTo>
                    <a:pt x="84" y="660"/>
                  </a:lnTo>
                  <a:lnTo>
                    <a:pt x="84" y="666"/>
                  </a:lnTo>
                  <a:lnTo>
                    <a:pt x="78" y="678"/>
                  </a:lnTo>
                  <a:lnTo>
                    <a:pt x="72" y="684"/>
                  </a:lnTo>
                  <a:lnTo>
                    <a:pt x="66" y="696"/>
                  </a:lnTo>
                  <a:lnTo>
                    <a:pt x="54" y="708"/>
                  </a:lnTo>
                  <a:lnTo>
                    <a:pt x="48" y="720"/>
                  </a:lnTo>
                  <a:lnTo>
                    <a:pt x="48" y="744"/>
                  </a:lnTo>
                  <a:lnTo>
                    <a:pt x="54" y="750"/>
                  </a:lnTo>
                  <a:lnTo>
                    <a:pt x="66" y="756"/>
                  </a:lnTo>
                  <a:lnTo>
                    <a:pt x="72" y="756"/>
                  </a:lnTo>
                  <a:lnTo>
                    <a:pt x="102" y="750"/>
                  </a:lnTo>
                  <a:lnTo>
                    <a:pt x="102" y="768"/>
                  </a:lnTo>
                  <a:lnTo>
                    <a:pt x="96" y="798"/>
                  </a:lnTo>
                  <a:lnTo>
                    <a:pt x="102" y="804"/>
                  </a:lnTo>
                  <a:lnTo>
                    <a:pt x="108" y="816"/>
                  </a:lnTo>
                  <a:lnTo>
                    <a:pt x="120" y="828"/>
                  </a:lnTo>
                  <a:lnTo>
                    <a:pt x="144" y="828"/>
                  </a:lnTo>
                  <a:lnTo>
                    <a:pt x="144" y="852"/>
                  </a:lnTo>
                  <a:lnTo>
                    <a:pt x="168" y="894"/>
                  </a:lnTo>
                  <a:lnTo>
                    <a:pt x="174" y="906"/>
                  </a:lnTo>
                  <a:lnTo>
                    <a:pt x="180" y="912"/>
                  </a:lnTo>
                  <a:lnTo>
                    <a:pt x="180" y="936"/>
                  </a:lnTo>
                  <a:lnTo>
                    <a:pt x="168" y="942"/>
                  </a:lnTo>
                  <a:lnTo>
                    <a:pt x="162" y="948"/>
                  </a:lnTo>
                  <a:lnTo>
                    <a:pt x="144" y="948"/>
                  </a:lnTo>
                  <a:lnTo>
                    <a:pt x="138" y="942"/>
                  </a:lnTo>
                  <a:lnTo>
                    <a:pt x="138" y="930"/>
                  </a:lnTo>
                  <a:lnTo>
                    <a:pt x="132" y="930"/>
                  </a:lnTo>
                  <a:lnTo>
                    <a:pt x="120" y="936"/>
                  </a:lnTo>
                  <a:lnTo>
                    <a:pt x="108" y="948"/>
                  </a:lnTo>
                  <a:lnTo>
                    <a:pt x="84" y="948"/>
                  </a:lnTo>
                  <a:lnTo>
                    <a:pt x="78" y="942"/>
                  </a:lnTo>
                  <a:lnTo>
                    <a:pt x="78" y="936"/>
                  </a:lnTo>
                  <a:lnTo>
                    <a:pt x="54" y="948"/>
                  </a:lnTo>
                  <a:lnTo>
                    <a:pt x="48" y="942"/>
                  </a:lnTo>
                  <a:lnTo>
                    <a:pt x="36" y="936"/>
                  </a:lnTo>
                  <a:lnTo>
                    <a:pt x="24" y="936"/>
                  </a:lnTo>
                  <a:lnTo>
                    <a:pt x="12" y="948"/>
                  </a:lnTo>
                  <a:lnTo>
                    <a:pt x="12" y="960"/>
                  </a:lnTo>
                  <a:lnTo>
                    <a:pt x="18" y="966"/>
                  </a:lnTo>
                  <a:lnTo>
                    <a:pt x="0" y="972"/>
                  </a:lnTo>
                  <a:lnTo>
                    <a:pt x="36" y="972"/>
                  </a:lnTo>
                  <a:lnTo>
                    <a:pt x="30" y="984"/>
                  </a:lnTo>
                  <a:lnTo>
                    <a:pt x="30" y="1014"/>
                  </a:lnTo>
                  <a:lnTo>
                    <a:pt x="36" y="1026"/>
                  </a:lnTo>
                  <a:lnTo>
                    <a:pt x="48" y="1032"/>
                  </a:lnTo>
                  <a:lnTo>
                    <a:pt x="66" y="1038"/>
                  </a:lnTo>
                  <a:lnTo>
                    <a:pt x="120" y="1038"/>
                  </a:lnTo>
                  <a:lnTo>
                    <a:pt x="132" y="1032"/>
                  </a:lnTo>
                  <a:lnTo>
                    <a:pt x="150" y="1014"/>
                  </a:lnTo>
                  <a:lnTo>
                    <a:pt x="162" y="1008"/>
                  </a:lnTo>
                  <a:lnTo>
                    <a:pt x="168" y="1020"/>
                  </a:lnTo>
                  <a:lnTo>
                    <a:pt x="168" y="1026"/>
                  </a:lnTo>
                  <a:lnTo>
                    <a:pt x="162" y="1038"/>
                  </a:lnTo>
                  <a:lnTo>
                    <a:pt x="144" y="1056"/>
                  </a:lnTo>
                  <a:lnTo>
                    <a:pt x="120" y="1068"/>
                  </a:lnTo>
                  <a:lnTo>
                    <a:pt x="114" y="1074"/>
                  </a:lnTo>
                  <a:lnTo>
                    <a:pt x="90" y="1074"/>
                  </a:lnTo>
                  <a:lnTo>
                    <a:pt x="78" y="1080"/>
                  </a:lnTo>
                  <a:lnTo>
                    <a:pt x="60" y="1086"/>
                  </a:lnTo>
                  <a:lnTo>
                    <a:pt x="48" y="1092"/>
                  </a:lnTo>
                  <a:lnTo>
                    <a:pt x="42" y="1098"/>
                  </a:lnTo>
                  <a:lnTo>
                    <a:pt x="54" y="1122"/>
                  </a:lnTo>
                  <a:lnTo>
                    <a:pt x="66" y="1128"/>
                  </a:lnTo>
                  <a:lnTo>
                    <a:pt x="78" y="1140"/>
                  </a:lnTo>
                  <a:lnTo>
                    <a:pt x="96" y="1152"/>
                  </a:lnTo>
                  <a:lnTo>
                    <a:pt x="108" y="1164"/>
                  </a:lnTo>
                  <a:lnTo>
                    <a:pt x="132" y="1182"/>
                  </a:lnTo>
                  <a:lnTo>
                    <a:pt x="162" y="1206"/>
                  </a:lnTo>
                  <a:lnTo>
                    <a:pt x="204" y="1224"/>
                  </a:lnTo>
                  <a:lnTo>
                    <a:pt x="240" y="1218"/>
                  </a:lnTo>
                  <a:lnTo>
                    <a:pt x="270" y="1200"/>
                  </a:lnTo>
                  <a:lnTo>
                    <a:pt x="294" y="1176"/>
                  </a:lnTo>
                  <a:lnTo>
                    <a:pt x="300" y="1158"/>
                  </a:lnTo>
                  <a:lnTo>
                    <a:pt x="300" y="1128"/>
                  </a:lnTo>
                  <a:lnTo>
                    <a:pt x="306" y="1116"/>
                  </a:lnTo>
                  <a:lnTo>
                    <a:pt x="318" y="1104"/>
                  </a:lnTo>
                  <a:lnTo>
                    <a:pt x="324" y="1092"/>
                  </a:lnTo>
                  <a:lnTo>
                    <a:pt x="330" y="1086"/>
                  </a:lnTo>
                  <a:lnTo>
                    <a:pt x="342" y="1086"/>
                  </a:lnTo>
                  <a:lnTo>
                    <a:pt x="348" y="1080"/>
                  </a:lnTo>
                  <a:lnTo>
                    <a:pt x="354" y="1080"/>
                  </a:lnTo>
                  <a:lnTo>
                    <a:pt x="360" y="1086"/>
                  </a:lnTo>
                  <a:lnTo>
                    <a:pt x="360" y="1098"/>
                  </a:lnTo>
                  <a:lnTo>
                    <a:pt x="348" y="1110"/>
                  </a:lnTo>
                  <a:lnTo>
                    <a:pt x="336" y="1128"/>
                  </a:lnTo>
                  <a:lnTo>
                    <a:pt x="324" y="1140"/>
                  </a:lnTo>
                  <a:lnTo>
                    <a:pt x="318" y="1152"/>
                  </a:lnTo>
                  <a:lnTo>
                    <a:pt x="318" y="1164"/>
                  </a:lnTo>
                  <a:lnTo>
                    <a:pt x="324" y="1176"/>
                  </a:lnTo>
                  <a:lnTo>
                    <a:pt x="336" y="1182"/>
                  </a:lnTo>
                  <a:lnTo>
                    <a:pt x="342" y="1182"/>
                  </a:lnTo>
                  <a:lnTo>
                    <a:pt x="354" y="1194"/>
                  </a:lnTo>
                  <a:lnTo>
                    <a:pt x="354" y="1206"/>
                  </a:lnTo>
                  <a:lnTo>
                    <a:pt x="348" y="1242"/>
                  </a:lnTo>
                  <a:lnTo>
                    <a:pt x="342" y="1284"/>
                  </a:lnTo>
                  <a:lnTo>
                    <a:pt x="336" y="1338"/>
                  </a:lnTo>
                  <a:lnTo>
                    <a:pt x="342" y="1398"/>
                  </a:lnTo>
                  <a:lnTo>
                    <a:pt x="354" y="1446"/>
                  </a:lnTo>
                  <a:lnTo>
                    <a:pt x="384" y="1536"/>
                  </a:lnTo>
                  <a:lnTo>
                    <a:pt x="402" y="1554"/>
                  </a:lnTo>
                  <a:lnTo>
                    <a:pt x="402" y="1596"/>
                  </a:lnTo>
                  <a:lnTo>
                    <a:pt x="414" y="1620"/>
                  </a:lnTo>
                  <a:lnTo>
                    <a:pt x="426" y="1626"/>
                  </a:lnTo>
                  <a:lnTo>
                    <a:pt x="438" y="1626"/>
                  </a:lnTo>
                  <a:lnTo>
                    <a:pt x="444" y="1632"/>
                  </a:lnTo>
                  <a:lnTo>
                    <a:pt x="450" y="1632"/>
                  </a:lnTo>
                  <a:lnTo>
                    <a:pt x="450" y="1644"/>
                  </a:lnTo>
                  <a:lnTo>
                    <a:pt x="456" y="1656"/>
                  </a:lnTo>
                  <a:lnTo>
                    <a:pt x="456" y="1674"/>
                  </a:lnTo>
                  <a:lnTo>
                    <a:pt x="474" y="1710"/>
                  </a:lnTo>
                  <a:lnTo>
                    <a:pt x="498" y="1722"/>
                  </a:lnTo>
                  <a:lnTo>
                    <a:pt x="504" y="1728"/>
                  </a:lnTo>
                  <a:lnTo>
                    <a:pt x="510" y="1728"/>
                  </a:lnTo>
                  <a:lnTo>
                    <a:pt x="510" y="1746"/>
                  </a:lnTo>
                  <a:lnTo>
                    <a:pt x="516" y="1782"/>
                  </a:lnTo>
                  <a:lnTo>
                    <a:pt x="522" y="1830"/>
                  </a:lnTo>
                  <a:lnTo>
                    <a:pt x="534" y="1872"/>
                  </a:lnTo>
                  <a:lnTo>
                    <a:pt x="552" y="1908"/>
                  </a:lnTo>
                  <a:lnTo>
                    <a:pt x="576" y="1944"/>
                  </a:lnTo>
                  <a:lnTo>
                    <a:pt x="600" y="1974"/>
                  </a:lnTo>
                  <a:lnTo>
                    <a:pt x="612" y="1998"/>
                  </a:lnTo>
                  <a:lnTo>
                    <a:pt x="618" y="2016"/>
                  </a:lnTo>
                  <a:lnTo>
                    <a:pt x="618" y="2070"/>
                  </a:lnTo>
                  <a:lnTo>
                    <a:pt x="624" y="2094"/>
                  </a:lnTo>
                  <a:lnTo>
                    <a:pt x="642" y="2124"/>
                  </a:lnTo>
                  <a:lnTo>
                    <a:pt x="672" y="2166"/>
                  </a:lnTo>
                  <a:lnTo>
                    <a:pt x="696" y="2202"/>
                  </a:lnTo>
                  <a:lnTo>
                    <a:pt x="714" y="2232"/>
                  </a:lnTo>
                  <a:lnTo>
                    <a:pt x="720" y="2244"/>
                  </a:lnTo>
                  <a:lnTo>
                    <a:pt x="726" y="2244"/>
                  </a:lnTo>
                  <a:lnTo>
                    <a:pt x="732" y="2238"/>
                  </a:lnTo>
                  <a:lnTo>
                    <a:pt x="744" y="2238"/>
                  </a:lnTo>
                  <a:lnTo>
                    <a:pt x="768" y="2226"/>
                  </a:lnTo>
                  <a:lnTo>
                    <a:pt x="774" y="2220"/>
                  </a:lnTo>
                  <a:lnTo>
                    <a:pt x="780" y="2208"/>
                  </a:lnTo>
                  <a:lnTo>
                    <a:pt x="780" y="2172"/>
                  </a:lnTo>
                  <a:lnTo>
                    <a:pt x="786" y="2160"/>
                  </a:lnTo>
                  <a:lnTo>
                    <a:pt x="798" y="2154"/>
                  </a:lnTo>
                  <a:lnTo>
                    <a:pt x="804" y="2154"/>
                  </a:lnTo>
                  <a:lnTo>
                    <a:pt x="810" y="2160"/>
                  </a:lnTo>
                  <a:lnTo>
                    <a:pt x="828" y="2160"/>
                  </a:lnTo>
                  <a:lnTo>
                    <a:pt x="834" y="2154"/>
                  </a:lnTo>
                  <a:lnTo>
                    <a:pt x="846" y="2148"/>
                  </a:lnTo>
                  <a:lnTo>
                    <a:pt x="852" y="2142"/>
                  </a:lnTo>
                  <a:lnTo>
                    <a:pt x="864" y="2136"/>
                  </a:lnTo>
                  <a:lnTo>
                    <a:pt x="852" y="2136"/>
                  </a:lnTo>
                  <a:lnTo>
                    <a:pt x="846" y="2130"/>
                  </a:lnTo>
                  <a:lnTo>
                    <a:pt x="846" y="2118"/>
                  </a:lnTo>
                  <a:lnTo>
                    <a:pt x="852" y="2100"/>
                  </a:lnTo>
                  <a:lnTo>
                    <a:pt x="858" y="2088"/>
                  </a:lnTo>
                  <a:lnTo>
                    <a:pt x="906" y="2064"/>
                  </a:lnTo>
                  <a:lnTo>
                    <a:pt x="918" y="2052"/>
                  </a:lnTo>
                  <a:lnTo>
                    <a:pt x="918" y="2040"/>
                  </a:lnTo>
                  <a:lnTo>
                    <a:pt x="912" y="2028"/>
                  </a:lnTo>
                  <a:lnTo>
                    <a:pt x="912" y="2010"/>
                  </a:lnTo>
                  <a:lnTo>
                    <a:pt x="900" y="1974"/>
                  </a:lnTo>
                  <a:lnTo>
                    <a:pt x="900" y="1908"/>
                  </a:lnTo>
                  <a:lnTo>
                    <a:pt x="906" y="1890"/>
                  </a:lnTo>
                  <a:lnTo>
                    <a:pt x="906" y="1884"/>
                  </a:lnTo>
                  <a:lnTo>
                    <a:pt x="912" y="1878"/>
                  </a:lnTo>
                  <a:lnTo>
                    <a:pt x="912" y="1860"/>
                  </a:lnTo>
                  <a:lnTo>
                    <a:pt x="918" y="1842"/>
                  </a:lnTo>
                  <a:lnTo>
                    <a:pt x="918" y="1800"/>
                  </a:lnTo>
                  <a:lnTo>
                    <a:pt x="906" y="1776"/>
                  </a:lnTo>
                  <a:lnTo>
                    <a:pt x="888" y="1758"/>
                  </a:lnTo>
                  <a:lnTo>
                    <a:pt x="888" y="1728"/>
                  </a:lnTo>
                  <a:lnTo>
                    <a:pt x="894" y="1722"/>
                  </a:lnTo>
                  <a:lnTo>
                    <a:pt x="900" y="1710"/>
                  </a:lnTo>
                  <a:lnTo>
                    <a:pt x="900" y="1698"/>
                  </a:lnTo>
                  <a:lnTo>
                    <a:pt x="894" y="1686"/>
                  </a:lnTo>
                  <a:lnTo>
                    <a:pt x="894" y="1644"/>
                  </a:lnTo>
                  <a:lnTo>
                    <a:pt x="918" y="1632"/>
                  </a:lnTo>
                  <a:lnTo>
                    <a:pt x="924" y="1632"/>
                  </a:lnTo>
                  <a:lnTo>
                    <a:pt x="948" y="1620"/>
                  </a:lnTo>
                  <a:lnTo>
                    <a:pt x="948" y="1596"/>
                  </a:lnTo>
                  <a:lnTo>
                    <a:pt x="954" y="1584"/>
                  </a:lnTo>
                  <a:lnTo>
                    <a:pt x="960" y="1578"/>
                  </a:lnTo>
                  <a:lnTo>
                    <a:pt x="972" y="1572"/>
                  </a:lnTo>
                  <a:lnTo>
                    <a:pt x="990" y="1572"/>
                  </a:lnTo>
                  <a:lnTo>
                    <a:pt x="996" y="1560"/>
                  </a:lnTo>
                  <a:lnTo>
                    <a:pt x="1002" y="1566"/>
                  </a:lnTo>
                  <a:lnTo>
                    <a:pt x="1032" y="1566"/>
                  </a:lnTo>
                  <a:lnTo>
                    <a:pt x="1032" y="1548"/>
                  </a:lnTo>
                  <a:lnTo>
                    <a:pt x="1038" y="1530"/>
                  </a:lnTo>
                  <a:lnTo>
                    <a:pt x="1050" y="1518"/>
                  </a:lnTo>
                  <a:lnTo>
                    <a:pt x="1056" y="1500"/>
                  </a:lnTo>
                  <a:lnTo>
                    <a:pt x="1068" y="1488"/>
                  </a:lnTo>
                  <a:lnTo>
                    <a:pt x="1074" y="1476"/>
                  </a:lnTo>
                  <a:lnTo>
                    <a:pt x="1086" y="1470"/>
                  </a:lnTo>
                  <a:lnTo>
                    <a:pt x="1092" y="1464"/>
                  </a:lnTo>
                  <a:lnTo>
                    <a:pt x="1110" y="1458"/>
                  </a:lnTo>
                  <a:lnTo>
                    <a:pt x="1116" y="1452"/>
                  </a:lnTo>
                  <a:lnTo>
                    <a:pt x="1128" y="1446"/>
                  </a:lnTo>
                  <a:lnTo>
                    <a:pt x="1134" y="1428"/>
                  </a:lnTo>
                  <a:lnTo>
                    <a:pt x="1158" y="1380"/>
                  </a:lnTo>
                  <a:lnTo>
                    <a:pt x="1176" y="1362"/>
                  </a:lnTo>
                  <a:lnTo>
                    <a:pt x="1188" y="1356"/>
                  </a:lnTo>
                  <a:lnTo>
                    <a:pt x="1206" y="1344"/>
                  </a:lnTo>
                  <a:lnTo>
                    <a:pt x="1218" y="1338"/>
                  </a:lnTo>
                  <a:lnTo>
                    <a:pt x="1236" y="1320"/>
                  </a:lnTo>
                  <a:lnTo>
                    <a:pt x="1242" y="1320"/>
                  </a:lnTo>
                  <a:lnTo>
                    <a:pt x="1230" y="1290"/>
                  </a:lnTo>
                  <a:lnTo>
                    <a:pt x="1236" y="1284"/>
                  </a:lnTo>
                  <a:lnTo>
                    <a:pt x="1260" y="1314"/>
                  </a:lnTo>
                  <a:lnTo>
                    <a:pt x="1320" y="1254"/>
                  </a:lnTo>
                  <a:lnTo>
                    <a:pt x="1332" y="1230"/>
                  </a:lnTo>
                  <a:lnTo>
                    <a:pt x="1326" y="1224"/>
                  </a:lnTo>
                  <a:lnTo>
                    <a:pt x="1320" y="1212"/>
                  </a:lnTo>
                  <a:lnTo>
                    <a:pt x="1314" y="1206"/>
                  </a:lnTo>
                  <a:lnTo>
                    <a:pt x="1308" y="1194"/>
                  </a:lnTo>
                  <a:lnTo>
                    <a:pt x="1308" y="1182"/>
                  </a:lnTo>
                  <a:lnTo>
                    <a:pt x="1320" y="1176"/>
                  </a:lnTo>
                  <a:lnTo>
                    <a:pt x="1326" y="1170"/>
                  </a:lnTo>
                  <a:lnTo>
                    <a:pt x="1338" y="1170"/>
                  </a:lnTo>
                  <a:lnTo>
                    <a:pt x="1350" y="1164"/>
                  </a:lnTo>
                  <a:lnTo>
                    <a:pt x="1362" y="1152"/>
                  </a:lnTo>
                  <a:lnTo>
                    <a:pt x="1374" y="1134"/>
                  </a:lnTo>
                  <a:lnTo>
                    <a:pt x="1374" y="1110"/>
                  </a:lnTo>
                  <a:lnTo>
                    <a:pt x="1392" y="1116"/>
                  </a:lnTo>
                  <a:lnTo>
                    <a:pt x="1398" y="1146"/>
                  </a:lnTo>
                  <a:lnTo>
                    <a:pt x="1416" y="1110"/>
                  </a:lnTo>
                  <a:lnTo>
                    <a:pt x="1416" y="1128"/>
                  </a:lnTo>
                  <a:lnTo>
                    <a:pt x="1422" y="1140"/>
                  </a:lnTo>
                  <a:lnTo>
                    <a:pt x="1422" y="1158"/>
                  </a:lnTo>
                  <a:lnTo>
                    <a:pt x="1428" y="1170"/>
                  </a:lnTo>
                  <a:lnTo>
                    <a:pt x="1434" y="1176"/>
                  </a:lnTo>
                  <a:lnTo>
                    <a:pt x="1440" y="1176"/>
                  </a:lnTo>
                  <a:lnTo>
                    <a:pt x="1446" y="1170"/>
                  </a:lnTo>
                  <a:lnTo>
                    <a:pt x="1446" y="1158"/>
                  </a:lnTo>
                  <a:lnTo>
                    <a:pt x="1452" y="1152"/>
                  </a:lnTo>
                  <a:lnTo>
                    <a:pt x="1452" y="1140"/>
                  </a:lnTo>
                  <a:lnTo>
                    <a:pt x="1458" y="1110"/>
                  </a:lnTo>
                  <a:lnTo>
                    <a:pt x="1440" y="1068"/>
                  </a:lnTo>
                  <a:lnTo>
                    <a:pt x="1440" y="1038"/>
                  </a:lnTo>
                  <a:lnTo>
                    <a:pt x="1410" y="1014"/>
                  </a:lnTo>
                  <a:lnTo>
                    <a:pt x="1398" y="984"/>
                  </a:lnTo>
                  <a:lnTo>
                    <a:pt x="1404" y="972"/>
                  </a:lnTo>
                  <a:lnTo>
                    <a:pt x="1410" y="966"/>
                  </a:lnTo>
                  <a:lnTo>
                    <a:pt x="1416" y="948"/>
                  </a:lnTo>
                  <a:lnTo>
                    <a:pt x="1416" y="942"/>
                  </a:lnTo>
                  <a:lnTo>
                    <a:pt x="1410" y="936"/>
                  </a:lnTo>
                  <a:lnTo>
                    <a:pt x="1398" y="930"/>
                  </a:lnTo>
                  <a:lnTo>
                    <a:pt x="1380" y="930"/>
                  </a:lnTo>
                  <a:lnTo>
                    <a:pt x="1368" y="924"/>
                  </a:lnTo>
                  <a:lnTo>
                    <a:pt x="1356" y="912"/>
                  </a:lnTo>
                  <a:lnTo>
                    <a:pt x="1368" y="900"/>
                  </a:lnTo>
                  <a:lnTo>
                    <a:pt x="1374" y="900"/>
                  </a:lnTo>
                  <a:lnTo>
                    <a:pt x="1374" y="870"/>
                  </a:lnTo>
                  <a:lnTo>
                    <a:pt x="1410" y="870"/>
                  </a:lnTo>
                  <a:lnTo>
                    <a:pt x="1410" y="858"/>
                  </a:lnTo>
                  <a:lnTo>
                    <a:pt x="1380" y="840"/>
                  </a:lnTo>
                  <a:lnTo>
                    <a:pt x="1374" y="840"/>
                  </a:lnTo>
                  <a:lnTo>
                    <a:pt x="1362" y="828"/>
                  </a:lnTo>
                  <a:lnTo>
                    <a:pt x="1350" y="822"/>
                  </a:lnTo>
                  <a:lnTo>
                    <a:pt x="1344" y="810"/>
                  </a:lnTo>
                  <a:lnTo>
                    <a:pt x="1344" y="804"/>
                  </a:lnTo>
                  <a:lnTo>
                    <a:pt x="1350" y="792"/>
                  </a:lnTo>
                  <a:lnTo>
                    <a:pt x="1362" y="780"/>
                  </a:lnTo>
                  <a:lnTo>
                    <a:pt x="1350" y="762"/>
                  </a:lnTo>
                  <a:lnTo>
                    <a:pt x="1368" y="762"/>
                  </a:lnTo>
                  <a:lnTo>
                    <a:pt x="1392" y="774"/>
                  </a:lnTo>
                  <a:lnTo>
                    <a:pt x="1386" y="768"/>
                  </a:lnTo>
                  <a:lnTo>
                    <a:pt x="1404" y="762"/>
                  </a:lnTo>
                  <a:lnTo>
                    <a:pt x="1410" y="774"/>
                  </a:lnTo>
                  <a:lnTo>
                    <a:pt x="1410" y="780"/>
                  </a:lnTo>
                  <a:lnTo>
                    <a:pt x="1416" y="792"/>
                  </a:lnTo>
                  <a:lnTo>
                    <a:pt x="1422" y="798"/>
                  </a:lnTo>
                  <a:lnTo>
                    <a:pt x="1434" y="798"/>
                  </a:lnTo>
                  <a:lnTo>
                    <a:pt x="1440" y="804"/>
                  </a:lnTo>
                  <a:lnTo>
                    <a:pt x="1446" y="786"/>
                  </a:lnTo>
                  <a:lnTo>
                    <a:pt x="1452" y="792"/>
                  </a:lnTo>
                  <a:lnTo>
                    <a:pt x="1458" y="792"/>
                  </a:lnTo>
                  <a:lnTo>
                    <a:pt x="1464" y="798"/>
                  </a:lnTo>
                  <a:lnTo>
                    <a:pt x="1464" y="828"/>
                  </a:lnTo>
                  <a:lnTo>
                    <a:pt x="1470" y="828"/>
                  </a:lnTo>
                  <a:lnTo>
                    <a:pt x="1470" y="864"/>
                  </a:lnTo>
                  <a:lnTo>
                    <a:pt x="1476" y="864"/>
                  </a:lnTo>
                  <a:lnTo>
                    <a:pt x="1482" y="870"/>
                  </a:lnTo>
                  <a:lnTo>
                    <a:pt x="1542" y="870"/>
                  </a:lnTo>
                  <a:lnTo>
                    <a:pt x="1554" y="876"/>
                  </a:lnTo>
                  <a:lnTo>
                    <a:pt x="1572" y="876"/>
                  </a:lnTo>
                  <a:lnTo>
                    <a:pt x="1620" y="864"/>
                  </a:lnTo>
                  <a:lnTo>
                    <a:pt x="1626" y="864"/>
                  </a:lnTo>
                  <a:lnTo>
                    <a:pt x="1650" y="888"/>
                  </a:lnTo>
                  <a:lnTo>
                    <a:pt x="1650" y="894"/>
                  </a:lnTo>
                  <a:lnTo>
                    <a:pt x="1644" y="900"/>
                  </a:lnTo>
                  <a:lnTo>
                    <a:pt x="1638" y="900"/>
                  </a:lnTo>
                  <a:lnTo>
                    <a:pt x="1638" y="912"/>
                  </a:lnTo>
                  <a:lnTo>
                    <a:pt x="1632" y="930"/>
                  </a:lnTo>
                  <a:lnTo>
                    <a:pt x="1626" y="942"/>
                  </a:lnTo>
                  <a:lnTo>
                    <a:pt x="1620" y="948"/>
                  </a:lnTo>
                  <a:lnTo>
                    <a:pt x="1614" y="948"/>
                  </a:lnTo>
                  <a:lnTo>
                    <a:pt x="1602" y="954"/>
                  </a:lnTo>
                  <a:lnTo>
                    <a:pt x="1596" y="954"/>
                  </a:lnTo>
                  <a:lnTo>
                    <a:pt x="1584" y="966"/>
                  </a:lnTo>
                  <a:lnTo>
                    <a:pt x="1578" y="978"/>
                  </a:lnTo>
                  <a:lnTo>
                    <a:pt x="1578" y="996"/>
                  </a:lnTo>
                  <a:lnTo>
                    <a:pt x="1584" y="1008"/>
                  </a:lnTo>
                  <a:lnTo>
                    <a:pt x="1602" y="1026"/>
                  </a:lnTo>
                  <a:lnTo>
                    <a:pt x="1608" y="1026"/>
                  </a:lnTo>
                  <a:lnTo>
                    <a:pt x="1626" y="1050"/>
                  </a:lnTo>
                  <a:lnTo>
                    <a:pt x="1632" y="1014"/>
                  </a:lnTo>
                  <a:lnTo>
                    <a:pt x="1632" y="990"/>
                  </a:lnTo>
                  <a:lnTo>
                    <a:pt x="1650" y="990"/>
                  </a:lnTo>
                  <a:lnTo>
                    <a:pt x="1662" y="996"/>
                  </a:lnTo>
                  <a:lnTo>
                    <a:pt x="1668" y="1002"/>
                  </a:lnTo>
                  <a:lnTo>
                    <a:pt x="1668" y="1020"/>
                  </a:lnTo>
                  <a:lnTo>
                    <a:pt x="1674" y="1032"/>
                  </a:lnTo>
                  <a:lnTo>
                    <a:pt x="1674" y="1038"/>
                  </a:lnTo>
                  <a:lnTo>
                    <a:pt x="1680" y="1050"/>
                  </a:lnTo>
                  <a:lnTo>
                    <a:pt x="1680" y="1062"/>
                  </a:lnTo>
                  <a:lnTo>
                    <a:pt x="1686" y="1074"/>
                  </a:lnTo>
                  <a:lnTo>
                    <a:pt x="1692" y="1092"/>
                  </a:lnTo>
                  <a:lnTo>
                    <a:pt x="1698" y="1104"/>
                  </a:lnTo>
                  <a:lnTo>
                    <a:pt x="1704" y="1110"/>
                  </a:lnTo>
                  <a:lnTo>
                    <a:pt x="1704" y="1116"/>
                  </a:lnTo>
                  <a:lnTo>
                    <a:pt x="1722" y="1134"/>
                  </a:lnTo>
                  <a:lnTo>
                    <a:pt x="1722" y="1110"/>
                  </a:lnTo>
                  <a:lnTo>
                    <a:pt x="1728" y="1110"/>
                  </a:lnTo>
                  <a:lnTo>
                    <a:pt x="1734" y="1116"/>
                  </a:lnTo>
                  <a:lnTo>
                    <a:pt x="1746" y="1116"/>
                  </a:lnTo>
                  <a:lnTo>
                    <a:pt x="1746" y="1104"/>
                  </a:lnTo>
                  <a:lnTo>
                    <a:pt x="1728" y="1086"/>
                  </a:lnTo>
                  <a:lnTo>
                    <a:pt x="1728" y="1062"/>
                  </a:lnTo>
                  <a:lnTo>
                    <a:pt x="1722" y="1050"/>
                  </a:lnTo>
                  <a:lnTo>
                    <a:pt x="1740" y="1032"/>
                  </a:lnTo>
                  <a:lnTo>
                    <a:pt x="1746" y="1032"/>
                  </a:lnTo>
                  <a:lnTo>
                    <a:pt x="1740" y="984"/>
                  </a:lnTo>
                  <a:lnTo>
                    <a:pt x="1722" y="966"/>
                  </a:lnTo>
                  <a:lnTo>
                    <a:pt x="1716" y="966"/>
                  </a:lnTo>
                  <a:lnTo>
                    <a:pt x="1770" y="966"/>
                  </a:lnTo>
                  <a:lnTo>
                    <a:pt x="1782" y="972"/>
                  </a:lnTo>
                  <a:lnTo>
                    <a:pt x="1794" y="972"/>
                  </a:lnTo>
                  <a:lnTo>
                    <a:pt x="1794" y="936"/>
                  </a:lnTo>
                  <a:lnTo>
                    <a:pt x="1812" y="882"/>
                  </a:lnTo>
                  <a:lnTo>
                    <a:pt x="1806" y="876"/>
                  </a:lnTo>
                  <a:lnTo>
                    <a:pt x="1800" y="864"/>
                  </a:lnTo>
                  <a:lnTo>
                    <a:pt x="1800" y="846"/>
                  </a:lnTo>
                  <a:lnTo>
                    <a:pt x="1812" y="840"/>
                  </a:lnTo>
                  <a:lnTo>
                    <a:pt x="1818" y="834"/>
                  </a:lnTo>
                  <a:lnTo>
                    <a:pt x="1836" y="804"/>
                  </a:lnTo>
                  <a:lnTo>
                    <a:pt x="1836" y="792"/>
                  </a:lnTo>
                  <a:lnTo>
                    <a:pt x="1830" y="786"/>
                  </a:lnTo>
                  <a:lnTo>
                    <a:pt x="1830" y="780"/>
                  </a:lnTo>
                  <a:lnTo>
                    <a:pt x="1824" y="774"/>
                  </a:lnTo>
                  <a:lnTo>
                    <a:pt x="1824" y="750"/>
                  </a:lnTo>
                  <a:lnTo>
                    <a:pt x="1830" y="750"/>
                  </a:lnTo>
                  <a:lnTo>
                    <a:pt x="1836" y="744"/>
                  </a:lnTo>
                  <a:lnTo>
                    <a:pt x="1848" y="744"/>
                  </a:lnTo>
                  <a:lnTo>
                    <a:pt x="1860" y="738"/>
                  </a:lnTo>
                  <a:lnTo>
                    <a:pt x="1872" y="726"/>
                  </a:lnTo>
                  <a:lnTo>
                    <a:pt x="1872" y="708"/>
                  </a:lnTo>
                  <a:lnTo>
                    <a:pt x="1878" y="708"/>
                  </a:lnTo>
                  <a:lnTo>
                    <a:pt x="1890" y="702"/>
                  </a:lnTo>
                  <a:lnTo>
                    <a:pt x="1926" y="702"/>
                  </a:lnTo>
                  <a:lnTo>
                    <a:pt x="1932" y="708"/>
                  </a:lnTo>
                  <a:lnTo>
                    <a:pt x="1950" y="708"/>
                  </a:lnTo>
                  <a:lnTo>
                    <a:pt x="1950" y="702"/>
                  </a:lnTo>
                  <a:lnTo>
                    <a:pt x="1944" y="696"/>
                  </a:lnTo>
                  <a:lnTo>
                    <a:pt x="1932" y="690"/>
                  </a:lnTo>
                  <a:lnTo>
                    <a:pt x="1926" y="684"/>
                  </a:lnTo>
                  <a:lnTo>
                    <a:pt x="1920" y="67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3" name="Iceland" descr="© INSCALE GmbH, 05.05.2010&#10;http://www.presentationload.com/">
              <a:extLst>
                <a:ext uri="{FF2B5EF4-FFF2-40B4-BE49-F238E27FC236}">
                  <a16:creationId xmlns:a16="http://schemas.microsoft.com/office/drawing/2014/main" id="{611C6CF7-3075-42C5-8943-DEC300A2E057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5503" y="1229127"/>
              <a:ext cx="216427" cy="84496"/>
            </a:xfrm>
            <a:custGeom>
              <a:avLst/>
              <a:gdLst>
                <a:gd name="T0" fmla="*/ 2147483647 w 570"/>
                <a:gd name="T1" fmla="*/ 2147483647 h 222"/>
                <a:gd name="T2" fmla="*/ 2147483647 w 570"/>
                <a:gd name="T3" fmla="*/ 2147483647 h 222"/>
                <a:gd name="T4" fmla="*/ 2147483647 w 570"/>
                <a:gd name="T5" fmla="*/ 2147483647 h 222"/>
                <a:gd name="T6" fmla="*/ 2147483647 w 570"/>
                <a:gd name="T7" fmla="*/ 2147483647 h 222"/>
                <a:gd name="T8" fmla="*/ 2147483647 w 570"/>
                <a:gd name="T9" fmla="*/ 2147483647 h 222"/>
                <a:gd name="T10" fmla="*/ 2147483647 w 570"/>
                <a:gd name="T11" fmla="*/ 2147483647 h 222"/>
                <a:gd name="T12" fmla="*/ 2147483647 w 570"/>
                <a:gd name="T13" fmla="*/ 2147483647 h 222"/>
                <a:gd name="T14" fmla="*/ 2147483647 w 570"/>
                <a:gd name="T15" fmla="*/ 2147483647 h 222"/>
                <a:gd name="T16" fmla="*/ 2147483647 w 570"/>
                <a:gd name="T17" fmla="*/ 2147483647 h 222"/>
                <a:gd name="T18" fmla="*/ 2147483647 w 570"/>
                <a:gd name="T19" fmla="*/ 2147483647 h 222"/>
                <a:gd name="T20" fmla="*/ 2147483647 w 570"/>
                <a:gd name="T21" fmla="*/ 2147483647 h 222"/>
                <a:gd name="T22" fmla="*/ 2147483647 w 570"/>
                <a:gd name="T23" fmla="*/ 2147483647 h 222"/>
                <a:gd name="T24" fmla="*/ 2147483647 w 570"/>
                <a:gd name="T25" fmla="*/ 2147483647 h 222"/>
                <a:gd name="T26" fmla="*/ 2147483647 w 570"/>
                <a:gd name="T27" fmla="*/ 2147483647 h 222"/>
                <a:gd name="T28" fmla="*/ 2147483647 w 570"/>
                <a:gd name="T29" fmla="*/ 2147483647 h 222"/>
                <a:gd name="T30" fmla="*/ 2147483647 w 570"/>
                <a:gd name="T31" fmla="*/ 2147483647 h 222"/>
                <a:gd name="T32" fmla="*/ 2147483647 w 570"/>
                <a:gd name="T33" fmla="*/ 2147483647 h 222"/>
                <a:gd name="T34" fmla="*/ 2147483647 w 570"/>
                <a:gd name="T35" fmla="*/ 2147483647 h 222"/>
                <a:gd name="T36" fmla="*/ 2147483647 w 570"/>
                <a:gd name="T37" fmla="*/ 2147483647 h 222"/>
                <a:gd name="T38" fmla="*/ 2147483647 w 570"/>
                <a:gd name="T39" fmla="*/ 2147483647 h 222"/>
                <a:gd name="T40" fmla="*/ 2147483647 w 570"/>
                <a:gd name="T41" fmla="*/ 2147483647 h 222"/>
                <a:gd name="T42" fmla="*/ 2147483647 w 570"/>
                <a:gd name="T43" fmla="*/ 2147483647 h 222"/>
                <a:gd name="T44" fmla="*/ 2147483647 w 570"/>
                <a:gd name="T45" fmla="*/ 2147483647 h 222"/>
                <a:gd name="T46" fmla="*/ 2147483647 w 570"/>
                <a:gd name="T47" fmla="*/ 2147483647 h 222"/>
                <a:gd name="T48" fmla="*/ 2147483647 w 570"/>
                <a:gd name="T49" fmla="*/ 2147483647 h 222"/>
                <a:gd name="T50" fmla="*/ 2147483647 w 570"/>
                <a:gd name="T51" fmla="*/ 2147483647 h 222"/>
                <a:gd name="T52" fmla="*/ 2147483647 w 570"/>
                <a:gd name="T53" fmla="*/ 2147483647 h 222"/>
                <a:gd name="T54" fmla="*/ 2147483647 w 570"/>
                <a:gd name="T55" fmla="*/ 2147483647 h 222"/>
                <a:gd name="T56" fmla="*/ 2147483647 w 570"/>
                <a:gd name="T57" fmla="*/ 2147483647 h 222"/>
                <a:gd name="T58" fmla="*/ 2147483647 w 570"/>
                <a:gd name="T59" fmla="*/ 2147483647 h 222"/>
                <a:gd name="T60" fmla="*/ 2147483647 w 570"/>
                <a:gd name="T61" fmla="*/ 2147483647 h 222"/>
                <a:gd name="T62" fmla="*/ 2147483647 w 570"/>
                <a:gd name="T63" fmla="*/ 2147483647 h 222"/>
                <a:gd name="T64" fmla="*/ 2147483647 w 570"/>
                <a:gd name="T65" fmla="*/ 2147483647 h 222"/>
                <a:gd name="T66" fmla="*/ 0 w 570"/>
                <a:gd name="T67" fmla="*/ 2147483647 h 222"/>
                <a:gd name="T68" fmla="*/ 2147483647 w 570"/>
                <a:gd name="T69" fmla="*/ 2147483647 h 222"/>
                <a:gd name="T70" fmla="*/ 2147483647 w 570"/>
                <a:gd name="T71" fmla="*/ 2147483647 h 222"/>
                <a:gd name="T72" fmla="*/ 2147483647 w 570"/>
                <a:gd name="T73" fmla="*/ 2147483647 h 222"/>
                <a:gd name="T74" fmla="*/ 2147483647 w 570"/>
                <a:gd name="T75" fmla="*/ 2147483647 h 222"/>
                <a:gd name="T76" fmla="*/ 2147483647 w 570"/>
                <a:gd name="T77" fmla="*/ 2147483647 h 222"/>
                <a:gd name="T78" fmla="*/ 2147483647 w 570"/>
                <a:gd name="T79" fmla="*/ 2147483647 h 222"/>
                <a:gd name="T80" fmla="*/ 2147483647 w 570"/>
                <a:gd name="T81" fmla="*/ 2147483647 h 222"/>
                <a:gd name="T82" fmla="*/ 2147483647 w 570"/>
                <a:gd name="T83" fmla="*/ 2147483647 h 222"/>
                <a:gd name="T84" fmla="*/ 2147483647 w 570"/>
                <a:gd name="T85" fmla="*/ 2147483647 h 222"/>
                <a:gd name="T86" fmla="*/ 2147483647 w 570"/>
                <a:gd name="T87" fmla="*/ 2147483647 h 222"/>
                <a:gd name="T88" fmla="*/ 2147483647 w 570"/>
                <a:gd name="T89" fmla="*/ 2147483647 h 222"/>
                <a:gd name="T90" fmla="*/ 2147483647 w 570"/>
                <a:gd name="T91" fmla="*/ 2147483647 h 222"/>
                <a:gd name="T92" fmla="*/ 2147483647 w 570"/>
                <a:gd name="T93" fmla="*/ 2147483647 h 2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70"/>
                <a:gd name="T142" fmla="*/ 0 h 222"/>
                <a:gd name="T143" fmla="*/ 570 w 570"/>
                <a:gd name="T144" fmla="*/ 222 h 2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70" h="222">
                  <a:moveTo>
                    <a:pt x="252" y="222"/>
                  </a:moveTo>
                  <a:lnTo>
                    <a:pt x="270" y="216"/>
                  </a:lnTo>
                  <a:lnTo>
                    <a:pt x="306" y="216"/>
                  </a:lnTo>
                  <a:lnTo>
                    <a:pt x="312" y="204"/>
                  </a:lnTo>
                  <a:lnTo>
                    <a:pt x="312" y="192"/>
                  </a:lnTo>
                  <a:lnTo>
                    <a:pt x="324" y="198"/>
                  </a:lnTo>
                  <a:lnTo>
                    <a:pt x="330" y="198"/>
                  </a:lnTo>
                  <a:lnTo>
                    <a:pt x="342" y="204"/>
                  </a:lnTo>
                  <a:lnTo>
                    <a:pt x="348" y="204"/>
                  </a:lnTo>
                  <a:lnTo>
                    <a:pt x="360" y="192"/>
                  </a:lnTo>
                  <a:lnTo>
                    <a:pt x="360" y="186"/>
                  </a:lnTo>
                  <a:lnTo>
                    <a:pt x="372" y="186"/>
                  </a:lnTo>
                  <a:lnTo>
                    <a:pt x="378" y="192"/>
                  </a:lnTo>
                  <a:lnTo>
                    <a:pt x="390" y="192"/>
                  </a:lnTo>
                  <a:lnTo>
                    <a:pt x="414" y="180"/>
                  </a:lnTo>
                  <a:lnTo>
                    <a:pt x="432" y="168"/>
                  </a:lnTo>
                  <a:lnTo>
                    <a:pt x="456" y="156"/>
                  </a:lnTo>
                  <a:lnTo>
                    <a:pt x="474" y="156"/>
                  </a:lnTo>
                  <a:lnTo>
                    <a:pt x="480" y="162"/>
                  </a:lnTo>
                  <a:lnTo>
                    <a:pt x="492" y="162"/>
                  </a:lnTo>
                  <a:lnTo>
                    <a:pt x="504" y="156"/>
                  </a:lnTo>
                  <a:lnTo>
                    <a:pt x="510" y="144"/>
                  </a:lnTo>
                  <a:lnTo>
                    <a:pt x="510" y="138"/>
                  </a:lnTo>
                  <a:lnTo>
                    <a:pt x="516" y="126"/>
                  </a:lnTo>
                  <a:lnTo>
                    <a:pt x="528" y="126"/>
                  </a:lnTo>
                  <a:lnTo>
                    <a:pt x="552" y="114"/>
                  </a:lnTo>
                  <a:lnTo>
                    <a:pt x="564" y="102"/>
                  </a:lnTo>
                  <a:lnTo>
                    <a:pt x="570" y="102"/>
                  </a:lnTo>
                  <a:lnTo>
                    <a:pt x="552" y="102"/>
                  </a:lnTo>
                  <a:lnTo>
                    <a:pt x="570" y="84"/>
                  </a:lnTo>
                  <a:lnTo>
                    <a:pt x="570" y="78"/>
                  </a:lnTo>
                  <a:lnTo>
                    <a:pt x="564" y="72"/>
                  </a:lnTo>
                  <a:lnTo>
                    <a:pt x="552" y="66"/>
                  </a:lnTo>
                  <a:lnTo>
                    <a:pt x="540" y="66"/>
                  </a:lnTo>
                  <a:lnTo>
                    <a:pt x="534" y="72"/>
                  </a:lnTo>
                  <a:lnTo>
                    <a:pt x="528" y="72"/>
                  </a:lnTo>
                  <a:lnTo>
                    <a:pt x="534" y="60"/>
                  </a:lnTo>
                  <a:lnTo>
                    <a:pt x="504" y="60"/>
                  </a:lnTo>
                  <a:lnTo>
                    <a:pt x="522" y="36"/>
                  </a:lnTo>
                  <a:lnTo>
                    <a:pt x="504" y="36"/>
                  </a:lnTo>
                  <a:lnTo>
                    <a:pt x="510" y="18"/>
                  </a:lnTo>
                  <a:lnTo>
                    <a:pt x="480" y="24"/>
                  </a:lnTo>
                  <a:lnTo>
                    <a:pt x="474" y="18"/>
                  </a:lnTo>
                  <a:lnTo>
                    <a:pt x="462" y="12"/>
                  </a:lnTo>
                  <a:lnTo>
                    <a:pt x="456" y="6"/>
                  </a:lnTo>
                  <a:lnTo>
                    <a:pt x="444" y="0"/>
                  </a:lnTo>
                  <a:lnTo>
                    <a:pt x="432" y="0"/>
                  </a:lnTo>
                  <a:lnTo>
                    <a:pt x="432" y="24"/>
                  </a:lnTo>
                  <a:lnTo>
                    <a:pt x="414" y="30"/>
                  </a:lnTo>
                  <a:lnTo>
                    <a:pt x="408" y="30"/>
                  </a:lnTo>
                  <a:lnTo>
                    <a:pt x="402" y="24"/>
                  </a:lnTo>
                  <a:lnTo>
                    <a:pt x="378" y="24"/>
                  </a:lnTo>
                  <a:lnTo>
                    <a:pt x="372" y="30"/>
                  </a:lnTo>
                  <a:lnTo>
                    <a:pt x="366" y="42"/>
                  </a:lnTo>
                  <a:lnTo>
                    <a:pt x="360" y="36"/>
                  </a:lnTo>
                  <a:lnTo>
                    <a:pt x="348" y="30"/>
                  </a:lnTo>
                  <a:lnTo>
                    <a:pt x="342" y="24"/>
                  </a:lnTo>
                  <a:lnTo>
                    <a:pt x="336" y="24"/>
                  </a:lnTo>
                  <a:lnTo>
                    <a:pt x="330" y="30"/>
                  </a:lnTo>
                  <a:lnTo>
                    <a:pt x="330" y="60"/>
                  </a:lnTo>
                  <a:lnTo>
                    <a:pt x="324" y="48"/>
                  </a:lnTo>
                  <a:lnTo>
                    <a:pt x="318" y="42"/>
                  </a:lnTo>
                  <a:lnTo>
                    <a:pt x="306" y="36"/>
                  </a:lnTo>
                  <a:lnTo>
                    <a:pt x="300" y="24"/>
                  </a:lnTo>
                  <a:lnTo>
                    <a:pt x="288" y="24"/>
                  </a:lnTo>
                  <a:lnTo>
                    <a:pt x="288" y="30"/>
                  </a:lnTo>
                  <a:lnTo>
                    <a:pt x="270" y="30"/>
                  </a:lnTo>
                  <a:lnTo>
                    <a:pt x="264" y="36"/>
                  </a:lnTo>
                  <a:lnTo>
                    <a:pt x="264" y="54"/>
                  </a:lnTo>
                  <a:lnTo>
                    <a:pt x="252" y="54"/>
                  </a:lnTo>
                  <a:lnTo>
                    <a:pt x="240" y="42"/>
                  </a:lnTo>
                  <a:lnTo>
                    <a:pt x="228" y="36"/>
                  </a:lnTo>
                  <a:lnTo>
                    <a:pt x="222" y="30"/>
                  </a:lnTo>
                  <a:lnTo>
                    <a:pt x="216" y="30"/>
                  </a:lnTo>
                  <a:lnTo>
                    <a:pt x="216" y="48"/>
                  </a:lnTo>
                  <a:lnTo>
                    <a:pt x="210" y="60"/>
                  </a:lnTo>
                  <a:lnTo>
                    <a:pt x="210" y="72"/>
                  </a:lnTo>
                  <a:lnTo>
                    <a:pt x="204" y="72"/>
                  </a:lnTo>
                  <a:lnTo>
                    <a:pt x="192" y="60"/>
                  </a:lnTo>
                  <a:lnTo>
                    <a:pt x="186" y="60"/>
                  </a:lnTo>
                  <a:lnTo>
                    <a:pt x="162" y="84"/>
                  </a:lnTo>
                  <a:lnTo>
                    <a:pt x="162" y="90"/>
                  </a:lnTo>
                  <a:lnTo>
                    <a:pt x="156" y="84"/>
                  </a:lnTo>
                  <a:lnTo>
                    <a:pt x="144" y="60"/>
                  </a:lnTo>
                  <a:lnTo>
                    <a:pt x="162" y="42"/>
                  </a:lnTo>
                  <a:lnTo>
                    <a:pt x="162" y="36"/>
                  </a:lnTo>
                  <a:lnTo>
                    <a:pt x="156" y="30"/>
                  </a:lnTo>
                  <a:lnTo>
                    <a:pt x="108" y="6"/>
                  </a:lnTo>
                  <a:lnTo>
                    <a:pt x="96" y="6"/>
                  </a:lnTo>
                  <a:lnTo>
                    <a:pt x="96" y="36"/>
                  </a:lnTo>
                  <a:lnTo>
                    <a:pt x="90" y="36"/>
                  </a:lnTo>
                  <a:lnTo>
                    <a:pt x="84" y="30"/>
                  </a:lnTo>
                  <a:lnTo>
                    <a:pt x="78" y="30"/>
                  </a:lnTo>
                  <a:lnTo>
                    <a:pt x="66" y="24"/>
                  </a:lnTo>
                  <a:lnTo>
                    <a:pt x="54" y="24"/>
                  </a:lnTo>
                  <a:lnTo>
                    <a:pt x="42" y="30"/>
                  </a:lnTo>
                  <a:lnTo>
                    <a:pt x="30" y="42"/>
                  </a:lnTo>
                  <a:lnTo>
                    <a:pt x="48" y="54"/>
                  </a:lnTo>
                  <a:lnTo>
                    <a:pt x="30" y="54"/>
                  </a:lnTo>
                  <a:lnTo>
                    <a:pt x="18" y="60"/>
                  </a:lnTo>
                  <a:lnTo>
                    <a:pt x="12" y="66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8"/>
                  </a:lnTo>
                  <a:lnTo>
                    <a:pt x="30" y="78"/>
                  </a:lnTo>
                  <a:lnTo>
                    <a:pt x="54" y="66"/>
                  </a:lnTo>
                  <a:lnTo>
                    <a:pt x="66" y="66"/>
                  </a:lnTo>
                  <a:lnTo>
                    <a:pt x="72" y="60"/>
                  </a:lnTo>
                  <a:lnTo>
                    <a:pt x="78" y="60"/>
                  </a:lnTo>
                  <a:lnTo>
                    <a:pt x="126" y="72"/>
                  </a:lnTo>
                  <a:lnTo>
                    <a:pt x="90" y="90"/>
                  </a:lnTo>
                  <a:lnTo>
                    <a:pt x="102" y="90"/>
                  </a:lnTo>
                  <a:lnTo>
                    <a:pt x="108" y="96"/>
                  </a:lnTo>
                  <a:lnTo>
                    <a:pt x="114" y="96"/>
                  </a:lnTo>
                  <a:lnTo>
                    <a:pt x="120" y="102"/>
                  </a:lnTo>
                  <a:lnTo>
                    <a:pt x="114" y="102"/>
                  </a:lnTo>
                  <a:lnTo>
                    <a:pt x="108" y="108"/>
                  </a:lnTo>
                  <a:lnTo>
                    <a:pt x="6" y="108"/>
                  </a:lnTo>
                  <a:lnTo>
                    <a:pt x="0" y="114"/>
                  </a:lnTo>
                  <a:lnTo>
                    <a:pt x="12" y="120"/>
                  </a:lnTo>
                  <a:lnTo>
                    <a:pt x="60" y="120"/>
                  </a:lnTo>
                  <a:lnTo>
                    <a:pt x="84" y="132"/>
                  </a:lnTo>
                  <a:lnTo>
                    <a:pt x="90" y="138"/>
                  </a:lnTo>
                  <a:lnTo>
                    <a:pt x="126" y="132"/>
                  </a:lnTo>
                  <a:lnTo>
                    <a:pt x="108" y="150"/>
                  </a:lnTo>
                  <a:lnTo>
                    <a:pt x="120" y="156"/>
                  </a:lnTo>
                  <a:lnTo>
                    <a:pt x="114" y="162"/>
                  </a:lnTo>
                  <a:lnTo>
                    <a:pt x="114" y="168"/>
                  </a:lnTo>
                  <a:lnTo>
                    <a:pt x="108" y="174"/>
                  </a:lnTo>
                  <a:lnTo>
                    <a:pt x="90" y="174"/>
                  </a:lnTo>
                  <a:lnTo>
                    <a:pt x="78" y="180"/>
                  </a:lnTo>
                  <a:lnTo>
                    <a:pt x="54" y="180"/>
                  </a:lnTo>
                  <a:lnTo>
                    <a:pt x="54" y="186"/>
                  </a:lnTo>
                  <a:lnTo>
                    <a:pt x="66" y="192"/>
                  </a:lnTo>
                  <a:lnTo>
                    <a:pt x="120" y="192"/>
                  </a:lnTo>
                  <a:lnTo>
                    <a:pt x="132" y="186"/>
                  </a:lnTo>
                  <a:lnTo>
                    <a:pt x="138" y="180"/>
                  </a:lnTo>
                  <a:lnTo>
                    <a:pt x="168" y="198"/>
                  </a:lnTo>
                  <a:lnTo>
                    <a:pt x="180" y="186"/>
                  </a:lnTo>
                  <a:lnTo>
                    <a:pt x="180" y="198"/>
                  </a:lnTo>
                  <a:lnTo>
                    <a:pt x="228" y="222"/>
                  </a:lnTo>
                  <a:lnTo>
                    <a:pt x="252" y="22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4" name="Hungary" descr="© INSCALE GmbH, 05.05.2010&#10;http://www.presentationload.com/">
              <a:extLst>
                <a:ext uri="{FF2B5EF4-FFF2-40B4-BE49-F238E27FC236}">
                  <a16:creationId xmlns:a16="http://schemas.microsoft.com/office/drawing/2014/main" id="{86F66D24-9F6A-4ADA-AE3F-52BDCC513D0B}"/>
                </a:ext>
              </a:extLst>
            </p:cNvPr>
            <p:cNvSpPr>
              <a:spLocks/>
            </p:cNvSpPr>
            <p:nvPr/>
          </p:nvSpPr>
          <p:spPr bwMode="gray">
            <a:xfrm>
              <a:off x="4651939" y="1739065"/>
              <a:ext cx="161579" cy="84496"/>
            </a:xfrm>
            <a:custGeom>
              <a:avLst/>
              <a:gdLst>
                <a:gd name="T0" fmla="*/ 2147483647 w 426"/>
                <a:gd name="T1" fmla="*/ 2147483647 h 222"/>
                <a:gd name="T2" fmla="*/ 2147483647 w 426"/>
                <a:gd name="T3" fmla="*/ 2147483647 h 222"/>
                <a:gd name="T4" fmla="*/ 2147483647 w 426"/>
                <a:gd name="T5" fmla="*/ 2147483647 h 222"/>
                <a:gd name="T6" fmla="*/ 0 w 426"/>
                <a:gd name="T7" fmla="*/ 2147483647 h 222"/>
                <a:gd name="T8" fmla="*/ 2147483647 w 426"/>
                <a:gd name="T9" fmla="*/ 2147483647 h 222"/>
                <a:gd name="T10" fmla="*/ 2147483647 w 426"/>
                <a:gd name="T11" fmla="*/ 2147483647 h 222"/>
                <a:gd name="T12" fmla="*/ 2147483647 w 426"/>
                <a:gd name="T13" fmla="*/ 2147483647 h 222"/>
                <a:gd name="T14" fmla="*/ 2147483647 w 426"/>
                <a:gd name="T15" fmla="*/ 2147483647 h 222"/>
                <a:gd name="T16" fmla="*/ 2147483647 w 426"/>
                <a:gd name="T17" fmla="*/ 2147483647 h 222"/>
                <a:gd name="T18" fmla="*/ 2147483647 w 426"/>
                <a:gd name="T19" fmla="*/ 2147483647 h 222"/>
                <a:gd name="T20" fmla="*/ 2147483647 w 426"/>
                <a:gd name="T21" fmla="*/ 2147483647 h 222"/>
                <a:gd name="T22" fmla="*/ 2147483647 w 426"/>
                <a:gd name="T23" fmla="*/ 2147483647 h 222"/>
                <a:gd name="T24" fmla="*/ 2147483647 w 426"/>
                <a:gd name="T25" fmla="*/ 2147483647 h 222"/>
                <a:gd name="T26" fmla="*/ 2147483647 w 426"/>
                <a:gd name="T27" fmla="*/ 2147483647 h 222"/>
                <a:gd name="T28" fmla="*/ 2147483647 w 426"/>
                <a:gd name="T29" fmla="*/ 2147483647 h 222"/>
                <a:gd name="T30" fmla="*/ 2147483647 w 426"/>
                <a:gd name="T31" fmla="*/ 2147483647 h 222"/>
                <a:gd name="T32" fmla="*/ 2147483647 w 426"/>
                <a:gd name="T33" fmla="*/ 2147483647 h 222"/>
                <a:gd name="T34" fmla="*/ 2147483647 w 426"/>
                <a:gd name="T35" fmla="*/ 2147483647 h 222"/>
                <a:gd name="T36" fmla="*/ 2147483647 w 426"/>
                <a:gd name="T37" fmla="*/ 2147483647 h 222"/>
                <a:gd name="T38" fmla="*/ 2147483647 w 426"/>
                <a:gd name="T39" fmla="*/ 2147483647 h 222"/>
                <a:gd name="T40" fmla="*/ 2147483647 w 426"/>
                <a:gd name="T41" fmla="*/ 2147483647 h 222"/>
                <a:gd name="T42" fmla="*/ 2147483647 w 426"/>
                <a:gd name="T43" fmla="*/ 2147483647 h 222"/>
                <a:gd name="T44" fmla="*/ 2147483647 w 426"/>
                <a:gd name="T45" fmla="*/ 2147483647 h 222"/>
                <a:gd name="T46" fmla="*/ 2147483647 w 426"/>
                <a:gd name="T47" fmla="*/ 2147483647 h 222"/>
                <a:gd name="T48" fmla="*/ 2147483647 w 426"/>
                <a:gd name="T49" fmla="*/ 0 h 222"/>
                <a:gd name="T50" fmla="*/ 2147483647 w 426"/>
                <a:gd name="T51" fmla="*/ 2147483647 h 222"/>
                <a:gd name="T52" fmla="*/ 2147483647 w 426"/>
                <a:gd name="T53" fmla="*/ 0 h 222"/>
                <a:gd name="T54" fmla="*/ 2147483647 w 426"/>
                <a:gd name="T55" fmla="*/ 2147483647 h 222"/>
                <a:gd name="T56" fmla="*/ 2147483647 w 426"/>
                <a:gd name="T57" fmla="*/ 2147483647 h 222"/>
                <a:gd name="T58" fmla="*/ 2147483647 w 426"/>
                <a:gd name="T59" fmla="*/ 2147483647 h 222"/>
                <a:gd name="T60" fmla="*/ 2147483647 w 426"/>
                <a:gd name="T61" fmla="*/ 2147483647 h 222"/>
                <a:gd name="T62" fmla="*/ 2147483647 w 426"/>
                <a:gd name="T63" fmla="*/ 2147483647 h 222"/>
                <a:gd name="T64" fmla="*/ 2147483647 w 426"/>
                <a:gd name="T65" fmla="*/ 2147483647 h 222"/>
                <a:gd name="T66" fmla="*/ 2147483647 w 426"/>
                <a:gd name="T67" fmla="*/ 2147483647 h 222"/>
                <a:gd name="T68" fmla="*/ 2147483647 w 426"/>
                <a:gd name="T69" fmla="*/ 2147483647 h 222"/>
                <a:gd name="T70" fmla="*/ 2147483647 w 426"/>
                <a:gd name="T71" fmla="*/ 2147483647 h 2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6"/>
                <a:gd name="T109" fmla="*/ 0 h 222"/>
                <a:gd name="T110" fmla="*/ 426 w 426"/>
                <a:gd name="T111" fmla="*/ 222 h 2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6" h="222">
                  <a:moveTo>
                    <a:pt x="42" y="66"/>
                  </a:moveTo>
                  <a:lnTo>
                    <a:pt x="24" y="66"/>
                  </a:lnTo>
                  <a:lnTo>
                    <a:pt x="18" y="78"/>
                  </a:lnTo>
                  <a:lnTo>
                    <a:pt x="30" y="78"/>
                  </a:lnTo>
                  <a:lnTo>
                    <a:pt x="18" y="96"/>
                  </a:lnTo>
                  <a:lnTo>
                    <a:pt x="18" y="120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6" y="132"/>
                  </a:lnTo>
                  <a:lnTo>
                    <a:pt x="12" y="150"/>
                  </a:lnTo>
                  <a:lnTo>
                    <a:pt x="30" y="162"/>
                  </a:lnTo>
                  <a:lnTo>
                    <a:pt x="42" y="168"/>
                  </a:lnTo>
                  <a:lnTo>
                    <a:pt x="48" y="174"/>
                  </a:lnTo>
                  <a:lnTo>
                    <a:pt x="48" y="180"/>
                  </a:lnTo>
                  <a:lnTo>
                    <a:pt x="60" y="192"/>
                  </a:lnTo>
                  <a:lnTo>
                    <a:pt x="72" y="198"/>
                  </a:lnTo>
                  <a:lnTo>
                    <a:pt x="78" y="204"/>
                  </a:lnTo>
                  <a:lnTo>
                    <a:pt x="90" y="210"/>
                  </a:lnTo>
                  <a:lnTo>
                    <a:pt x="108" y="210"/>
                  </a:lnTo>
                  <a:lnTo>
                    <a:pt x="114" y="222"/>
                  </a:lnTo>
                  <a:lnTo>
                    <a:pt x="156" y="216"/>
                  </a:lnTo>
                  <a:lnTo>
                    <a:pt x="168" y="210"/>
                  </a:lnTo>
                  <a:lnTo>
                    <a:pt x="174" y="204"/>
                  </a:lnTo>
                  <a:lnTo>
                    <a:pt x="198" y="204"/>
                  </a:lnTo>
                  <a:lnTo>
                    <a:pt x="216" y="186"/>
                  </a:lnTo>
                  <a:lnTo>
                    <a:pt x="240" y="186"/>
                  </a:lnTo>
                  <a:lnTo>
                    <a:pt x="258" y="198"/>
                  </a:lnTo>
                  <a:lnTo>
                    <a:pt x="288" y="192"/>
                  </a:lnTo>
                  <a:lnTo>
                    <a:pt x="288" y="174"/>
                  </a:lnTo>
                  <a:lnTo>
                    <a:pt x="306" y="180"/>
                  </a:lnTo>
                  <a:lnTo>
                    <a:pt x="312" y="174"/>
                  </a:lnTo>
                  <a:lnTo>
                    <a:pt x="324" y="168"/>
                  </a:lnTo>
                  <a:lnTo>
                    <a:pt x="330" y="162"/>
                  </a:lnTo>
                  <a:lnTo>
                    <a:pt x="330" y="144"/>
                  </a:lnTo>
                  <a:lnTo>
                    <a:pt x="336" y="138"/>
                  </a:lnTo>
                  <a:lnTo>
                    <a:pt x="348" y="132"/>
                  </a:lnTo>
                  <a:lnTo>
                    <a:pt x="366" y="114"/>
                  </a:lnTo>
                  <a:lnTo>
                    <a:pt x="366" y="72"/>
                  </a:lnTo>
                  <a:lnTo>
                    <a:pt x="378" y="60"/>
                  </a:lnTo>
                  <a:lnTo>
                    <a:pt x="408" y="60"/>
                  </a:lnTo>
                  <a:lnTo>
                    <a:pt x="426" y="42"/>
                  </a:lnTo>
                  <a:lnTo>
                    <a:pt x="420" y="36"/>
                  </a:lnTo>
                  <a:lnTo>
                    <a:pt x="408" y="36"/>
                  </a:lnTo>
                  <a:lnTo>
                    <a:pt x="402" y="30"/>
                  </a:lnTo>
                  <a:lnTo>
                    <a:pt x="396" y="30"/>
                  </a:lnTo>
                  <a:lnTo>
                    <a:pt x="372" y="6"/>
                  </a:lnTo>
                  <a:lnTo>
                    <a:pt x="348" y="6"/>
                  </a:lnTo>
                  <a:lnTo>
                    <a:pt x="336" y="12"/>
                  </a:lnTo>
                  <a:lnTo>
                    <a:pt x="324" y="12"/>
                  </a:lnTo>
                  <a:lnTo>
                    <a:pt x="324" y="0"/>
                  </a:lnTo>
                  <a:lnTo>
                    <a:pt x="312" y="0"/>
                  </a:lnTo>
                  <a:lnTo>
                    <a:pt x="312" y="18"/>
                  </a:lnTo>
                  <a:lnTo>
                    <a:pt x="294" y="12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64" y="12"/>
                  </a:lnTo>
                  <a:lnTo>
                    <a:pt x="252" y="24"/>
                  </a:lnTo>
                  <a:lnTo>
                    <a:pt x="246" y="24"/>
                  </a:lnTo>
                  <a:lnTo>
                    <a:pt x="234" y="30"/>
                  </a:lnTo>
                  <a:lnTo>
                    <a:pt x="210" y="30"/>
                  </a:lnTo>
                  <a:lnTo>
                    <a:pt x="204" y="42"/>
                  </a:lnTo>
                  <a:lnTo>
                    <a:pt x="168" y="36"/>
                  </a:lnTo>
                  <a:lnTo>
                    <a:pt x="156" y="60"/>
                  </a:lnTo>
                  <a:lnTo>
                    <a:pt x="144" y="60"/>
                  </a:lnTo>
                  <a:lnTo>
                    <a:pt x="126" y="66"/>
                  </a:lnTo>
                  <a:lnTo>
                    <a:pt x="84" y="66"/>
                  </a:lnTo>
                  <a:lnTo>
                    <a:pt x="78" y="60"/>
                  </a:lnTo>
                  <a:lnTo>
                    <a:pt x="72" y="48"/>
                  </a:lnTo>
                  <a:lnTo>
                    <a:pt x="66" y="42"/>
                  </a:lnTo>
                  <a:lnTo>
                    <a:pt x="54" y="60"/>
                  </a:lnTo>
                  <a:lnTo>
                    <a:pt x="42" y="54"/>
                  </a:lnTo>
                  <a:lnTo>
                    <a:pt x="42" y="6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5" name="Honduras" descr="© INSCALE GmbH, 05.05.2010&#10;http://www.presentationload.com/">
              <a:extLst>
                <a:ext uri="{FF2B5EF4-FFF2-40B4-BE49-F238E27FC236}">
                  <a16:creationId xmlns:a16="http://schemas.microsoft.com/office/drawing/2014/main" id="{1D41FDEB-2795-4844-968E-986163F21C5F}"/>
                </a:ext>
              </a:extLst>
            </p:cNvPr>
            <p:cNvSpPr>
              <a:spLocks/>
            </p:cNvSpPr>
            <p:nvPr/>
          </p:nvSpPr>
          <p:spPr bwMode="gray">
            <a:xfrm>
              <a:off x="1847289" y="2729294"/>
              <a:ext cx="168991" cy="93390"/>
            </a:xfrm>
            <a:custGeom>
              <a:avLst/>
              <a:gdLst>
                <a:gd name="T0" fmla="*/ 2147483647 w 444"/>
                <a:gd name="T1" fmla="*/ 2147483647 h 246"/>
                <a:gd name="T2" fmla="*/ 2147483647 w 444"/>
                <a:gd name="T3" fmla="*/ 2147483647 h 246"/>
                <a:gd name="T4" fmla="*/ 2147483647 w 444"/>
                <a:gd name="T5" fmla="*/ 2147483647 h 246"/>
                <a:gd name="T6" fmla="*/ 2147483647 w 444"/>
                <a:gd name="T7" fmla="*/ 2147483647 h 246"/>
                <a:gd name="T8" fmla="*/ 2147483647 w 444"/>
                <a:gd name="T9" fmla="*/ 2147483647 h 246"/>
                <a:gd name="T10" fmla="*/ 2147483647 w 444"/>
                <a:gd name="T11" fmla="*/ 2147483647 h 246"/>
                <a:gd name="T12" fmla="*/ 2147483647 w 444"/>
                <a:gd name="T13" fmla="*/ 2147483647 h 246"/>
                <a:gd name="T14" fmla="*/ 2147483647 w 444"/>
                <a:gd name="T15" fmla="*/ 2147483647 h 246"/>
                <a:gd name="T16" fmla="*/ 2147483647 w 444"/>
                <a:gd name="T17" fmla="*/ 2147483647 h 246"/>
                <a:gd name="T18" fmla="*/ 2147483647 w 444"/>
                <a:gd name="T19" fmla="*/ 2147483647 h 246"/>
                <a:gd name="T20" fmla="*/ 2147483647 w 444"/>
                <a:gd name="T21" fmla="*/ 2147483647 h 246"/>
                <a:gd name="T22" fmla="*/ 2147483647 w 444"/>
                <a:gd name="T23" fmla="*/ 2147483647 h 246"/>
                <a:gd name="T24" fmla="*/ 2147483647 w 444"/>
                <a:gd name="T25" fmla="*/ 2147483647 h 246"/>
                <a:gd name="T26" fmla="*/ 2147483647 w 444"/>
                <a:gd name="T27" fmla="*/ 2147483647 h 246"/>
                <a:gd name="T28" fmla="*/ 2147483647 w 444"/>
                <a:gd name="T29" fmla="*/ 2147483647 h 246"/>
                <a:gd name="T30" fmla="*/ 2147483647 w 444"/>
                <a:gd name="T31" fmla="*/ 2147483647 h 246"/>
                <a:gd name="T32" fmla="*/ 2147483647 w 444"/>
                <a:gd name="T33" fmla="*/ 2147483647 h 246"/>
                <a:gd name="T34" fmla="*/ 2147483647 w 444"/>
                <a:gd name="T35" fmla="*/ 2147483647 h 246"/>
                <a:gd name="T36" fmla="*/ 2147483647 w 444"/>
                <a:gd name="T37" fmla="*/ 2147483647 h 246"/>
                <a:gd name="T38" fmla="*/ 2147483647 w 444"/>
                <a:gd name="T39" fmla="*/ 0 h 246"/>
                <a:gd name="T40" fmla="*/ 2147483647 w 444"/>
                <a:gd name="T41" fmla="*/ 2147483647 h 246"/>
                <a:gd name="T42" fmla="*/ 2147483647 w 444"/>
                <a:gd name="T43" fmla="*/ 2147483647 h 246"/>
                <a:gd name="T44" fmla="*/ 2147483647 w 444"/>
                <a:gd name="T45" fmla="*/ 0 h 246"/>
                <a:gd name="T46" fmla="*/ 2147483647 w 444"/>
                <a:gd name="T47" fmla="*/ 2147483647 h 246"/>
                <a:gd name="T48" fmla="*/ 2147483647 w 444"/>
                <a:gd name="T49" fmla="*/ 2147483647 h 246"/>
                <a:gd name="T50" fmla="*/ 2147483647 w 444"/>
                <a:gd name="T51" fmla="*/ 2147483647 h 246"/>
                <a:gd name="T52" fmla="*/ 2147483647 w 444"/>
                <a:gd name="T53" fmla="*/ 2147483647 h 246"/>
                <a:gd name="T54" fmla="*/ 2147483647 w 444"/>
                <a:gd name="T55" fmla="*/ 2147483647 h 246"/>
                <a:gd name="T56" fmla="*/ 2147483647 w 444"/>
                <a:gd name="T57" fmla="*/ 2147483647 h 246"/>
                <a:gd name="T58" fmla="*/ 2147483647 w 444"/>
                <a:gd name="T59" fmla="*/ 2147483647 h 246"/>
                <a:gd name="T60" fmla="*/ 2147483647 w 444"/>
                <a:gd name="T61" fmla="*/ 0 h 246"/>
                <a:gd name="T62" fmla="*/ 2147483647 w 444"/>
                <a:gd name="T63" fmla="*/ 2147483647 h 246"/>
                <a:gd name="T64" fmla="*/ 2147483647 w 444"/>
                <a:gd name="T65" fmla="*/ 2147483647 h 246"/>
                <a:gd name="T66" fmla="*/ 2147483647 w 444"/>
                <a:gd name="T67" fmla="*/ 2147483647 h 246"/>
                <a:gd name="T68" fmla="*/ 2147483647 w 444"/>
                <a:gd name="T69" fmla="*/ 2147483647 h 246"/>
                <a:gd name="T70" fmla="*/ 2147483647 w 444"/>
                <a:gd name="T71" fmla="*/ 2147483647 h 246"/>
                <a:gd name="T72" fmla="*/ 0 w 444"/>
                <a:gd name="T73" fmla="*/ 2147483647 h 246"/>
                <a:gd name="T74" fmla="*/ 2147483647 w 444"/>
                <a:gd name="T75" fmla="*/ 2147483647 h 246"/>
                <a:gd name="T76" fmla="*/ 2147483647 w 444"/>
                <a:gd name="T77" fmla="*/ 2147483647 h 246"/>
                <a:gd name="T78" fmla="*/ 2147483647 w 444"/>
                <a:gd name="T79" fmla="*/ 2147483647 h 246"/>
                <a:gd name="T80" fmla="*/ 2147483647 w 444"/>
                <a:gd name="T81" fmla="*/ 2147483647 h 246"/>
                <a:gd name="T82" fmla="*/ 2147483647 w 444"/>
                <a:gd name="T83" fmla="*/ 2147483647 h 246"/>
                <a:gd name="T84" fmla="*/ 2147483647 w 444"/>
                <a:gd name="T85" fmla="*/ 2147483647 h 246"/>
                <a:gd name="T86" fmla="*/ 2147483647 w 444"/>
                <a:gd name="T87" fmla="*/ 2147483647 h 2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44"/>
                <a:gd name="T133" fmla="*/ 0 h 246"/>
                <a:gd name="T134" fmla="*/ 444 w 444"/>
                <a:gd name="T135" fmla="*/ 246 h 2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44" h="246">
                  <a:moveTo>
                    <a:pt x="156" y="240"/>
                  </a:moveTo>
                  <a:lnTo>
                    <a:pt x="156" y="222"/>
                  </a:lnTo>
                  <a:lnTo>
                    <a:pt x="174" y="222"/>
                  </a:lnTo>
                  <a:lnTo>
                    <a:pt x="168" y="216"/>
                  </a:lnTo>
                  <a:lnTo>
                    <a:pt x="168" y="204"/>
                  </a:lnTo>
                  <a:lnTo>
                    <a:pt x="162" y="198"/>
                  </a:lnTo>
                  <a:lnTo>
                    <a:pt x="162" y="186"/>
                  </a:lnTo>
                  <a:lnTo>
                    <a:pt x="168" y="180"/>
                  </a:lnTo>
                  <a:lnTo>
                    <a:pt x="204" y="180"/>
                  </a:lnTo>
                  <a:lnTo>
                    <a:pt x="210" y="168"/>
                  </a:lnTo>
                  <a:lnTo>
                    <a:pt x="216" y="162"/>
                  </a:lnTo>
                  <a:lnTo>
                    <a:pt x="228" y="162"/>
                  </a:lnTo>
                  <a:lnTo>
                    <a:pt x="228" y="168"/>
                  </a:lnTo>
                  <a:lnTo>
                    <a:pt x="234" y="174"/>
                  </a:lnTo>
                  <a:lnTo>
                    <a:pt x="252" y="174"/>
                  </a:lnTo>
                  <a:lnTo>
                    <a:pt x="276" y="150"/>
                  </a:lnTo>
                  <a:lnTo>
                    <a:pt x="288" y="126"/>
                  </a:lnTo>
                  <a:lnTo>
                    <a:pt x="306" y="126"/>
                  </a:lnTo>
                  <a:lnTo>
                    <a:pt x="306" y="108"/>
                  </a:lnTo>
                  <a:lnTo>
                    <a:pt x="318" y="96"/>
                  </a:lnTo>
                  <a:lnTo>
                    <a:pt x="330" y="96"/>
                  </a:lnTo>
                  <a:lnTo>
                    <a:pt x="348" y="114"/>
                  </a:lnTo>
                  <a:lnTo>
                    <a:pt x="360" y="114"/>
                  </a:lnTo>
                  <a:lnTo>
                    <a:pt x="372" y="102"/>
                  </a:lnTo>
                  <a:lnTo>
                    <a:pt x="372" y="96"/>
                  </a:lnTo>
                  <a:lnTo>
                    <a:pt x="420" y="96"/>
                  </a:lnTo>
                  <a:lnTo>
                    <a:pt x="426" y="90"/>
                  </a:lnTo>
                  <a:lnTo>
                    <a:pt x="432" y="90"/>
                  </a:lnTo>
                  <a:lnTo>
                    <a:pt x="444" y="84"/>
                  </a:lnTo>
                  <a:lnTo>
                    <a:pt x="444" y="78"/>
                  </a:lnTo>
                  <a:lnTo>
                    <a:pt x="426" y="60"/>
                  </a:lnTo>
                  <a:lnTo>
                    <a:pt x="402" y="48"/>
                  </a:lnTo>
                  <a:lnTo>
                    <a:pt x="396" y="48"/>
                  </a:lnTo>
                  <a:lnTo>
                    <a:pt x="390" y="42"/>
                  </a:lnTo>
                  <a:lnTo>
                    <a:pt x="384" y="30"/>
                  </a:lnTo>
                  <a:lnTo>
                    <a:pt x="372" y="24"/>
                  </a:lnTo>
                  <a:lnTo>
                    <a:pt x="366" y="18"/>
                  </a:lnTo>
                  <a:lnTo>
                    <a:pt x="348" y="18"/>
                  </a:lnTo>
                  <a:lnTo>
                    <a:pt x="342" y="6"/>
                  </a:lnTo>
                  <a:lnTo>
                    <a:pt x="336" y="0"/>
                  </a:lnTo>
                  <a:lnTo>
                    <a:pt x="312" y="0"/>
                  </a:lnTo>
                  <a:lnTo>
                    <a:pt x="300" y="6"/>
                  </a:lnTo>
                  <a:lnTo>
                    <a:pt x="294" y="12"/>
                  </a:lnTo>
                  <a:lnTo>
                    <a:pt x="282" y="12"/>
                  </a:lnTo>
                  <a:lnTo>
                    <a:pt x="270" y="0"/>
                  </a:lnTo>
                  <a:lnTo>
                    <a:pt x="252" y="0"/>
                  </a:lnTo>
                  <a:lnTo>
                    <a:pt x="240" y="6"/>
                  </a:lnTo>
                  <a:lnTo>
                    <a:pt x="234" y="18"/>
                  </a:lnTo>
                  <a:lnTo>
                    <a:pt x="222" y="24"/>
                  </a:lnTo>
                  <a:lnTo>
                    <a:pt x="186" y="24"/>
                  </a:lnTo>
                  <a:lnTo>
                    <a:pt x="174" y="18"/>
                  </a:lnTo>
                  <a:lnTo>
                    <a:pt x="168" y="12"/>
                  </a:lnTo>
                  <a:lnTo>
                    <a:pt x="156" y="12"/>
                  </a:lnTo>
                  <a:lnTo>
                    <a:pt x="150" y="18"/>
                  </a:lnTo>
                  <a:lnTo>
                    <a:pt x="144" y="18"/>
                  </a:lnTo>
                  <a:lnTo>
                    <a:pt x="138" y="24"/>
                  </a:lnTo>
                  <a:lnTo>
                    <a:pt x="132" y="24"/>
                  </a:lnTo>
                  <a:lnTo>
                    <a:pt x="132" y="18"/>
                  </a:lnTo>
                  <a:lnTo>
                    <a:pt x="126" y="12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96" y="18"/>
                  </a:lnTo>
                  <a:lnTo>
                    <a:pt x="90" y="18"/>
                  </a:lnTo>
                  <a:lnTo>
                    <a:pt x="84" y="30"/>
                  </a:lnTo>
                  <a:lnTo>
                    <a:pt x="72" y="36"/>
                  </a:lnTo>
                  <a:lnTo>
                    <a:pt x="60" y="48"/>
                  </a:lnTo>
                  <a:lnTo>
                    <a:pt x="48" y="54"/>
                  </a:lnTo>
                  <a:lnTo>
                    <a:pt x="36" y="66"/>
                  </a:lnTo>
                  <a:lnTo>
                    <a:pt x="24" y="72"/>
                  </a:lnTo>
                  <a:lnTo>
                    <a:pt x="18" y="84"/>
                  </a:lnTo>
                  <a:lnTo>
                    <a:pt x="18" y="102"/>
                  </a:lnTo>
                  <a:lnTo>
                    <a:pt x="12" y="114"/>
                  </a:lnTo>
                  <a:lnTo>
                    <a:pt x="0" y="126"/>
                  </a:lnTo>
                  <a:lnTo>
                    <a:pt x="6" y="138"/>
                  </a:lnTo>
                  <a:lnTo>
                    <a:pt x="18" y="150"/>
                  </a:lnTo>
                  <a:lnTo>
                    <a:pt x="42" y="150"/>
                  </a:lnTo>
                  <a:lnTo>
                    <a:pt x="42" y="168"/>
                  </a:lnTo>
                  <a:lnTo>
                    <a:pt x="48" y="174"/>
                  </a:lnTo>
                  <a:lnTo>
                    <a:pt x="60" y="174"/>
                  </a:lnTo>
                  <a:lnTo>
                    <a:pt x="66" y="168"/>
                  </a:lnTo>
                  <a:lnTo>
                    <a:pt x="102" y="168"/>
                  </a:lnTo>
                  <a:lnTo>
                    <a:pt x="102" y="210"/>
                  </a:lnTo>
                  <a:lnTo>
                    <a:pt x="126" y="222"/>
                  </a:lnTo>
                  <a:lnTo>
                    <a:pt x="132" y="228"/>
                  </a:lnTo>
                  <a:lnTo>
                    <a:pt x="132" y="246"/>
                  </a:lnTo>
                  <a:lnTo>
                    <a:pt x="144" y="246"/>
                  </a:lnTo>
                  <a:lnTo>
                    <a:pt x="156" y="24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6" name="Haiti" descr="© INSCALE GmbH, 05.05.2010&#10;http://www.presentationload.com/">
              <a:extLst>
                <a:ext uri="{FF2B5EF4-FFF2-40B4-BE49-F238E27FC236}">
                  <a16:creationId xmlns:a16="http://schemas.microsoft.com/office/drawing/2014/main" id="{5099D88B-52B9-4622-A04A-A44BAF61F8A0}"/>
                </a:ext>
              </a:extLst>
            </p:cNvPr>
            <p:cNvSpPr>
              <a:spLocks/>
            </p:cNvSpPr>
            <p:nvPr/>
          </p:nvSpPr>
          <p:spPr bwMode="gray">
            <a:xfrm>
              <a:off x="2262354" y="2610703"/>
              <a:ext cx="74119" cy="59295"/>
            </a:xfrm>
            <a:custGeom>
              <a:avLst/>
              <a:gdLst>
                <a:gd name="T0" fmla="*/ 2147483647 w 198"/>
                <a:gd name="T1" fmla="*/ 2147483647 h 156"/>
                <a:gd name="T2" fmla="*/ 2147483647 w 198"/>
                <a:gd name="T3" fmla="*/ 2147483647 h 156"/>
                <a:gd name="T4" fmla="*/ 2147483647 w 198"/>
                <a:gd name="T5" fmla="*/ 2147483647 h 156"/>
                <a:gd name="T6" fmla="*/ 2147483647 w 198"/>
                <a:gd name="T7" fmla="*/ 2147483647 h 156"/>
                <a:gd name="T8" fmla="*/ 2147483647 w 198"/>
                <a:gd name="T9" fmla="*/ 2147483647 h 156"/>
                <a:gd name="T10" fmla="*/ 2147483647 w 198"/>
                <a:gd name="T11" fmla="*/ 2147483647 h 156"/>
                <a:gd name="T12" fmla="*/ 2147483647 w 198"/>
                <a:gd name="T13" fmla="*/ 2147483647 h 156"/>
                <a:gd name="T14" fmla="*/ 2147483647 w 198"/>
                <a:gd name="T15" fmla="*/ 2147483647 h 156"/>
                <a:gd name="T16" fmla="*/ 2147483647 w 198"/>
                <a:gd name="T17" fmla="*/ 2147483647 h 156"/>
                <a:gd name="T18" fmla="*/ 2147483647 w 198"/>
                <a:gd name="T19" fmla="*/ 2147483647 h 156"/>
                <a:gd name="T20" fmla="*/ 2147483647 w 198"/>
                <a:gd name="T21" fmla="*/ 2147483647 h 156"/>
                <a:gd name="T22" fmla="*/ 2147483647 w 198"/>
                <a:gd name="T23" fmla="*/ 2147483647 h 156"/>
                <a:gd name="T24" fmla="*/ 2147483647 w 198"/>
                <a:gd name="T25" fmla="*/ 2147483647 h 156"/>
                <a:gd name="T26" fmla="*/ 2147483647 w 198"/>
                <a:gd name="T27" fmla="*/ 2147483647 h 156"/>
                <a:gd name="T28" fmla="*/ 2147483647 w 198"/>
                <a:gd name="T29" fmla="*/ 2147483647 h 156"/>
                <a:gd name="T30" fmla="*/ 2147483647 w 198"/>
                <a:gd name="T31" fmla="*/ 2147483647 h 156"/>
                <a:gd name="T32" fmla="*/ 2147483647 w 198"/>
                <a:gd name="T33" fmla="*/ 2147483647 h 156"/>
                <a:gd name="T34" fmla="*/ 2147483647 w 198"/>
                <a:gd name="T35" fmla="*/ 0 h 156"/>
                <a:gd name="T36" fmla="*/ 2147483647 w 198"/>
                <a:gd name="T37" fmla="*/ 0 h 156"/>
                <a:gd name="T38" fmla="*/ 2147483647 w 198"/>
                <a:gd name="T39" fmla="*/ 2147483647 h 156"/>
                <a:gd name="T40" fmla="*/ 2147483647 w 198"/>
                <a:gd name="T41" fmla="*/ 2147483647 h 156"/>
                <a:gd name="T42" fmla="*/ 2147483647 w 198"/>
                <a:gd name="T43" fmla="*/ 2147483647 h 156"/>
                <a:gd name="T44" fmla="*/ 2147483647 w 198"/>
                <a:gd name="T45" fmla="*/ 2147483647 h 156"/>
                <a:gd name="T46" fmla="*/ 2147483647 w 198"/>
                <a:gd name="T47" fmla="*/ 2147483647 h 156"/>
                <a:gd name="T48" fmla="*/ 2147483647 w 198"/>
                <a:gd name="T49" fmla="*/ 2147483647 h 156"/>
                <a:gd name="T50" fmla="*/ 2147483647 w 198"/>
                <a:gd name="T51" fmla="*/ 2147483647 h 156"/>
                <a:gd name="T52" fmla="*/ 2147483647 w 198"/>
                <a:gd name="T53" fmla="*/ 2147483647 h 156"/>
                <a:gd name="T54" fmla="*/ 2147483647 w 198"/>
                <a:gd name="T55" fmla="*/ 2147483647 h 156"/>
                <a:gd name="T56" fmla="*/ 2147483647 w 198"/>
                <a:gd name="T57" fmla="*/ 2147483647 h 156"/>
                <a:gd name="T58" fmla="*/ 2147483647 w 198"/>
                <a:gd name="T59" fmla="*/ 2147483647 h 156"/>
                <a:gd name="T60" fmla="*/ 2147483647 w 198"/>
                <a:gd name="T61" fmla="*/ 2147483647 h 156"/>
                <a:gd name="T62" fmla="*/ 2147483647 w 198"/>
                <a:gd name="T63" fmla="*/ 2147483647 h 156"/>
                <a:gd name="T64" fmla="*/ 2147483647 w 198"/>
                <a:gd name="T65" fmla="*/ 2147483647 h 156"/>
                <a:gd name="T66" fmla="*/ 2147483647 w 198"/>
                <a:gd name="T67" fmla="*/ 2147483647 h 156"/>
                <a:gd name="T68" fmla="*/ 2147483647 w 198"/>
                <a:gd name="T69" fmla="*/ 2147483647 h 156"/>
                <a:gd name="T70" fmla="*/ 2147483647 w 198"/>
                <a:gd name="T71" fmla="*/ 2147483647 h 156"/>
                <a:gd name="T72" fmla="*/ 2147483647 w 198"/>
                <a:gd name="T73" fmla="*/ 2147483647 h 156"/>
                <a:gd name="T74" fmla="*/ 2147483647 w 198"/>
                <a:gd name="T75" fmla="*/ 2147483647 h 156"/>
                <a:gd name="T76" fmla="*/ 2147483647 w 198"/>
                <a:gd name="T77" fmla="*/ 2147483647 h 156"/>
                <a:gd name="T78" fmla="*/ 2147483647 w 198"/>
                <a:gd name="T79" fmla="*/ 2147483647 h 156"/>
                <a:gd name="T80" fmla="*/ 2147483647 w 198"/>
                <a:gd name="T81" fmla="*/ 2147483647 h 156"/>
                <a:gd name="T82" fmla="*/ 0 w 198"/>
                <a:gd name="T83" fmla="*/ 2147483647 h 156"/>
                <a:gd name="T84" fmla="*/ 0 w 198"/>
                <a:gd name="T85" fmla="*/ 2147483647 h 156"/>
                <a:gd name="T86" fmla="*/ 2147483647 w 198"/>
                <a:gd name="T87" fmla="*/ 2147483647 h 156"/>
                <a:gd name="T88" fmla="*/ 2147483647 w 198"/>
                <a:gd name="T89" fmla="*/ 2147483647 h 156"/>
                <a:gd name="T90" fmla="*/ 2147483647 w 198"/>
                <a:gd name="T91" fmla="*/ 2147483647 h 156"/>
                <a:gd name="T92" fmla="*/ 2147483647 w 198"/>
                <a:gd name="T93" fmla="*/ 2147483647 h 156"/>
                <a:gd name="T94" fmla="*/ 2147483647 w 198"/>
                <a:gd name="T95" fmla="*/ 2147483647 h 156"/>
                <a:gd name="T96" fmla="*/ 2147483647 w 198"/>
                <a:gd name="T97" fmla="*/ 2147483647 h 156"/>
                <a:gd name="T98" fmla="*/ 2147483647 w 198"/>
                <a:gd name="T99" fmla="*/ 2147483647 h 156"/>
                <a:gd name="T100" fmla="*/ 2147483647 w 198"/>
                <a:gd name="T101" fmla="*/ 2147483647 h 156"/>
                <a:gd name="T102" fmla="*/ 2147483647 w 198"/>
                <a:gd name="T103" fmla="*/ 2147483647 h 156"/>
                <a:gd name="T104" fmla="*/ 2147483647 w 198"/>
                <a:gd name="T105" fmla="*/ 2147483647 h 156"/>
                <a:gd name="T106" fmla="*/ 2147483647 w 198"/>
                <a:gd name="T107" fmla="*/ 2147483647 h 156"/>
                <a:gd name="T108" fmla="*/ 2147483647 w 198"/>
                <a:gd name="T109" fmla="*/ 2147483647 h 156"/>
                <a:gd name="T110" fmla="*/ 2147483647 w 198"/>
                <a:gd name="T111" fmla="*/ 2147483647 h 156"/>
                <a:gd name="T112" fmla="*/ 2147483647 w 198"/>
                <a:gd name="T113" fmla="*/ 2147483647 h 1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8"/>
                <a:gd name="T172" fmla="*/ 0 h 156"/>
                <a:gd name="T173" fmla="*/ 198 w 198"/>
                <a:gd name="T174" fmla="*/ 156 h 1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8" h="156">
                  <a:moveTo>
                    <a:pt x="168" y="114"/>
                  </a:moveTo>
                  <a:lnTo>
                    <a:pt x="168" y="108"/>
                  </a:lnTo>
                  <a:lnTo>
                    <a:pt x="174" y="102"/>
                  </a:lnTo>
                  <a:lnTo>
                    <a:pt x="180" y="90"/>
                  </a:lnTo>
                  <a:lnTo>
                    <a:pt x="180" y="78"/>
                  </a:lnTo>
                  <a:lnTo>
                    <a:pt x="186" y="72"/>
                  </a:lnTo>
                  <a:lnTo>
                    <a:pt x="192" y="60"/>
                  </a:lnTo>
                  <a:lnTo>
                    <a:pt x="198" y="54"/>
                  </a:lnTo>
                  <a:lnTo>
                    <a:pt x="198" y="42"/>
                  </a:lnTo>
                  <a:lnTo>
                    <a:pt x="186" y="6"/>
                  </a:lnTo>
                  <a:lnTo>
                    <a:pt x="180" y="12"/>
                  </a:lnTo>
                  <a:lnTo>
                    <a:pt x="180" y="18"/>
                  </a:lnTo>
                  <a:lnTo>
                    <a:pt x="174" y="18"/>
                  </a:lnTo>
                  <a:lnTo>
                    <a:pt x="168" y="12"/>
                  </a:lnTo>
                  <a:lnTo>
                    <a:pt x="156" y="12"/>
                  </a:lnTo>
                  <a:lnTo>
                    <a:pt x="144" y="6"/>
                  </a:lnTo>
                  <a:lnTo>
                    <a:pt x="126" y="6"/>
                  </a:lnTo>
                  <a:lnTo>
                    <a:pt x="114" y="0"/>
                  </a:lnTo>
                  <a:lnTo>
                    <a:pt x="84" y="0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66" y="18"/>
                  </a:lnTo>
                  <a:lnTo>
                    <a:pt x="72" y="24"/>
                  </a:lnTo>
                  <a:lnTo>
                    <a:pt x="108" y="24"/>
                  </a:lnTo>
                  <a:lnTo>
                    <a:pt x="114" y="30"/>
                  </a:lnTo>
                  <a:lnTo>
                    <a:pt x="120" y="42"/>
                  </a:lnTo>
                  <a:lnTo>
                    <a:pt x="126" y="48"/>
                  </a:lnTo>
                  <a:lnTo>
                    <a:pt x="114" y="54"/>
                  </a:lnTo>
                  <a:lnTo>
                    <a:pt x="108" y="60"/>
                  </a:lnTo>
                  <a:lnTo>
                    <a:pt x="108" y="72"/>
                  </a:lnTo>
                  <a:lnTo>
                    <a:pt x="114" y="84"/>
                  </a:lnTo>
                  <a:lnTo>
                    <a:pt x="114" y="96"/>
                  </a:lnTo>
                  <a:lnTo>
                    <a:pt x="120" y="102"/>
                  </a:lnTo>
                  <a:lnTo>
                    <a:pt x="114" y="108"/>
                  </a:lnTo>
                  <a:lnTo>
                    <a:pt x="96" y="108"/>
                  </a:lnTo>
                  <a:lnTo>
                    <a:pt x="78" y="102"/>
                  </a:lnTo>
                  <a:lnTo>
                    <a:pt x="66" y="102"/>
                  </a:lnTo>
                  <a:lnTo>
                    <a:pt x="54" y="96"/>
                  </a:lnTo>
                  <a:lnTo>
                    <a:pt x="36" y="96"/>
                  </a:lnTo>
                  <a:lnTo>
                    <a:pt x="24" y="102"/>
                  </a:lnTo>
                  <a:lnTo>
                    <a:pt x="6" y="102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6" y="120"/>
                  </a:lnTo>
                  <a:lnTo>
                    <a:pt x="12" y="132"/>
                  </a:lnTo>
                  <a:lnTo>
                    <a:pt x="24" y="138"/>
                  </a:lnTo>
                  <a:lnTo>
                    <a:pt x="30" y="150"/>
                  </a:lnTo>
                  <a:lnTo>
                    <a:pt x="36" y="156"/>
                  </a:lnTo>
                  <a:lnTo>
                    <a:pt x="42" y="156"/>
                  </a:lnTo>
                  <a:lnTo>
                    <a:pt x="48" y="150"/>
                  </a:lnTo>
                  <a:lnTo>
                    <a:pt x="54" y="138"/>
                  </a:lnTo>
                  <a:lnTo>
                    <a:pt x="60" y="132"/>
                  </a:lnTo>
                  <a:lnTo>
                    <a:pt x="138" y="132"/>
                  </a:lnTo>
                  <a:lnTo>
                    <a:pt x="156" y="126"/>
                  </a:lnTo>
                  <a:lnTo>
                    <a:pt x="168" y="126"/>
                  </a:lnTo>
                  <a:lnTo>
                    <a:pt x="180" y="144"/>
                  </a:lnTo>
                  <a:lnTo>
                    <a:pt x="168" y="11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7" name="Guyane (French Guiana)" descr="© INSCALE GmbH, 05.05.2010&#10;http://www.presentationload.com/">
              <a:extLst>
                <a:ext uri="{FF2B5EF4-FFF2-40B4-BE49-F238E27FC236}">
                  <a16:creationId xmlns:a16="http://schemas.microsoft.com/office/drawing/2014/main" id="{0E2A96A0-4687-4D6A-A6C3-AB2C612ADD2B}"/>
                </a:ext>
              </a:extLst>
            </p:cNvPr>
            <p:cNvSpPr>
              <a:spLocks/>
            </p:cNvSpPr>
            <p:nvPr/>
          </p:nvSpPr>
          <p:spPr bwMode="gray">
            <a:xfrm>
              <a:off x="2760431" y="3042075"/>
              <a:ext cx="77083" cy="112660"/>
            </a:xfrm>
            <a:custGeom>
              <a:avLst/>
              <a:gdLst>
                <a:gd name="T0" fmla="*/ 2147483647 w 52"/>
                <a:gd name="T1" fmla="*/ 2147483647 h 76"/>
                <a:gd name="T2" fmla="*/ 2147483647 w 52"/>
                <a:gd name="T3" fmla="*/ 2147483647 h 76"/>
                <a:gd name="T4" fmla="*/ 2147483647 w 52"/>
                <a:gd name="T5" fmla="*/ 2147483647 h 76"/>
                <a:gd name="T6" fmla="*/ 2147483647 w 52"/>
                <a:gd name="T7" fmla="*/ 2147483647 h 76"/>
                <a:gd name="T8" fmla="*/ 2147483647 w 52"/>
                <a:gd name="T9" fmla="*/ 2147483647 h 76"/>
                <a:gd name="T10" fmla="*/ 2147483647 w 52"/>
                <a:gd name="T11" fmla="*/ 2147483647 h 76"/>
                <a:gd name="T12" fmla="*/ 2147483647 w 52"/>
                <a:gd name="T13" fmla="*/ 2147483647 h 76"/>
                <a:gd name="T14" fmla="*/ 2147483647 w 52"/>
                <a:gd name="T15" fmla="*/ 2147483647 h 76"/>
                <a:gd name="T16" fmla="*/ 2147483647 w 52"/>
                <a:gd name="T17" fmla="*/ 2147483647 h 76"/>
                <a:gd name="T18" fmla="*/ 2147483647 w 52"/>
                <a:gd name="T19" fmla="*/ 2147483647 h 76"/>
                <a:gd name="T20" fmla="*/ 2147483647 w 52"/>
                <a:gd name="T21" fmla="*/ 2147483647 h 76"/>
                <a:gd name="T22" fmla="*/ 2147483647 w 52"/>
                <a:gd name="T23" fmla="*/ 0 h 76"/>
                <a:gd name="T24" fmla="*/ 2147483647 w 52"/>
                <a:gd name="T25" fmla="*/ 2147483647 h 76"/>
                <a:gd name="T26" fmla="*/ 2147483647 w 52"/>
                <a:gd name="T27" fmla="*/ 2147483647 h 76"/>
                <a:gd name="T28" fmla="*/ 2147483647 w 52"/>
                <a:gd name="T29" fmla="*/ 2147483647 h 76"/>
                <a:gd name="T30" fmla="*/ 2147483647 w 52"/>
                <a:gd name="T31" fmla="*/ 2147483647 h 76"/>
                <a:gd name="T32" fmla="*/ 2147483647 w 52"/>
                <a:gd name="T33" fmla="*/ 2147483647 h 76"/>
                <a:gd name="T34" fmla="*/ 2147483647 w 52"/>
                <a:gd name="T35" fmla="*/ 2147483647 h 76"/>
                <a:gd name="T36" fmla="*/ 2147483647 w 52"/>
                <a:gd name="T37" fmla="*/ 2147483647 h 76"/>
                <a:gd name="T38" fmla="*/ 2147483647 w 52"/>
                <a:gd name="T39" fmla="*/ 2147483647 h 76"/>
                <a:gd name="T40" fmla="*/ 2147483647 w 52"/>
                <a:gd name="T41" fmla="*/ 2147483647 h 76"/>
                <a:gd name="T42" fmla="*/ 2147483647 w 52"/>
                <a:gd name="T43" fmla="*/ 2147483647 h 76"/>
                <a:gd name="T44" fmla="*/ 2147483647 w 52"/>
                <a:gd name="T45" fmla="*/ 2147483647 h 76"/>
                <a:gd name="T46" fmla="*/ 2147483647 w 52"/>
                <a:gd name="T47" fmla="*/ 2147483647 h 76"/>
                <a:gd name="T48" fmla="*/ 2147483647 w 52"/>
                <a:gd name="T49" fmla="*/ 2147483647 h 76"/>
                <a:gd name="T50" fmla="*/ 2147483647 w 52"/>
                <a:gd name="T51" fmla="*/ 2147483647 h 76"/>
                <a:gd name="T52" fmla="*/ 2147483647 w 52"/>
                <a:gd name="T53" fmla="*/ 2147483647 h 76"/>
                <a:gd name="T54" fmla="*/ 2147483647 w 52"/>
                <a:gd name="T55" fmla="*/ 2147483647 h 76"/>
                <a:gd name="T56" fmla="*/ 2147483647 w 52"/>
                <a:gd name="T57" fmla="*/ 2147483647 h 76"/>
                <a:gd name="T58" fmla="*/ 2147483647 w 52"/>
                <a:gd name="T59" fmla="*/ 2147483647 h 76"/>
                <a:gd name="T60" fmla="*/ 2147483647 w 52"/>
                <a:gd name="T61" fmla="*/ 2147483647 h 76"/>
                <a:gd name="T62" fmla="*/ 2147483647 w 52"/>
                <a:gd name="T63" fmla="*/ 2147483647 h 76"/>
                <a:gd name="T64" fmla="*/ 0 w 52"/>
                <a:gd name="T65" fmla="*/ 2147483647 h 76"/>
                <a:gd name="T66" fmla="*/ 0 w 52"/>
                <a:gd name="T67" fmla="*/ 2147483647 h 76"/>
                <a:gd name="T68" fmla="*/ 2147483647 w 52"/>
                <a:gd name="T69" fmla="*/ 2147483647 h 76"/>
                <a:gd name="T70" fmla="*/ 2147483647 w 52"/>
                <a:gd name="T71" fmla="*/ 2147483647 h 76"/>
                <a:gd name="T72" fmla="*/ 2147483647 w 52"/>
                <a:gd name="T73" fmla="*/ 2147483647 h 76"/>
                <a:gd name="T74" fmla="*/ 2147483647 w 52"/>
                <a:gd name="T75" fmla="*/ 2147483647 h 76"/>
                <a:gd name="T76" fmla="*/ 2147483647 w 52"/>
                <a:gd name="T77" fmla="*/ 2147483647 h 76"/>
                <a:gd name="T78" fmla="*/ 2147483647 w 52"/>
                <a:gd name="T79" fmla="*/ 2147483647 h 76"/>
                <a:gd name="T80" fmla="*/ 2147483647 w 52"/>
                <a:gd name="T81" fmla="*/ 2147483647 h 76"/>
                <a:gd name="T82" fmla="*/ 2147483647 w 52"/>
                <a:gd name="T83" fmla="*/ 2147483647 h 76"/>
                <a:gd name="T84" fmla="*/ 2147483647 w 52"/>
                <a:gd name="T85" fmla="*/ 2147483647 h 76"/>
                <a:gd name="T86" fmla="*/ 2147483647 w 52"/>
                <a:gd name="T87" fmla="*/ 2147483647 h 76"/>
                <a:gd name="T88" fmla="*/ 2147483647 w 52"/>
                <a:gd name="T89" fmla="*/ 2147483647 h 76"/>
                <a:gd name="T90" fmla="*/ 2147483647 w 52"/>
                <a:gd name="T91" fmla="*/ 2147483647 h 76"/>
                <a:gd name="T92" fmla="*/ 2147483647 w 52"/>
                <a:gd name="T93" fmla="*/ 2147483647 h 76"/>
                <a:gd name="T94" fmla="*/ 2147483647 w 52"/>
                <a:gd name="T95" fmla="*/ 2147483647 h 76"/>
                <a:gd name="T96" fmla="*/ 2147483647 w 52"/>
                <a:gd name="T97" fmla="*/ 2147483647 h 76"/>
                <a:gd name="T98" fmla="*/ 2147483647 w 52"/>
                <a:gd name="T99" fmla="*/ 2147483647 h 76"/>
                <a:gd name="T100" fmla="*/ 2147483647 w 52"/>
                <a:gd name="T101" fmla="*/ 2147483647 h 76"/>
                <a:gd name="T102" fmla="*/ 2147483647 w 52"/>
                <a:gd name="T103" fmla="*/ 2147483647 h 76"/>
                <a:gd name="T104" fmla="*/ 2147483647 w 52"/>
                <a:gd name="T105" fmla="*/ 2147483647 h 76"/>
                <a:gd name="T106" fmla="*/ 2147483647 w 52"/>
                <a:gd name="T107" fmla="*/ 2147483647 h 76"/>
                <a:gd name="T108" fmla="*/ 2147483647 w 52"/>
                <a:gd name="T109" fmla="*/ 2147483647 h 76"/>
                <a:gd name="T110" fmla="*/ 2147483647 w 52"/>
                <a:gd name="T111" fmla="*/ 2147483647 h 76"/>
                <a:gd name="T112" fmla="*/ 2147483647 w 52"/>
                <a:gd name="T113" fmla="*/ 2147483647 h 76"/>
                <a:gd name="T114" fmla="*/ 2147483647 w 52"/>
                <a:gd name="T115" fmla="*/ 2147483647 h 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2"/>
                <a:gd name="T175" fmla="*/ 0 h 76"/>
                <a:gd name="T176" fmla="*/ 52 w 52"/>
                <a:gd name="T177" fmla="*/ 76 h 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2" h="76">
                  <a:moveTo>
                    <a:pt x="52" y="32"/>
                  </a:moveTo>
                  <a:lnTo>
                    <a:pt x="50" y="26"/>
                  </a:lnTo>
                  <a:lnTo>
                    <a:pt x="48" y="24"/>
                  </a:lnTo>
                  <a:lnTo>
                    <a:pt x="46" y="22"/>
                  </a:lnTo>
                  <a:lnTo>
                    <a:pt x="46" y="20"/>
                  </a:lnTo>
                  <a:lnTo>
                    <a:pt x="40" y="20"/>
                  </a:lnTo>
                  <a:lnTo>
                    <a:pt x="32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20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2" y="46"/>
                  </a:lnTo>
                  <a:lnTo>
                    <a:pt x="12" y="48"/>
                  </a:lnTo>
                  <a:lnTo>
                    <a:pt x="6" y="54"/>
                  </a:lnTo>
                  <a:lnTo>
                    <a:pt x="8" y="62"/>
                  </a:lnTo>
                  <a:lnTo>
                    <a:pt x="6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2" y="68"/>
                  </a:lnTo>
                  <a:lnTo>
                    <a:pt x="0" y="72"/>
                  </a:lnTo>
                  <a:lnTo>
                    <a:pt x="4" y="76"/>
                  </a:lnTo>
                  <a:lnTo>
                    <a:pt x="10" y="76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6" y="72"/>
                  </a:lnTo>
                  <a:lnTo>
                    <a:pt x="18" y="72"/>
                  </a:lnTo>
                  <a:lnTo>
                    <a:pt x="20" y="72"/>
                  </a:lnTo>
                  <a:lnTo>
                    <a:pt x="22" y="72"/>
                  </a:lnTo>
                  <a:lnTo>
                    <a:pt x="26" y="74"/>
                  </a:lnTo>
                  <a:lnTo>
                    <a:pt x="30" y="74"/>
                  </a:lnTo>
                  <a:lnTo>
                    <a:pt x="32" y="72"/>
                  </a:lnTo>
                  <a:lnTo>
                    <a:pt x="40" y="64"/>
                  </a:lnTo>
                  <a:lnTo>
                    <a:pt x="40" y="60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50" y="42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2" y="3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8" name="Guyana" descr="© INSCALE GmbH, 05.05.2010&#10;http://www.presentationload.com/">
              <a:extLst>
                <a:ext uri="{FF2B5EF4-FFF2-40B4-BE49-F238E27FC236}">
                  <a16:creationId xmlns:a16="http://schemas.microsoft.com/office/drawing/2014/main" id="{BF2239B9-0C95-4919-8677-CCA572D666C0}"/>
                </a:ext>
              </a:extLst>
            </p:cNvPr>
            <p:cNvSpPr>
              <a:spLocks/>
            </p:cNvSpPr>
            <p:nvPr/>
          </p:nvSpPr>
          <p:spPr bwMode="gray">
            <a:xfrm>
              <a:off x="2579582" y="2960544"/>
              <a:ext cx="123038" cy="220874"/>
            </a:xfrm>
            <a:custGeom>
              <a:avLst/>
              <a:gdLst>
                <a:gd name="T0" fmla="*/ 2147483647 w 324"/>
                <a:gd name="T1" fmla="*/ 2147483647 h 582"/>
                <a:gd name="T2" fmla="*/ 2147483647 w 324"/>
                <a:gd name="T3" fmla="*/ 2147483647 h 582"/>
                <a:gd name="T4" fmla="*/ 2147483647 w 324"/>
                <a:gd name="T5" fmla="*/ 2147483647 h 582"/>
                <a:gd name="T6" fmla="*/ 2147483647 w 324"/>
                <a:gd name="T7" fmla="*/ 2147483647 h 582"/>
                <a:gd name="T8" fmla="*/ 2147483647 w 324"/>
                <a:gd name="T9" fmla="*/ 2147483647 h 582"/>
                <a:gd name="T10" fmla="*/ 2147483647 w 324"/>
                <a:gd name="T11" fmla="*/ 2147483647 h 582"/>
                <a:gd name="T12" fmla="*/ 2147483647 w 324"/>
                <a:gd name="T13" fmla="*/ 2147483647 h 582"/>
                <a:gd name="T14" fmla="*/ 2147483647 w 324"/>
                <a:gd name="T15" fmla="*/ 2147483647 h 582"/>
                <a:gd name="T16" fmla="*/ 0 w 324"/>
                <a:gd name="T17" fmla="*/ 2147483647 h 582"/>
                <a:gd name="T18" fmla="*/ 2147483647 w 324"/>
                <a:gd name="T19" fmla="*/ 2147483647 h 582"/>
                <a:gd name="T20" fmla="*/ 2147483647 w 324"/>
                <a:gd name="T21" fmla="*/ 2147483647 h 582"/>
                <a:gd name="T22" fmla="*/ 2147483647 w 324"/>
                <a:gd name="T23" fmla="*/ 2147483647 h 582"/>
                <a:gd name="T24" fmla="*/ 2147483647 w 324"/>
                <a:gd name="T25" fmla="*/ 2147483647 h 582"/>
                <a:gd name="T26" fmla="*/ 2147483647 w 324"/>
                <a:gd name="T27" fmla="*/ 2147483647 h 582"/>
                <a:gd name="T28" fmla="*/ 2147483647 w 324"/>
                <a:gd name="T29" fmla="*/ 2147483647 h 582"/>
                <a:gd name="T30" fmla="*/ 2147483647 w 324"/>
                <a:gd name="T31" fmla="*/ 2147483647 h 582"/>
                <a:gd name="T32" fmla="*/ 2147483647 w 324"/>
                <a:gd name="T33" fmla="*/ 2147483647 h 582"/>
                <a:gd name="T34" fmla="*/ 2147483647 w 324"/>
                <a:gd name="T35" fmla="*/ 2147483647 h 582"/>
                <a:gd name="T36" fmla="*/ 2147483647 w 324"/>
                <a:gd name="T37" fmla="*/ 2147483647 h 582"/>
                <a:gd name="T38" fmla="*/ 2147483647 w 324"/>
                <a:gd name="T39" fmla="*/ 2147483647 h 582"/>
                <a:gd name="T40" fmla="*/ 2147483647 w 324"/>
                <a:gd name="T41" fmla="*/ 2147483647 h 582"/>
                <a:gd name="T42" fmla="*/ 2147483647 w 324"/>
                <a:gd name="T43" fmla="*/ 2147483647 h 582"/>
                <a:gd name="T44" fmla="*/ 2147483647 w 324"/>
                <a:gd name="T45" fmla="*/ 2147483647 h 582"/>
                <a:gd name="T46" fmla="*/ 2147483647 w 324"/>
                <a:gd name="T47" fmla="*/ 2147483647 h 582"/>
                <a:gd name="T48" fmla="*/ 2147483647 w 324"/>
                <a:gd name="T49" fmla="*/ 2147483647 h 582"/>
                <a:gd name="T50" fmla="*/ 2147483647 w 324"/>
                <a:gd name="T51" fmla="*/ 2147483647 h 582"/>
                <a:gd name="T52" fmla="*/ 2147483647 w 324"/>
                <a:gd name="T53" fmla="*/ 2147483647 h 582"/>
                <a:gd name="T54" fmla="*/ 2147483647 w 324"/>
                <a:gd name="T55" fmla="*/ 2147483647 h 582"/>
                <a:gd name="T56" fmla="*/ 2147483647 w 324"/>
                <a:gd name="T57" fmla="*/ 2147483647 h 582"/>
                <a:gd name="T58" fmla="*/ 2147483647 w 324"/>
                <a:gd name="T59" fmla="*/ 2147483647 h 582"/>
                <a:gd name="T60" fmla="*/ 2147483647 w 324"/>
                <a:gd name="T61" fmla="*/ 2147483647 h 582"/>
                <a:gd name="T62" fmla="*/ 2147483647 w 324"/>
                <a:gd name="T63" fmla="*/ 2147483647 h 582"/>
                <a:gd name="T64" fmla="*/ 2147483647 w 324"/>
                <a:gd name="T65" fmla="*/ 2147483647 h 582"/>
                <a:gd name="T66" fmla="*/ 2147483647 w 324"/>
                <a:gd name="T67" fmla="*/ 2147483647 h 582"/>
                <a:gd name="T68" fmla="*/ 2147483647 w 324"/>
                <a:gd name="T69" fmla="*/ 2147483647 h 582"/>
                <a:gd name="T70" fmla="*/ 2147483647 w 324"/>
                <a:gd name="T71" fmla="*/ 2147483647 h 582"/>
                <a:gd name="T72" fmla="*/ 2147483647 w 324"/>
                <a:gd name="T73" fmla="*/ 2147483647 h 582"/>
                <a:gd name="T74" fmla="*/ 2147483647 w 324"/>
                <a:gd name="T75" fmla="*/ 2147483647 h 582"/>
                <a:gd name="T76" fmla="*/ 2147483647 w 324"/>
                <a:gd name="T77" fmla="*/ 2147483647 h 582"/>
                <a:gd name="T78" fmla="*/ 2147483647 w 324"/>
                <a:gd name="T79" fmla="*/ 2147483647 h 582"/>
                <a:gd name="T80" fmla="*/ 2147483647 w 324"/>
                <a:gd name="T81" fmla="*/ 2147483647 h 582"/>
                <a:gd name="T82" fmla="*/ 2147483647 w 324"/>
                <a:gd name="T83" fmla="*/ 2147483647 h 582"/>
                <a:gd name="T84" fmla="*/ 2147483647 w 324"/>
                <a:gd name="T85" fmla="*/ 2147483647 h 582"/>
                <a:gd name="T86" fmla="*/ 2147483647 w 324"/>
                <a:gd name="T87" fmla="*/ 2147483647 h 582"/>
                <a:gd name="T88" fmla="*/ 2147483647 w 324"/>
                <a:gd name="T89" fmla="*/ 2147483647 h 582"/>
                <a:gd name="T90" fmla="*/ 2147483647 w 324"/>
                <a:gd name="T91" fmla="*/ 2147483647 h 582"/>
                <a:gd name="T92" fmla="*/ 2147483647 w 324"/>
                <a:gd name="T93" fmla="*/ 2147483647 h 582"/>
                <a:gd name="T94" fmla="*/ 2147483647 w 324"/>
                <a:gd name="T95" fmla="*/ 2147483647 h 582"/>
                <a:gd name="T96" fmla="*/ 2147483647 w 324"/>
                <a:gd name="T97" fmla="*/ 2147483647 h 582"/>
                <a:gd name="T98" fmla="*/ 2147483647 w 324"/>
                <a:gd name="T99" fmla="*/ 2147483647 h 582"/>
                <a:gd name="T100" fmla="*/ 2147483647 w 324"/>
                <a:gd name="T101" fmla="*/ 2147483647 h 582"/>
                <a:gd name="T102" fmla="*/ 2147483647 w 324"/>
                <a:gd name="T103" fmla="*/ 2147483647 h 582"/>
                <a:gd name="T104" fmla="*/ 2147483647 w 324"/>
                <a:gd name="T105" fmla="*/ 2147483647 h 582"/>
                <a:gd name="T106" fmla="*/ 2147483647 w 324"/>
                <a:gd name="T107" fmla="*/ 2147483647 h 582"/>
                <a:gd name="T108" fmla="*/ 2147483647 w 324"/>
                <a:gd name="T109" fmla="*/ 2147483647 h 582"/>
                <a:gd name="T110" fmla="*/ 2147483647 w 324"/>
                <a:gd name="T111" fmla="*/ 2147483647 h 582"/>
                <a:gd name="T112" fmla="*/ 2147483647 w 324"/>
                <a:gd name="T113" fmla="*/ 2147483647 h 582"/>
                <a:gd name="T114" fmla="*/ 2147483647 w 324"/>
                <a:gd name="T115" fmla="*/ 2147483647 h 582"/>
                <a:gd name="T116" fmla="*/ 2147483647 w 324"/>
                <a:gd name="T117" fmla="*/ 2147483647 h 582"/>
                <a:gd name="T118" fmla="*/ 2147483647 w 324"/>
                <a:gd name="T119" fmla="*/ 2147483647 h 582"/>
                <a:gd name="T120" fmla="*/ 2147483647 w 324"/>
                <a:gd name="T121" fmla="*/ 2147483647 h 582"/>
                <a:gd name="T122" fmla="*/ 2147483647 w 324"/>
                <a:gd name="T123" fmla="*/ 0 h 582"/>
                <a:gd name="T124" fmla="*/ 2147483647 w 324"/>
                <a:gd name="T125" fmla="*/ 214748364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24"/>
                <a:gd name="T190" fmla="*/ 0 h 582"/>
                <a:gd name="T191" fmla="*/ 324 w 324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24" h="582">
                  <a:moveTo>
                    <a:pt x="90" y="42"/>
                  </a:moveTo>
                  <a:lnTo>
                    <a:pt x="84" y="48"/>
                  </a:lnTo>
                  <a:lnTo>
                    <a:pt x="72" y="48"/>
                  </a:lnTo>
                  <a:lnTo>
                    <a:pt x="60" y="60"/>
                  </a:lnTo>
                  <a:lnTo>
                    <a:pt x="60" y="102"/>
                  </a:lnTo>
                  <a:lnTo>
                    <a:pt x="84" y="102"/>
                  </a:lnTo>
                  <a:lnTo>
                    <a:pt x="84" y="120"/>
                  </a:lnTo>
                  <a:lnTo>
                    <a:pt x="78" y="126"/>
                  </a:lnTo>
                  <a:lnTo>
                    <a:pt x="66" y="132"/>
                  </a:lnTo>
                  <a:lnTo>
                    <a:pt x="54" y="132"/>
                  </a:lnTo>
                  <a:lnTo>
                    <a:pt x="42" y="138"/>
                  </a:lnTo>
                  <a:lnTo>
                    <a:pt x="12" y="138"/>
                  </a:lnTo>
                  <a:lnTo>
                    <a:pt x="12" y="144"/>
                  </a:lnTo>
                  <a:lnTo>
                    <a:pt x="30" y="162"/>
                  </a:lnTo>
                  <a:lnTo>
                    <a:pt x="30" y="180"/>
                  </a:lnTo>
                  <a:lnTo>
                    <a:pt x="18" y="186"/>
                  </a:lnTo>
                  <a:lnTo>
                    <a:pt x="12" y="186"/>
                  </a:lnTo>
                  <a:lnTo>
                    <a:pt x="0" y="192"/>
                  </a:lnTo>
                  <a:lnTo>
                    <a:pt x="0" y="204"/>
                  </a:lnTo>
                  <a:lnTo>
                    <a:pt x="6" y="210"/>
                  </a:lnTo>
                  <a:lnTo>
                    <a:pt x="12" y="222"/>
                  </a:lnTo>
                  <a:lnTo>
                    <a:pt x="48" y="258"/>
                  </a:lnTo>
                  <a:lnTo>
                    <a:pt x="72" y="264"/>
                  </a:lnTo>
                  <a:lnTo>
                    <a:pt x="78" y="252"/>
                  </a:lnTo>
                  <a:lnTo>
                    <a:pt x="90" y="264"/>
                  </a:lnTo>
                  <a:lnTo>
                    <a:pt x="96" y="276"/>
                  </a:lnTo>
                  <a:lnTo>
                    <a:pt x="96" y="294"/>
                  </a:lnTo>
                  <a:lnTo>
                    <a:pt x="90" y="306"/>
                  </a:lnTo>
                  <a:lnTo>
                    <a:pt x="84" y="312"/>
                  </a:lnTo>
                  <a:lnTo>
                    <a:pt x="84" y="318"/>
                  </a:lnTo>
                  <a:lnTo>
                    <a:pt x="90" y="324"/>
                  </a:lnTo>
                  <a:lnTo>
                    <a:pt x="96" y="324"/>
                  </a:lnTo>
                  <a:lnTo>
                    <a:pt x="108" y="318"/>
                  </a:lnTo>
                  <a:lnTo>
                    <a:pt x="114" y="318"/>
                  </a:lnTo>
                  <a:lnTo>
                    <a:pt x="114" y="348"/>
                  </a:lnTo>
                  <a:lnTo>
                    <a:pt x="120" y="354"/>
                  </a:lnTo>
                  <a:lnTo>
                    <a:pt x="126" y="354"/>
                  </a:lnTo>
                  <a:lnTo>
                    <a:pt x="126" y="366"/>
                  </a:lnTo>
                  <a:lnTo>
                    <a:pt x="120" y="378"/>
                  </a:lnTo>
                  <a:lnTo>
                    <a:pt x="108" y="390"/>
                  </a:lnTo>
                  <a:lnTo>
                    <a:pt x="96" y="432"/>
                  </a:lnTo>
                  <a:lnTo>
                    <a:pt x="90" y="444"/>
                  </a:lnTo>
                  <a:lnTo>
                    <a:pt x="90" y="450"/>
                  </a:lnTo>
                  <a:lnTo>
                    <a:pt x="84" y="462"/>
                  </a:lnTo>
                  <a:lnTo>
                    <a:pt x="84" y="468"/>
                  </a:lnTo>
                  <a:lnTo>
                    <a:pt x="90" y="480"/>
                  </a:lnTo>
                  <a:lnTo>
                    <a:pt x="114" y="504"/>
                  </a:lnTo>
                  <a:lnTo>
                    <a:pt x="114" y="534"/>
                  </a:lnTo>
                  <a:lnTo>
                    <a:pt x="144" y="570"/>
                  </a:lnTo>
                  <a:lnTo>
                    <a:pt x="156" y="570"/>
                  </a:lnTo>
                  <a:lnTo>
                    <a:pt x="162" y="582"/>
                  </a:lnTo>
                  <a:lnTo>
                    <a:pt x="198" y="582"/>
                  </a:lnTo>
                  <a:lnTo>
                    <a:pt x="204" y="576"/>
                  </a:lnTo>
                  <a:lnTo>
                    <a:pt x="204" y="564"/>
                  </a:lnTo>
                  <a:lnTo>
                    <a:pt x="216" y="552"/>
                  </a:lnTo>
                  <a:lnTo>
                    <a:pt x="234" y="552"/>
                  </a:lnTo>
                  <a:lnTo>
                    <a:pt x="240" y="540"/>
                  </a:lnTo>
                  <a:lnTo>
                    <a:pt x="270" y="540"/>
                  </a:lnTo>
                  <a:lnTo>
                    <a:pt x="270" y="534"/>
                  </a:lnTo>
                  <a:lnTo>
                    <a:pt x="288" y="516"/>
                  </a:lnTo>
                  <a:lnTo>
                    <a:pt x="300" y="516"/>
                  </a:lnTo>
                  <a:lnTo>
                    <a:pt x="312" y="528"/>
                  </a:lnTo>
                  <a:lnTo>
                    <a:pt x="318" y="528"/>
                  </a:lnTo>
                  <a:lnTo>
                    <a:pt x="324" y="522"/>
                  </a:lnTo>
                  <a:lnTo>
                    <a:pt x="324" y="510"/>
                  </a:lnTo>
                  <a:lnTo>
                    <a:pt x="318" y="504"/>
                  </a:lnTo>
                  <a:lnTo>
                    <a:pt x="312" y="492"/>
                  </a:lnTo>
                  <a:lnTo>
                    <a:pt x="306" y="474"/>
                  </a:lnTo>
                  <a:lnTo>
                    <a:pt x="288" y="456"/>
                  </a:lnTo>
                  <a:lnTo>
                    <a:pt x="282" y="444"/>
                  </a:lnTo>
                  <a:lnTo>
                    <a:pt x="282" y="420"/>
                  </a:lnTo>
                  <a:lnTo>
                    <a:pt x="288" y="414"/>
                  </a:lnTo>
                  <a:lnTo>
                    <a:pt x="288" y="396"/>
                  </a:lnTo>
                  <a:lnTo>
                    <a:pt x="276" y="408"/>
                  </a:lnTo>
                  <a:lnTo>
                    <a:pt x="276" y="414"/>
                  </a:lnTo>
                  <a:lnTo>
                    <a:pt x="264" y="414"/>
                  </a:lnTo>
                  <a:lnTo>
                    <a:pt x="258" y="402"/>
                  </a:lnTo>
                  <a:lnTo>
                    <a:pt x="252" y="396"/>
                  </a:lnTo>
                  <a:lnTo>
                    <a:pt x="246" y="384"/>
                  </a:lnTo>
                  <a:lnTo>
                    <a:pt x="246" y="372"/>
                  </a:lnTo>
                  <a:lnTo>
                    <a:pt x="240" y="372"/>
                  </a:lnTo>
                  <a:lnTo>
                    <a:pt x="240" y="366"/>
                  </a:lnTo>
                  <a:lnTo>
                    <a:pt x="234" y="360"/>
                  </a:lnTo>
                  <a:lnTo>
                    <a:pt x="234" y="348"/>
                  </a:lnTo>
                  <a:lnTo>
                    <a:pt x="240" y="336"/>
                  </a:lnTo>
                  <a:lnTo>
                    <a:pt x="246" y="330"/>
                  </a:lnTo>
                  <a:lnTo>
                    <a:pt x="246" y="288"/>
                  </a:lnTo>
                  <a:lnTo>
                    <a:pt x="252" y="282"/>
                  </a:lnTo>
                  <a:lnTo>
                    <a:pt x="264" y="276"/>
                  </a:lnTo>
                  <a:lnTo>
                    <a:pt x="294" y="276"/>
                  </a:lnTo>
                  <a:lnTo>
                    <a:pt x="300" y="270"/>
                  </a:lnTo>
                  <a:lnTo>
                    <a:pt x="300" y="258"/>
                  </a:lnTo>
                  <a:lnTo>
                    <a:pt x="288" y="246"/>
                  </a:lnTo>
                  <a:lnTo>
                    <a:pt x="288" y="234"/>
                  </a:lnTo>
                  <a:lnTo>
                    <a:pt x="294" y="222"/>
                  </a:lnTo>
                  <a:lnTo>
                    <a:pt x="300" y="216"/>
                  </a:lnTo>
                  <a:lnTo>
                    <a:pt x="306" y="204"/>
                  </a:lnTo>
                  <a:lnTo>
                    <a:pt x="306" y="192"/>
                  </a:lnTo>
                  <a:lnTo>
                    <a:pt x="300" y="180"/>
                  </a:lnTo>
                  <a:lnTo>
                    <a:pt x="294" y="174"/>
                  </a:lnTo>
                  <a:lnTo>
                    <a:pt x="276" y="174"/>
                  </a:lnTo>
                  <a:lnTo>
                    <a:pt x="270" y="180"/>
                  </a:lnTo>
                  <a:lnTo>
                    <a:pt x="270" y="156"/>
                  </a:lnTo>
                  <a:lnTo>
                    <a:pt x="258" y="150"/>
                  </a:lnTo>
                  <a:lnTo>
                    <a:pt x="252" y="138"/>
                  </a:lnTo>
                  <a:lnTo>
                    <a:pt x="234" y="132"/>
                  </a:lnTo>
                  <a:lnTo>
                    <a:pt x="216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8" y="156"/>
                  </a:lnTo>
                  <a:lnTo>
                    <a:pt x="192" y="162"/>
                  </a:lnTo>
                  <a:lnTo>
                    <a:pt x="192" y="168"/>
                  </a:lnTo>
                  <a:lnTo>
                    <a:pt x="192" y="162"/>
                  </a:lnTo>
                  <a:lnTo>
                    <a:pt x="198" y="156"/>
                  </a:lnTo>
                  <a:lnTo>
                    <a:pt x="198" y="144"/>
                  </a:lnTo>
                  <a:lnTo>
                    <a:pt x="204" y="132"/>
                  </a:lnTo>
                  <a:lnTo>
                    <a:pt x="204" y="114"/>
                  </a:lnTo>
                  <a:lnTo>
                    <a:pt x="210" y="102"/>
                  </a:lnTo>
                  <a:lnTo>
                    <a:pt x="210" y="78"/>
                  </a:lnTo>
                  <a:lnTo>
                    <a:pt x="192" y="42"/>
                  </a:lnTo>
                  <a:lnTo>
                    <a:pt x="180" y="30"/>
                  </a:lnTo>
                  <a:lnTo>
                    <a:pt x="132" y="6"/>
                  </a:lnTo>
                  <a:lnTo>
                    <a:pt x="126" y="0"/>
                  </a:lnTo>
                  <a:lnTo>
                    <a:pt x="120" y="0"/>
                  </a:lnTo>
                  <a:lnTo>
                    <a:pt x="102" y="36"/>
                  </a:lnTo>
                  <a:lnTo>
                    <a:pt x="96" y="42"/>
                  </a:lnTo>
                  <a:lnTo>
                    <a:pt x="90" y="4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19" name="Guinea-Bissau" descr="© INSCALE GmbH, 05.05.2010&#10;http://www.presentationload.com/">
              <a:extLst>
                <a:ext uri="{FF2B5EF4-FFF2-40B4-BE49-F238E27FC236}">
                  <a16:creationId xmlns:a16="http://schemas.microsoft.com/office/drawing/2014/main" id="{5D2F468D-480E-4D8C-833A-473D33CC5B2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99574" y="2828614"/>
              <a:ext cx="69672" cy="59295"/>
            </a:xfrm>
            <a:custGeom>
              <a:avLst/>
              <a:gdLst>
                <a:gd name="T0" fmla="*/ 2147483647 w 186"/>
                <a:gd name="T1" fmla="*/ 2147483647 h 156"/>
                <a:gd name="T2" fmla="*/ 2147483647 w 186"/>
                <a:gd name="T3" fmla="*/ 2147483647 h 156"/>
                <a:gd name="T4" fmla="*/ 2147483647 w 186"/>
                <a:gd name="T5" fmla="*/ 2147483647 h 156"/>
                <a:gd name="T6" fmla="*/ 2147483647 w 186"/>
                <a:gd name="T7" fmla="*/ 2147483647 h 156"/>
                <a:gd name="T8" fmla="*/ 2147483647 w 186"/>
                <a:gd name="T9" fmla="*/ 2147483647 h 156"/>
                <a:gd name="T10" fmla="*/ 2147483647 w 186"/>
                <a:gd name="T11" fmla="*/ 2147483647 h 156"/>
                <a:gd name="T12" fmla="*/ 2147483647 w 186"/>
                <a:gd name="T13" fmla="*/ 2147483647 h 156"/>
                <a:gd name="T14" fmla="*/ 2147483647 w 186"/>
                <a:gd name="T15" fmla="*/ 2147483647 h 156"/>
                <a:gd name="T16" fmla="*/ 2147483647 w 186"/>
                <a:gd name="T17" fmla="*/ 2147483647 h 156"/>
                <a:gd name="T18" fmla="*/ 2147483647 w 186"/>
                <a:gd name="T19" fmla="*/ 2147483647 h 156"/>
                <a:gd name="T20" fmla="*/ 2147483647 w 186"/>
                <a:gd name="T21" fmla="*/ 2147483647 h 156"/>
                <a:gd name="T22" fmla="*/ 2147483647 w 186"/>
                <a:gd name="T23" fmla="*/ 2147483647 h 156"/>
                <a:gd name="T24" fmla="*/ 2147483647 w 186"/>
                <a:gd name="T25" fmla="*/ 2147483647 h 156"/>
                <a:gd name="T26" fmla="*/ 2147483647 w 186"/>
                <a:gd name="T27" fmla="*/ 2147483647 h 156"/>
                <a:gd name="T28" fmla="*/ 2147483647 w 186"/>
                <a:gd name="T29" fmla="*/ 0 h 156"/>
                <a:gd name="T30" fmla="*/ 2147483647 w 186"/>
                <a:gd name="T31" fmla="*/ 2147483647 h 156"/>
                <a:gd name="T32" fmla="*/ 2147483647 w 186"/>
                <a:gd name="T33" fmla="*/ 2147483647 h 156"/>
                <a:gd name="T34" fmla="*/ 2147483647 w 186"/>
                <a:gd name="T35" fmla="*/ 2147483647 h 156"/>
                <a:gd name="T36" fmla="*/ 0 w 186"/>
                <a:gd name="T37" fmla="*/ 2147483647 h 156"/>
                <a:gd name="T38" fmla="*/ 2147483647 w 186"/>
                <a:gd name="T39" fmla="*/ 2147483647 h 156"/>
                <a:gd name="T40" fmla="*/ 2147483647 w 186"/>
                <a:gd name="T41" fmla="*/ 2147483647 h 156"/>
                <a:gd name="T42" fmla="*/ 2147483647 w 186"/>
                <a:gd name="T43" fmla="*/ 2147483647 h 156"/>
                <a:gd name="T44" fmla="*/ 2147483647 w 186"/>
                <a:gd name="T45" fmla="*/ 2147483647 h 156"/>
                <a:gd name="T46" fmla="*/ 2147483647 w 186"/>
                <a:gd name="T47" fmla="*/ 2147483647 h 156"/>
                <a:gd name="T48" fmla="*/ 2147483647 w 186"/>
                <a:gd name="T49" fmla="*/ 2147483647 h 156"/>
                <a:gd name="T50" fmla="*/ 2147483647 w 186"/>
                <a:gd name="T51" fmla="*/ 2147483647 h 156"/>
                <a:gd name="T52" fmla="*/ 2147483647 w 186"/>
                <a:gd name="T53" fmla="*/ 2147483647 h 156"/>
                <a:gd name="T54" fmla="*/ 2147483647 w 186"/>
                <a:gd name="T55" fmla="*/ 2147483647 h 156"/>
                <a:gd name="T56" fmla="*/ 2147483647 w 186"/>
                <a:gd name="T57" fmla="*/ 2147483647 h 156"/>
                <a:gd name="T58" fmla="*/ 2147483647 w 186"/>
                <a:gd name="T59" fmla="*/ 2147483647 h 156"/>
                <a:gd name="T60" fmla="*/ 2147483647 w 186"/>
                <a:gd name="T61" fmla="*/ 2147483647 h 156"/>
                <a:gd name="T62" fmla="*/ 2147483647 w 186"/>
                <a:gd name="T63" fmla="*/ 2147483647 h 156"/>
                <a:gd name="T64" fmla="*/ 2147483647 w 186"/>
                <a:gd name="T65" fmla="*/ 2147483647 h 156"/>
                <a:gd name="T66" fmla="*/ 2147483647 w 186"/>
                <a:gd name="T67" fmla="*/ 2147483647 h 156"/>
                <a:gd name="T68" fmla="*/ 2147483647 w 186"/>
                <a:gd name="T69" fmla="*/ 2147483647 h 156"/>
                <a:gd name="T70" fmla="*/ 2147483647 w 186"/>
                <a:gd name="T71" fmla="*/ 2147483647 h 156"/>
                <a:gd name="T72" fmla="*/ 2147483647 w 186"/>
                <a:gd name="T73" fmla="*/ 2147483647 h 1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6"/>
                <a:gd name="T112" fmla="*/ 0 h 156"/>
                <a:gd name="T113" fmla="*/ 186 w 186"/>
                <a:gd name="T114" fmla="*/ 156 h 1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6" h="156">
                  <a:moveTo>
                    <a:pt x="126" y="102"/>
                  </a:moveTo>
                  <a:lnTo>
                    <a:pt x="132" y="96"/>
                  </a:lnTo>
                  <a:lnTo>
                    <a:pt x="144" y="90"/>
                  </a:lnTo>
                  <a:lnTo>
                    <a:pt x="174" y="90"/>
                  </a:lnTo>
                  <a:lnTo>
                    <a:pt x="180" y="84"/>
                  </a:lnTo>
                  <a:lnTo>
                    <a:pt x="186" y="72"/>
                  </a:lnTo>
                  <a:lnTo>
                    <a:pt x="186" y="66"/>
                  </a:lnTo>
                  <a:lnTo>
                    <a:pt x="180" y="60"/>
                  </a:lnTo>
                  <a:lnTo>
                    <a:pt x="168" y="54"/>
                  </a:lnTo>
                  <a:lnTo>
                    <a:pt x="162" y="48"/>
                  </a:lnTo>
                  <a:lnTo>
                    <a:pt x="162" y="36"/>
                  </a:lnTo>
                  <a:lnTo>
                    <a:pt x="168" y="30"/>
                  </a:lnTo>
                  <a:lnTo>
                    <a:pt x="186" y="30"/>
                  </a:lnTo>
                  <a:lnTo>
                    <a:pt x="186" y="6"/>
                  </a:lnTo>
                  <a:lnTo>
                    <a:pt x="84" y="0"/>
                  </a:lnTo>
                  <a:lnTo>
                    <a:pt x="54" y="24"/>
                  </a:lnTo>
                  <a:lnTo>
                    <a:pt x="18" y="24"/>
                  </a:lnTo>
                  <a:lnTo>
                    <a:pt x="6" y="36"/>
                  </a:lnTo>
                  <a:lnTo>
                    <a:pt x="0" y="72"/>
                  </a:lnTo>
                  <a:lnTo>
                    <a:pt x="6" y="78"/>
                  </a:lnTo>
                  <a:lnTo>
                    <a:pt x="18" y="78"/>
                  </a:lnTo>
                  <a:lnTo>
                    <a:pt x="42" y="66"/>
                  </a:lnTo>
                  <a:lnTo>
                    <a:pt x="66" y="66"/>
                  </a:lnTo>
                  <a:lnTo>
                    <a:pt x="90" y="60"/>
                  </a:lnTo>
                  <a:lnTo>
                    <a:pt x="90" y="84"/>
                  </a:lnTo>
                  <a:lnTo>
                    <a:pt x="78" y="78"/>
                  </a:lnTo>
                  <a:lnTo>
                    <a:pt x="72" y="78"/>
                  </a:lnTo>
                  <a:lnTo>
                    <a:pt x="66" y="72"/>
                  </a:lnTo>
                  <a:lnTo>
                    <a:pt x="54" y="72"/>
                  </a:lnTo>
                  <a:lnTo>
                    <a:pt x="54" y="96"/>
                  </a:lnTo>
                  <a:lnTo>
                    <a:pt x="60" y="102"/>
                  </a:lnTo>
                  <a:lnTo>
                    <a:pt x="90" y="96"/>
                  </a:lnTo>
                  <a:lnTo>
                    <a:pt x="54" y="114"/>
                  </a:lnTo>
                  <a:lnTo>
                    <a:pt x="84" y="156"/>
                  </a:lnTo>
                  <a:lnTo>
                    <a:pt x="90" y="132"/>
                  </a:lnTo>
                  <a:lnTo>
                    <a:pt x="108" y="102"/>
                  </a:lnTo>
                  <a:lnTo>
                    <a:pt x="126" y="10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0" name="Guinea" descr="© INSCALE GmbH, 05.05.2010&#10;http://www.presentationload.com/">
              <a:extLst>
                <a:ext uri="{FF2B5EF4-FFF2-40B4-BE49-F238E27FC236}">
                  <a16:creationId xmlns:a16="http://schemas.microsoft.com/office/drawing/2014/main" id="{73C4DE90-2C98-401F-A14E-B85544540AA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3669" y="2831578"/>
              <a:ext cx="197155" cy="167509"/>
            </a:xfrm>
            <a:custGeom>
              <a:avLst/>
              <a:gdLst>
                <a:gd name="T0" fmla="*/ 2147483647 w 522"/>
                <a:gd name="T1" fmla="*/ 2147483647 h 444"/>
                <a:gd name="T2" fmla="*/ 2147483647 w 522"/>
                <a:gd name="T3" fmla="*/ 2147483647 h 444"/>
                <a:gd name="T4" fmla="*/ 2147483647 w 522"/>
                <a:gd name="T5" fmla="*/ 2147483647 h 444"/>
                <a:gd name="T6" fmla="*/ 2147483647 w 522"/>
                <a:gd name="T7" fmla="*/ 2147483647 h 444"/>
                <a:gd name="T8" fmla="*/ 2147483647 w 522"/>
                <a:gd name="T9" fmla="*/ 2147483647 h 444"/>
                <a:gd name="T10" fmla="*/ 2147483647 w 522"/>
                <a:gd name="T11" fmla="*/ 2147483647 h 444"/>
                <a:gd name="T12" fmla="*/ 2147483647 w 522"/>
                <a:gd name="T13" fmla="*/ 2147483647 h 444"/>
                <a:gd name="T14" fmla="*/ 2147483647 w 522"/>
                <a:gd name="T15" fmla="*/ 2147483647 h 444"/>
                <a:gd name="T16" fmla="*/ 2147483647 w 522"/>
                <a:gd name="T17" fmla="*/ 2147483647 h 444"/>
                <a:gd name="T18" fmla="*/ 2147483647 w 522"/>
                <a:gd name="T19" fmla="*/ 2147483647 h 444"/>
                <a:gd name="T20" fmla="*/ 2147483647 w 522"/>
                <a:gd name="T21" fmla="*/ 2147483647 h 444"/>
                <a:gd name="T22" fmla="*/ 2147483647 w 522"/>
                <a:gd name="T23" fmla="*/ 2147483647 h 444"/>
                <a:gd name="T24" fmla="*/ 2147483647 w 522"/>
                <a:gd name="T25" fmla="*/ 2147483647 h 444"/>
                <a:gd name="T26" fmla="*/ 2147483647 w 522"/>
                <a:gd name="T27" fmla="*/ 2147483647 h 444"/>
                <a:gd name="T28" fmla="*/ 2147483647 w 522"/>
                <a:gd name="T29" fmla="*/ 2147483647 h 444"/>
                <a:gd name="T30" fmla="*/ 2147483647 w 522"/>
                <a:gd name="T31" fmla="*/ 2147483647 h 444"/>
                <a:gd name="T32" fmla="*/ 2147483647 w 522"/>
                <a:gd name="T33" fmla="*/ 2147483647 h 444"/>
                <a:gd name="T34" fmla="*/ 2147483647 w 522"/>
                <a:gd name="T35" fmla="*/ 2147483647 h 444"/>
                <a:gd name="T36" fmla="*/ 2147483647 w 522"/>
                <a:gd name="T37" fmla="*/ 2147483647 h 444"/>
                <a:gd name="T38" fmla="*/ 2147483647 w 522"/>
                <a:gd name="T39" fmla="*/ 2147483647 h 444"/>
                <a:gd name="T40" fmla="*/ 2147483647 w 522"/>
                <a:gd name="T41" fmla="*/ 2147483647 h 444"/>
                <a:gd name="T42" fmla="*/ 2147483647 w 522"/>
                <a:gd name="T43" fmla="*/ 2147483647 h 444"/>
                <a:gd name="T44" fmla="*/ 2147483647 w 522"/>
                <a:gd name="T45" fmla="*/ 2147483647 h 444"/>
                <a:gd name="T46" fmla="*/ 2147483647 w 522"/>
                <a:gd name="T47" fmla="*/ 2147483647 h 444"/>
                <a:gd name="T48" fmla="*/ 2147483647 w 522"/>
                <a:gd name="T49" fmla="*/ 2147483647 h 444"/>
                <a:gd name="T50" fmla="*/ 2147483647 w 522"/>
                <a:gd name="T51" fmla="*/ 2147483647 h 444"/>
                <a:gd name="T52" fmla="*/ 2147483647 w 522"/>
                <a:gd name="T53" fmla="*/ 2147483647 h 444"/>
                <a:gd name="T54" fmla="*/ 2147483647 w 522"/>
                <a:gd name="T55" fmla="*/ 2147483647 h 444"/>
                <a:gd name="T56" fmla="*/ 2147483647 w 522"/>
                <a:gd name="T57" fmla="*/ 2147483647 h 444"/>
                <a:gd name="T58" fmla="*/ 2147483647 w 522"/>
                <a:gd name="T59" fmla="*/ 2147483647 h 444"/>
                <a:gd name="T60" fmla="*/ 2147483647 w 522"/>
                <a:gd name="T61" fmla="*/ 2147483647 h 444"/>
                <a:gd name="T62" fmla="*/ 2147483647 w 522"/>
                <a:gd name="T63" fmla="*/ 2147483647 h 444"/>
                <a:gd name="T64" fmla="*/ 2147483647 w 522"/>
                <a:gd name="T65" fmla="*/ 2147483647 h 444"/>
                <a:gd name="T66" fmla="*/ 2147483647 w 522"/>
                <a:gd name="T67" fmla="*/ 2147483647 h 444"/>
                <a:gd name="T68" fmla="*/ 2147483647 w 522"/>
                <a:gd name="T69" fmla="*/ 2147483647 h 444"/>
                <a:gd name="T70" fmla="*/ 2147483647 w 522"/>
                <a:gd name="T71" fmla="*/ 2147483647 h 444"/>
                <a:gd name="T72" fmla="*/ 2147483647 w 522"/>
                <a:gd name="T73" fmla="*/ 2147483647 h 444"/>
                <a:gd name="T74" fmla="*/ 2147483647 w 522"/>
                <a:gd name="T75" fmla="*/ 2147483647 h 444"/>
                <a:gd name="T76" fmla="*/ 2147483647 w 522"/>
                <a:gd name="T77" fmla="*/ 2147483647 h 444"/>
                <a:gd name="T78" fmla="*/ 2147483647 w 522"/>
                <a:gd name="T79" fmla="*/ 2147483647 h 444"/>
                <a:gd name="T80" fmla="*/ 2147483647 w 522"/>
                <a:gd name="T81" fmla="*/ 2147483647 h 444"/>
                <a:gd name="T82" fmla="*/ 2147483647 w 522"/>
                <a:gd name="T83" fmla="*/ 2147483647 h 444"/>
                <a:gd name="T84" fmla="*/ 2147483647 w 522"/>
                <a:gd name="T85" fmla="*/ 2147483647 h 444"/>
                <a:gd name="T86" fmla="*/ 2147483647 w 522"/>
                <a:gd name="T87" fmla="*/ 2147483647 h 444"/>
                <a:gd name="T88" fmla="*/ 2147483647 w 522"/>
                <a:gd name="T89" fmla="*/ 2147483647 h 444"/>
                <a:gd name="T90" fmla="*/ 2147483647 w 522"/>
                <a:gd name="T91" fmla="*/ 2147483647 h 444"/>
                <a:gd name="T92" fmla="*/ 2147483647 w 522"/>
                <a:gd name="T93" fmla="*/ 2147483647 h 4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22"/>
                <a:gd name="T142" fmla="*/ 0 h 444"/>
                <a:gd name="T143" fmla="*/ 522 w 522"/>
                <a:gd name="T144" fmla="*/ 444 h 44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22" h="444">
                  <a:moveTo>
                    <a:pt x="96" y="0"/>
                  </a:moveTo>
                  <a:lnTo>
                    <a:pt x="96" y="24"/>
                  </a:lnTo>
                  <a:lnTo>
                    <a:pt x="78" y="24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78" y="48"/>
                  </a:lnTo>
                  <a:lnTo>
                    <a:pt x="90" y="54"/>
                  </a:lnTo>
                  <a:lnTo>
                    <a:pt x="96" y="60"/>
                  </a:lnTo>
                  <a:lnTo>
                    <a:pt x="96" y="66"/>
                  </a:lnTo>
                  <a:lnTo>
                    <a:pt x="90" y="78"/>
                  </a:lnTo>
                  <a:lnTo>
                    <a:pt x="84" y="84"/>
                  </a:lnTo>
                  <a:lnTo>
                    <a:pt x="54" y="84"/>
                  </a:lnTo>
                  <a:lnTo>
                    <a:pt x="42" y="90"/>
                  </a:lnTo>
                  <a:lnTo>
                    <a:pt x="36" y="96"/>
                  </a:lnTo>
                  <a:lnTo>
                    <a:pt x="18" y="96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18" y="150"/>
                  </a:lnTo>
                  <a:lnTo>
                    <a:pt x="30" y="150"/>
                  </a:lnTo>
                  <a:lnTo>
                    <a:pt x="30" y="162"/>
                  </a:lnTo>
                  <a:lnTo>
                    <a:pt x="24" y="168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54" y="204"/>
                  </a:lnTo>
                  <a:lnTo>
                    <a:pt x="72" y="204"/>
                  </a:lnTo>
                  <a:lnTo>
                    <a:pt x="72" y="228"/>
                  </a:lnTo>
                  <a:lnTo>
                    <a:pt x="84" y="228"/>
                  </a:lnTo>
                  <a:lnTo>
                    <a:pt x="90" y="222"/>
                  </a:lnTo>
                  <a:lnTo>
                    <a:pt x="90" y="234"/>
                  </a:lnTo>
                  <a:lnTo>
                    <a:pt x="96" y="246"/>
                  </a:lnTo>
                  <a:lnTo>
                    <a:pt x="96" y="258"/>
                  </a:lnTo>
                  <a:lnTo>
                    <a:pt x="114" y="276"/>
                  </a:lnTo>
                  <a:lnTo>
                    <a:pt x="126" y="282"/>
                  </a:lnTo>
                  <a:lnTo>
                    <a:pt x="132" y="288"/>
                  </a:lnTo>
                  <a:lnTo>
                    <a:pt x="138" y="282"/>
                  </a:lnTo>
                  <a:lnTo>
                    <a:pt x="150" y="276"/>
                  </a:lnTo>
                  <a:lnTo>
                    <a:pt x="156" y="264"/>
                  </a:lnTo>
                  <a:lnTo>
                    <a:pt x="168" y="252"/>
                  </a:lnTo>
                  <a:lnTo>
                    <a:pt x="174" y="240"/>
                  </a:lnTo>
                  <a:lnTo>
                    <a:pt x="180" y="234"/>
                  </a:lnTo>
                  <a:lnTo>
                    <a:pt x="180" y="228"/>
                  </a:lnTo>
                  <a:lnTo>
                    <a:pt x="216" y="228"/>
                  </a:lnTo>
                  <a:lnTo>
                    <a:pt x="222" y="210"/>
                  </a:lnTo>
                  <a:lnTo>
                    <a:pt x="258" y="210"/>
                  </a:lnTo>
                  <a:lnTo>
                    <a:pt x="300" y="270"/>
                  </a:lnTo>
                  <a:lnTo>
                    <a:pt x="300" y="288"/>
                  </a:lnTo>
                  <a:lnTo>
                    <a:pt x="312" y="300"/>
                  </a:lnTo>
                  <a:lnTo>
                    <a:pt x="312" y="318"/>
                  </a:lnTo>
                  <a:lnTo>
                    <a:pt x="306" y="330"/>
                  </a:lnTo>
                  <a:lnTo>
                    <a:pt x="300" y="336"/>
                  </a:lnTo>
                  <a:lnTo>
                    <a:pt x="294" y="354"/>
                  </a:lnTo>
                  <a:lnTo>
                    <a:pt x="324" y="342"/>
                  </a:lnTo>
                  <a:lnTo>
                    <a:pt x="348" y="348"/>
                  </a:lnTo>
                  <a:lnTo>
                    <a:pt x="348" y="336"/>
                  </a:lnTo>
                  <a:lnTo>
                    <a:pt x="354" y="330"/>
                  </a:lnTo>
                  <a:lnTo>
                    <a:pt x="360" y="330"/>
                  </a:lnTo>
                  <a:lnTo>
                    <a:pt x="372" y="336"/>
                  </a:lnTo>
                  <a:lnTo>
                    <a:pt x="384" y="348"/>
                  </a:lnTo>
                  <a:lnTo>
                    <a:pt x="390" y="366"/>
                  </a:lnTo>
                  <a:lnTo>
                    <a:pt x="390" y="426"/>
                  </a:lnTo>
                  <a:lnTo>
                    <a:pt x="402" y="426"/>
                  </a:lnTo>
                  <a:lnTo>
                    <a:pt x="402" y="432"/>
                  </a:lnTo>
                  <a:lnTo>
                    <a:pt x="414" y="444"/>
                  </a:lnTo>
                  <a:lnTo>
                    <a:pt x="420" y="444"/>
                  </a:lnTo>
                  <a:lnTo>
                    <a:pt x="432" y="432"/>
                  </a:lnTo>
                  <a:lnTo>
                    <a:pt x="432" y="420"/>
                  </a:lnTo>
                  <a:lnTo>
                    <a:pt x="438" y="408"/>
                  </a:lnTo>
                  <a:lnTo>
                    <a:pt x="444" y="402"/>
                  </a:lnTo>
                  <a:lnTo>
                    <a:pt x="456" y="402"/>
                  </a:lnTo>
                  <a:lnTo>
                    <a:pt x="468" y="408"/>
                  </a:lnTo>
                  <a:lnTo>
                    <a:pt x="474" y="414"/>
                  </a:lnTo>
                  <a:lnTo>
                    <a:pt x="480" y="414"/>
                  </a:lnTo>
                  <a:lnTo>
                    <a:pt x="486" y="408"/>
                  </a:lnTo>
                  <a:lnTo>
                    <a:pt x="486" y="390"/>
                  </a:lnTo>
                  <a:lnTo>
                    <a:pt x="480" y="384"/>
                  </a:lnTo>
                  <a:lnTo>
                    <a:pt x="480" y="378"/>
                  </a:lnTo>
                  <a:lnTo>
                    <a:pt x="498" y="378"/>
                  </a:lnTo>
                  <a:lnTo>
                    <a:pt x="492" y="366"/>
                  </a:lnTo>
                  <a:lnTo>
                    <a:pt x="480" y="360"/>
                  </a:lnTo>
                  <a:lnTo>
                    <a:pt x="474" y="348"/>
                  </a:lnTo>
                  <a:lnTo>
                    <a:pt x="474" y="336"/>
                  </a:lnTo>
                  <a:lnTo>
                    <a:pt x="492" y="336"/>
                  </a:lnTo>
                  <a:lnTo>
                    <a:pt x="498" y="342"/>
                  </a:lnTo>
                  <a:lnTo>
                    <a:pt x="510" y="342"/>
                  </a:lnTo>
                  <a:lnTo>
                    <a:pt x="516" y="348"/>
                  </a:lnTo>
                  <a:lnTo>
                    <a:pt x="516" y="342"/>
                  </a:lnTo>
                  <a:lnTo>
                    <a:pt x="522" y="336"/>
                  </a:lnTo>
                  <a:lnTo>
                    <a:pt x="522" y="324"/>
                  </a:lnTo>
                  <a:lnTo>
                    <a:pt x="516" y="324"/>
                  </a:lnTo>
                  <a:lnTo>
                    <a:pt x="504" y="318"/>
                  </a:lnTo>
                  <a:lnTo>
                    <a:pt x="498" y="318"/>
                  </a:lnTo>
                  <a:lnTo>
                    <a:pt x="498" y="306"/>
                  </a:lnTo>
                  <a:lnTo>
                    <a:pt x="504" y="294"/>
                  </a:lnTo>
                  <a:lnTo>
                    <a:pt x="510" y="288"/>
                  </a:lnTo>
                  <a:lnTo>
                    <a:pt x="492" y="282"/>
                  </a:lnTo>
                  <a:lnTo>
                    <a:pt x="504" y="264"/>
                  </a:lnTo>
                  <a:lnTo>
                    <a:pt x="486" y="258"/>
                  </a:lnTo>
                  <a:lnTo>
                    <a:pt x="480" y="222"/>
                  </a:lnTo>
                  <a:lnTo>
                    <a:pt x="498" y="198"/>
                  </a:lnTo>
                  <a:lnTo>
                    <a:pt x="468" y="168"/>
                  </a:lnTo>
                  <a:lnTo>
                    <a:pt x="468" y="132"/>
                  </a:lnTo>
                  <a:lnTo>
                    <a:pt x="444" y="132"/>
                  </a:lnTo>
                  <a:lnTo>
                    <a:pt x="468" y="96"/>
                  </a:lnTo>
                  <a:lnTo>
                    <a:pt x="432" y="78"/>
                  </a:lnTo>
                  <a:lnTo>
                    <a:pt x="444" y="48"/>
                  </a:lnTo>
                  <a:lnTo>
                    <a:pt x="426" y="36"/>
                  </a:lnTo>
                  <a:lnTo>
                    <a:pt x="426" y="18"/>
                  </a:lnTo>
                  <a:lnTo>
                    <a:pt x="414" y="12"/>
                  </a:lnTo>
                  <a:lnTo>
                    <a:pt x="402" y="12"/>
                  </a:lnTo>
                  <a:lnTo>
                    <a:pt x="396" y="18"/>
                  </a:lnTo>
                  <a:lnTo>
                    <a:pt x="396" y="36"/>
                  </a:lnTo>
                  <a:lnTo>
                    <a:pt x="378" y="54"/>
                  </a:lnTo>
                  <a:lnTo>
                    <a:pt x="366" y="48"/>
                  </a:lnTo>
                  <a:lnTo>
                    <a:pt x="360" y="42"/>
                  </a:lnTo>
                  <a:lnTo>
                    <a:pt x="348" y="36"/>
                  </a:lnTo>
                  <a:lnTo>
                    <a:pt x="342" y="36"/>
                  </a:lnTo>
                  <a:lnTo>
                    <a:pt x="336" y="30"/>
                  </a:lnTo>
                  <a:lnTo>
                    <a:pt x="330" y="30"/>
                  </a:lnTo>
                  <a:lnTo>
                    <a:pt x="324" y="42"/>
                  </a:lnTo>
                  <a:lnTo>
                    <a:pt x="312" y="54"/>
                  </a:lnTo>
                  <a:lnTo>
                    <a:pt x="306" y="66"/>
                  </a:lnTo>
                  <a:lnTo>
                    <a:pt x="306" y="54"/>
                  </a:lnTo>
                  <a:lnTo>
                    <a:pt x="300" y="42"/>
                  </a:lnTo>
                  <a:lnTo>
                    <a:pt x="288" y="30"/>
                  </a:lnTo>
                  <a:lnTo>
                    <a:pt x="276" y="42"/>
                  </a:lnTo>
                  <a:lnTo>
                    <a:pt x="270" y="54"/>
                  </a:lnTo>
                  <a:lnTo>
                    <a:pt x="264" y="60"/>
                  </a:lnTo>
                  <a:lnTo>
                    <a:pt x="258" y="54"/>
                  </a:lnTo>
                  <a:lnTo>
                    <a:pt x="258" y="48"/>
                  </a:lnTo>
                  <a:lnTo>
                    <a:pt x="252" y="36"/>
                  </a:lnTo>
                  <a:lnTo>
                    <a:pt x="252" y="24"/>
                  </a:lnTo>
                  <a:lnTo>
                    <a:pt x="210" y="24"/>
                  </a:lnTo>
                  <a:lnTo>
                    <a:pt x="204" y="30"/>
                  </a:lnTo>
                  <a:lnTo>
                    <a:pt x="192" y="36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18"/>
                  </a:lnTo>
                  <a:lnTo>
                    <a:pt x="162" y="12"/>
                  </a:lnTo>
                  <a:lnTo>
                    <a:pt x="156" y="18"/>
                  </a:lnTo>
                  <a:lnTo>
                    <a:pt x="138" y="18"/>
                  </a:lnTo>
                  <a:lnTo>
                    <a:pt x="132" y="6"/>
                  </a:lnTo>
                  <a:lnTo>
                    <a:pt x="132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1" name="Guatemala" descr="© INSCALE GmbH, 05.05.2010&#10;http://www.presentationload.com/">
              <a:extLst>
                <a:ext uri="{FF2B5EF4-FFF2-40B4-BE49-F238E27FC236}">
                  <a16:creationId xmlns:a16="http://schemas.microsoft.com/office/drawing/2014/main" id="{83C5B532-DB19-49EC-A00C-54249BAD118C}"/>
                </a:ext>
              </a:extLst>
            </p:cNvPr>
            <p:cNvSpPr>
              <a:spLocks/>
            </p:cNvSpPr>
            <p:nvPr/>
          </p:nvSpPr>
          <p:spPr bwMode="gray">
            <a:xfrm>
              <a:off x="1768724" y="2671482"/>
              <a:ext cx="112660" cy="127485"/>
            </a:xfrm>
            <a:custGeom>
              <a:avLst/>
              <a:gdLst>
                <a:gd name="T0" fmla="*/ 2147483647 w 300"/>
                <a:gd name="T1" fmla="*/ 2147483647 h 336"/>
                <a:gd name="T2" fmla="*/ 2147483647 w 300"/>
                <a:gd name="T3" fmla="*/ 2147483647 h 336"/>
                <a:gd name="T4" fmla="*/ 2147483647 w 300"/>
                <a:gd name="T5" fmla="*/ 2147483647 h 336"/>
                <a:gd name="T6" fmla="*/ 2147483647 w 300"/>
                <a:gd name="T7" fmla="*/ 2147483647 h 336"/>
                <a:gd name="T8" fmla="*/ 2147483647 w 300"/>
                <a:gd name="T9" fmla="*/ 2147483647 h 336"/>
                <a:gd name="T10" fmla="*/ 2147483647 w 300"/>
                <a:gd name="T11" fmla="*/ 0 h 336"/>
                <a:gd name="T12" fmla="*/ 2147483647 w 300"/>
                <a:gd name="T13" fmla="*/ 2147483647 h 336"/>
                <a:gd name="T14" fmla="*/ 2147483647 w 300"/>
                <a:gd name="T15" fmla="*/ 2147483647 h 336"/>
                <a:gd name="T16" fmla="*/ 2147483647 w 300"/>
                <a:gd name="T17" fmla="*/ 2147483647 h 336"/>
                <a:gd name="T18" fmla="*/ 2147483647 w 300"/>
                <a:gd name="T19" fmla="*/ 2147483647 h 336"/>
                <a:gd name="T20" fmla="*/ 2147483647 w 300"/>
                <a:gd name="T21" fmla="*/ 2147483647 h 336"/>
                <a:gd name="T22" fmla="*/ 2147483647 w 300"/>
                <a:gd name="T23" fmla="*/ 2147483647 h 336"/>
                <a:gd name="T24" fmla="*/ 2147483647 w 300"/>
                <a:gd name="T25" fmla="*/ 2147483647 h 336"/>
                <a:gd name="T26" fmla="*/ 2147483647 w 300"/>
                <a:gd name="T27" fmla="*/ 2147483647 h 336"/>
                <a:gd name="T28" fmla="*/ 2147483647 w 300"/>
                <a:gd name="T29" fmla="*/ 2147483647 h 336"/>
                <a:gd name="T30" fmla="*/ 2147483647 w 300"/>
                <a:gd name="T31" fmla="*/ 2147483647 h 336"/>
                <a:gd name="T32" fmla="*/ 2147483647 w 300"/>
                <a:gd name="T33" fmla="*/ 2147483647 h 336"/>
                <a:gd name="T34" fmla="*/ 2147483647 w 300"/>
                <a:gd name="T35" fmla="*/ 2147483647 h 336"/>
                <a:gd name="T36" fmla="*/ 2147483647 w 300"/>
                <a:gd name="T37" fmla="*/ 2147483647 h 336"/>
                <a:gd name="T38" fmla="*/ 2147483647 w 300"/>
                <a:gd name="T39" fmla="*/ 2147483647 h 336"/>
                <a:gd name="T40" fmla="*/ 2147483647 w 300"/>
                <a:gd name="T41" fmla="*/ 2147483647 h 336"/>
                <a:gd name="T42" fmla="*/ 2147483647 w 300"/>
                <a:gd name="T43" fmla="*/ 2147483647 h 336"/>
                <a:gd name="T44" fmla="*/ 2147483647 w 300"/>
                <a:gd name="T45" fmla="*/ 2147483647 h 336"/>
                <a:gd name="T46" fmla="*/ 2147483647 w 300"/>
                <a:gd name="T47" fmla="*/ 2147483647 h 336"/>
                <a:gd name="T48" fmla="*/ 2147483647 w 300"/>
                <a:gd name="T49" fmla="*/ 2147483647 h 336"/>
                <a:gd name="T50" fmla="*/ 2147483647 w 300"/>
                <a:gd name="T51" fmla="*/ 2147483647 h 336"/>
                <a:gd name="T52" fmla="*/ 2147483647 w 300"/>
                <a:gd name="T53" fmla="*/ 2147483647 h 336"/>
                <a:gd name="T54" fmla="*/ 2147483647 w 300"/>
                <a:gd name="T55" fmla="*/ 2147483647 h 336"/>
                <a:gd name="T56" fmla="*/ 2147483647 w 300"/>
                <a:gd name="T57" fmla="*/ 2147483647 h 336"/>
                <a:gd name="T58" fmla="*/ 0 w 300"/>
                <a:gd name="T59" fmla="*/ 2147483647 h 336"/>
                <a:gd name="T60" fmla="*/ 2147483647 w 300"/>
                <a:gd name="T61" fmla="*/ 2147483647 h 336"/>
                <a:gd name="T62" fmla="*/ 2147483647 w 300"/>
                <a:gd name="T63" fmla="*/ 2147483647 h 336"/>
                <a:gd name="T64" fmla="*/ 2147483647 w 300"/>
                <a:gd name="T65" fmla="*/ 2147483647 h 336"/>
                <a:gd name="T66" fmla="*/ 2147483647 w 300"/>
                <a:gd name="T67" fmla="*/ 2147483647 h 336"/>
                <a:gd name="T68" fmla="*/ 2147483647 w 300"/>
                <a:gd name="T69" fmla="*/ 2147483647 h 336"/>
                <a:gd name="T70" fmla="*/ 2147483647 w 300"/>
                <a:gd name="T71" fmla="*/ 2147483647 h 336"/>
                <a:gd name="T72" fmla="*/ 2147483647 w 300"/>
                <a:gd name="T73" fmla="*/ 2147483647 h 336"/>
                <a:gd name="T74" fmla="*/ 2147483647 w 300"/>
                <a:gd name="T75" fmla="*/ 2147483647 h 336"/>
                <a:gd name="T76" fmla="*/ 2147483647 w 300"/>
                <a:gd name="T77" fmla="*/ 2147483647 h 336"/>
                <a:gd name="T78" fmla="*/ 2147483647 w 300"/>
                <a:gd name="T79" fmla="*/ 2147483647 h 336"/>
                <a:gd name="T80" fmla="*/ 2147483647 w 300"/>
                <a:gd name="T81" fmla="*/ 2147483647 h 336"/>
                <a:gd name="T82" fmla="*/ 2147483647 w 300"/>
                <a:gd name="T83" fmla="*/ 2147483647 h 336"/>
                <a:gd name="T84" fmla="*/ 2147483647 w 300"/>
                <a:gd name="T85" fmla="*/ 2147483647 h 336"/>
                <a:gd name="T86" fmla="*/ 2147483647 w 300"/>
                <a:gd name="T87" fmla="*/ 2147483647 h 336"/>
                <a:gd name="T88" fmla="*/ 2147483647 w 300"/>
                <a:gd name="T89" fmla="*/ 2147483647 h 336"/>
                <a:gd name="T90" fmla="*/ 2147483647 w 300"/>
                <a:gd name="T91" fmla="*/ 2147483647 h 336"/>
                <a:gd name="T92" fmla="*/ 2147483647 w 300"/>
                <a:gd name="T93" fmla="*/ 2147483647 h 336"/>
                <a:gd name="T94" fmla="*/ 2147483647 w 300"/>
                <a:gd name="T95" fmla="*/ 2147483647 h 336"/>
                <a:gd name="T96" fmla="*/ 2147483647 w 300"/>
                <a:gd name="T97" fmla="*/ 2147483647 h 336"/>
                <a:gd name="T98" fmla="*/ 2147483647 w 300"/>
                <a:gd name="T99" fmla="*/ 2147483647 h 336"/>
                <a:gd name="T100" fmla="*/ 2147483647 w 300"/>
                <a:gd name="T101" fmla="*/ 2147483647 h 336"/>
                <a:gd name="T102" fmla="*/ 2147483647 w 300"/>
                <a:gd name="T103" fmla="*/ 2147483647 h 336"/>
                <a:gd name="T104" fmla="*/ 2147483647 w 300"/>
                <a:gd name="T105" fmla="*/ 2147483647 h 336"/>
                <a:gd name="T106" fmla="*/ 2147483647 w 300"/>
                <a:gd name="T107" fmla="*/ 2147483647 h 336"/>
                <a:gd name="T108" fmla="*/ 2147483647 w 300"/>
                <a:gd name="T109" fmla="*/ 2147483647 h 336"/>
                <a:gd name="T110" fmla="*/ 2147483647 w 300"/>
                <a:gd name="T111" fmla="*/ 2147483647 h 336"/>
                <a:gd name="T112" fmla="*/ 2147483647 w 300"/>
                <a:gd name="T113" fmla="*/ 2147483647 h 336"/>
                <a:gd name="T114" fmla="*/ 2147483647 w 300"/>
                <a:gd name="T115" fmla="*/ 2147483647 h 336"/>
                <a:gd name="T116" fmla="*/ 2147483647 w 300"/>
                <a:gd name="T117" fmla="*/ 2147483647 h 336"/>
                <a:gd name="T118" fmla="*/ 2147483647 w 300"/>
                <a:gd name="T119" fmla="*/ 2147483647 h 336"/>
                <a:gd name="T120" fmla="*/ 2147483647 w 300"/>
                <a:gd name="T121" fmla="*/ 2147483647 h 3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0"/>
                <a:gd name="T184" fmla="*/ 0 h 336"/>
                <a:gd name="T185" fmla="*/ 300 w 300"/>
                <a:gd name="T186" fmla="*/ 336 h 3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0" h="336">
                  <a:moveTo>
                    <a:pt x="288" y="156"/>
                  </a:moveTo>
                  <a:lnTo>
                    <a:pt x="270" y="168"/>
                  </a:lnTo>
                  <a:lnTo>
                    <a:pt x="258" y="162"/>
                  </a:lnTo>
                  <a:lnTo>
                    <a:pt x="228" y="162"/>
                  </a:lnTo>
                  <a:lnTo>
                    <a:pt x="252" y="6"/>
                  </a:lnTo>
                  <a:lnTo>
                    <a:pt x="120" y="0"/>
                  </a:lnTo>
                  <a:lnTo>
                    <a:pt x="120" y="12"/>
                  </a:lnTo>
                  <a:lnTo>
                    <a:pt x="126" y="24"/>
                  </a:lnTo>
                  <a:lnTo>
                    <a:pt x="126" y="48"/>
                  </a:lnTo>
                  <a:lnTo>
                    <a:pt x="120" y="48"/>
                  </a:lnTo>
                  <a:lnTo>
                    <a:pt x="108" y="54"/>
                  </a:lnTo>
                  <a:lnTo>
                    <a:pt x="84" y="54"/>
                  </a:lnTo>
                  <a:lnTo>
                    <a:pt x="96" y="60"/>
                  </a:lnTo>
                  <a:lnTo>
                    <a:pt x="96" y="66"/>
                  </a:lnTo>
                  <a:lnTo>
                    <a:pt x="102" y="78"/>
                  </a:lnTo>
                  <a:lnTo>
                    <a:pt x="108" y="84"/>
                  </a:lnTo>
                  <a:lnTo>
                    <a:pt x="114" y="84"/>
                  </a:lnTo>
                  <a:lnTo>
                    <a:pt x="126" y="90"/>
                  </a:lnTo>
                  <a:lnTo>
                    <a:pt x="132" y="90"/>
                  </a:lnTo>
                  <a:lnTo>
                    <a:pt x="138" y="114"/>
                  </a:lnTo>
                  <a:lnTo>
                    <a:pt x="156" y="114"/>
                  </a:lnTo>
                  <a:lnTo>
                    <a:pt x="156" y="126"/>
                  </a:lnTo>
                  <a:lnTo>
                    <a:pt x="150" y="132"/>
                  </a:lnTo>
                  <a:lnTo>
                    <a:pt x="144" y="132"/>
                  </a:lnTo>
                  <a:lnTo>
                    <a:pt x="144" y="150"/>
                  </a:lnTo>
                  <a:lnTo>
                    <a:pt x="54" y="144"/>
                  </a:lnTo>
                  <a:lnTo>
                    <a:pt x="24" y="192"/>
                  </a:lnTo>
                  <a:lnTo>
                    <a:pt x="24" y="264"/>
                  </a:lnTo>
                  <a:lnTo>
                    <a:pt x="18" y="270"/>
                  </a:lnTo>
                  <a:lnTo>
                    <a:pt x="0" y="270"/>
                  </a:lnTo>
                  <a:lnTo>
                    <a:pt x="6" y="282"/>
                  </a:lnTo>
                  <a:lnTo>
                    <a:pt x="12" y="288"/>
                  </a:lnTo>
                  <a:lnTo>
                    <a:pt x="24" y="288"/>
                  </a:lnTo>
                  <a:lnTo>
                    <a:pt x="42" y="300"/>
                  </a:lnTo>
                  <a:lnTo>
                    <a:pt x="60" y="318"/>
                  </a:lnTo>
                  <a:lnTo>
                    <a:pt x="72" y="324"/>
                  </a:lnTo>
                  <a:lnTo>
                    <a:pt x="120" y="324"/>
                  </a:lnTo>
                  <a:lnTo>
                    <a:pt x="126" y="330"/>
                  </a:lnTo>
                  <a:lnTo>
                    <a:pt x="132" y="330"/>
                  </a:lnTo>
                  <a:lnTo>
                    <a:pt x="138" y="336"/>
                  </a:lnTo>
                  <a:lnTo>
                    <a:pt x="150" y="324"/>
                  </a:lnTo>
                  <a:lnTo>
                    <a:pt x="162" y="318"/>
                  </a:lnTo>
                  <a:lnTo>
                    <a:pt x="168" y="312"/>
                  </a:lnTo>
                  <a:lnTo>
                    <a:pt x="174" y="312"/>
                  </a:lnTo>
                  <a:lnTo>
                    <a:pt x="180" y="300"/>
                  </a:lnTo>
                  <a:lnTo>
                    <a:pt x="186" y="294"/>
                  </a:lnTo>
                  <a:lnTo>
                    <a:pt x="186" y="282"/>
                  </a:lnTo>
                  <a:lnTo>
                    <a:pt x="204" y="282"/>
                  </a:lnTo>
                  <a:lnTo>
                    <a:pt x="210" y="276"/>
                  </a:lnTo>
                  <a:lnTo>
                    <a:pt x="222" y="270"/>
                  </a:lnTo>
                  <a:lnTo>
                    <a:pt x="222" y="264"/>
                  </a:lnTo>
                  <a:lnTo>
                    <a:pt x="228" y="252"/>
                  </a:lnTo>
                  <a:lnTo>
                    <a:pt x="228" y="234"/>
                  </a:lnTo>
                  <a:lnTo>
                    <a:pt x="234" y="222"/>
                  </a:lnTo>
                  <a:lnTo>
                    <a:pt x="246" y="216"/>
                  </a:lnTo>
                  <a:lnTo>
                    <a:pt x="258" y="204"/>
                  </a:lnTo>
                  <a:lnTo>
                    <a:pt x="270" y="198"/>
                  </a:lnTo>
                  <a:lnTo>
                    <a:pt x="282" y="186"/>
                  </a:lnTo>
                  <a:lnTo>
                    <a:pt x="294" y="180"/>
                  </a:lnTo>
                  <a:lnTo>
                    <a:pt x="300" y="168"/>
                  </a:lnTo>
                  <a:lnTo>
                    <a:pt x="288" y="15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2" name="Greenland" descr="© INSCALE GmbH, 05.05.2010&#10;http://www.presentationload.com/">
              <a:extLst>
                <a:ext uri="{FF2B5EF4-FFF2-40B4-BE49-F238E27FC236}">
                  <a16:creationId xmlns:a16="http://schemas.microsoft.com/office/drawing/2014/main" id="{6016BB4B-8792-4742-953C-7C63EF6F004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076176" y="834814"/>
              <a:ext cx="1062861" cy="578127"/>
            </a:xfrm>
            <a:custGeom>
              <a:avLst/>
              <a:gdLst>
                <a:gd name="T0" fmla="*/ 2147483647 w 732"/>
                <a:gd name="T1" fmla="*/ 2147483647 h 398"/>
                <a:gd name="T2" fmla="*/ 2147483647 w 732"/>
                <a:gd name="T3" fmla="*/ 2147483647 h 398"/>
                <a:gd name="T4" fmla="*/ 2147483647 w 732"/>
                <a:gd name="T5" fmla="*/ 2147483647 h 398"/>
                <a:gd name="T6" fmla="*/ 2147483647 w 732"/>
                <a:gd name="T7" fmla="*/ 2147483647 h 398"/>
                <a:gd name="T8" fmla="*/ 2147483647 w 732"/>
                <a:gd name="T9" fmla="*/ 2147483647 h 398"/>
                <a:gd name="T10" fmla="*/ 2147483647 w 732"/>
                <a:gd name="T11" fmla="*/ 2147483647 h 398"/>
                <a:gd name="T12" fmla="*/ 2147483647 w 732"/>
                <a:gd name="T13" fmla="*/ 2147483647 h 398"/>
                <a:gd name="T14" fmla="*/ 2147483647 w 732"/>
                <a:gd name="T15" fmla="*/ 2147483647 h 398"/>
                <a:gd name="T16" fmla="*/ 2147483647 w 732"/>
                <a:gd name="T17" fmla="*/ 2147483647 h 398"/>
                <a:gd name="T18" fmla="*/ 2147483647 w 732"/>
                <a:gd name="T19" fmla="*/ 2147483647 h 398"/>
                <a:gd name="T20" fmla="*/ 2147483647 w 732"/>
                <a:gd name="T21" fmla="*/ 2147483647 h 398"/>
                <a:gd name="T22" fmla="*/ 2147483647 w 732"/>
                <a:gd name="T23" fmla="*/ 2147483647 h 398"/>
                <a:gd name="T24" fmla="*/ 2147483647 w 732"/>
                <a:gd name="T25" fmla="*/ 2147483647 h 398"/>
                <a:gd name="T26" fmla="*/ 2147483647 w 732"/>
                <a:gd name="T27" fmla="*/ 2147483647 h 398"/>
                <a:gd name="T28" fmla="*/ 2147483647 w 732"/>
                <a:gd name="T29" fmla="*/ 2147483647 h 398"/>
                <a:gd name="T30" fmla="*/ 2147483647 w 732"/>
                <a:gd name="T31" fmla="*/ 2147483647 h 398"/>
                <a:gd name="T32" fmla="*/ 2147483647 w 732"/>
                <a:gd name="T33" fmla="*/ 2147483647 h 398"/>
                <a:gd name="T34" fmla="*/ 2147483647 w 732"/>
                <a:gd name="T35" fmla="*/ 2147483647 h 398"/>
                <a:gd name="T36" fmla="*/ 2147483647 w 732"/>
                <a:gd name="T37" fmla="*/ 2147483647 h 398"/>
                <a:gd name="T38" fmla="*/ 2147483647 w 732"/>
                <a:gd name="T39" fmla="*/ 2147483647 h 398"/>
                <a:gd name="T40" fmla="*/ 2147483647 w 732"/>
                <a:gd name="T41" fmla="*/ 2147483647 h 398"/>
                <a:gd name="T42" fmla="*/ 2147483647 w 732"/>
                <a:gd name="T43" fmla="*/ 2147483647 h 398"/>
                <a:gd name="T44" fmla="*/ 2147483647 w 732"/>
                <a:gd name="T45" fmla="*/ 2147483647 h 398"/>
                <a:gd name="T46" fmla="*/ 2147483647 w 732"/>
                <a:gd name="T47" fmla="*/ 2147483647 h 398"/>
                <a:gd name="T48" fmla="*/ 2147483647 w 732"/>
                <a:gd name="T49" fmla="*/ 2147483647 h 398"/>
                <a:gd name="T50" fmla="*/ 2147483647 w 732"/>
                <a:gd name="T51" fmla="*/ 2147483647 h 398"/>
                <a:gd name="T52" fmla="*/ 2147483647 w 732"/>
                <a:gd name="T53" fmla="*/ 2147483647 h 398"/>
                <a:gd name="T54" fmla="*/ 2147483647 w 732"/>
                <a:gd name="T55" fmla="*/ 2147483647 h 398"/>
                <a:gd name="T56" fmla="*/ 2147483647 w 732"/>
                <a:gd name="T57" fmla="*/ 2147483647 h 398"/>
                <a:gd name="T58" fmla="*/ 2147483647 w 732"/>
                <a:gd name="T59" fmla="*/ 2147483647 h 398"/>
                <a:gd name="T60" fmla="*/ 2147483647 w 732"/>
                <a:gd name="T61" fmla="*/ 2147483647 h 398"/>
                <a:gd name="T62" fmla="*/ 2147483647 w 732"/>
                <a:gd name="T63" fmla="*/ 2147483647 h 398"/>
                <a:gd name="T64" fmla="*/ 2147483647 w 732"/>
                <a:gd name="T65" fmla="*/ 2147483647 h 398"/>
                <a:gd name="T66" fmla="*/ 2147483647 w 732"/>
                <a:gd name="T67" fmla="*/ 2147483647 h 398"/>
                <a:gd name="T68" fmla="*/ 2147483647 w 732"/>
                <a:gd name="T69" fmla="*/ 2147483647 h 398"/>
                <a:gd name="T70" fmla="*/ 2147483647 w 732"/>
                <a:gd name="T71" fmla="*/ 2147483647 h 398"/>
                <a:gd name="T72" fmla="*/ 2147483647 w 732"/>
                <a:gd name="T73" fmla="*/ 2147483647 h 398"/>
                <a:gd name="T74" fmla="*/ 2147483647 w 732"/>
                <a:gd name="T75" fmla="*/ 2147483647 h 398"/>
                <a:gd name="T76" fmla="*/ 2147483647 w 732"/>
                <a:gd name="T77" fmla="*/ 2147483647 h 398"/>
                <a:gd name="T78" fmla="*/ 2147483647 w 732"/>
                <a:gd name="T79" fmla="*/ 2147483647 h 398"/>
                <a:gd name="T80" fmla="*/ 2147483647 w 732"/>
                <a:gd name="T81" fmla="*/ 2147483647 h 398"/>
                <a:gd name="T82" fmla="*/ 2147483647 w 732"/>
                <a:gd name="T83" fmla="*/ 2147483647 h 398"/>
                <a:gd name="T84" fmla="*/ 2147483647 w 732"/>
                <a:gd name="T85" fmla="*/ 2147483647 h 398"/>
                <a:gd name="T86" fmla="*/ 2147483647 w 732"/>
                <a:gd name="T87" fmla="*/ 2147483647 h 398"/>
                <a:gd name="T88" fmla="*/ 2147483647 w 732"/>
                <a:gd name="T89" fmla="*/ 2147483647 h 398"/>
                <a:gd name="T90" fmla="*/ 2147483647 w 732"/>
                <a:gd name="T91" fmla="*/ 2147483647 h 398"/>
                <a:gd name="T92" fmla="*/ 2147483647 w 732"/>
                <a:gd name="T93" fmla="*/ 2147483647 h 398"/>
                <a:gd name="T94" fmla="*/ 2147483647 w 732"/>
                <a:gd name="T95" fmla="*/ 2147483647 h 398"/>
                <a:gd name="T96" fmla="*/ 2147483647 w 732"/>
                <a:gd name="T97" fmla="*/ 2147483647 h 398"/>
                <a:gd name="T98" fmla="*/ 2147483647 w 732"/>
                <a:gd name="T99" fmla="*/ 2147483647 h 398"/>
                <a:gd name="T100" fmla="*/ 2147483647 w 732"/>
                <a:gd name="T101" fmla="*/ 2147483647 h 398"/>
                <a:gd name="T102" fmla="*/ 2147483647 w 732"/>
                <a:gd name="T103" fmla="*/ 2147483647 h 398"/>
                <a:gd name="T104" fmla="*/ 2147483647 w 732"/>
                <a:gd name="T105" fmla="*/ 2147483647 h 398"/>
                <a:gd name="T106" fmla="*/ 2147483647 w 732"/>
                <a:gd name="T107" fmla="*/ 2147483647 h 398"/>
                <a:gd name="T108" fmla="*/ 2147483647 w 732"/>
                <a:gd name="T109" fmla="*/ 2147483647 h 398"/>
                <a:gd name="T110" fmla="*/ 2147483647 w 732"/>
                <a:gd name="T111" fmla="*/ 2147483647 h 398"/>
                <a:gd name="T112" fmla="*/ 2147483647 w 732"/>
                <a:gd name="T113" fmla="*/ 2147483647 h 398"/>
                <a:gd name="T114" fmla="*/ 2147483647 w 732"/>
                <a:gd name="T115" fmla="*/ 2147483647 h 398"/>
                <a:gd name="T116" fmla="*/ 2147483647 w 732"/>
                <a:gd name="T117" fmla="*/ 2147483647 h 398"/>
                <a:gd name="T118" fmla="*/ 2147483647 w 732"/>
                <a:gd name="T119" fmla="*/ 2147483647 h 398"/>
                <a:gd name="T120" fmla="*/ 2147483647 w 732"/>
                <a:gd name="T121" fmla="*/ 2147483647 h 398"/>
                <a:gd name="T122" fmla="*/ 2147483647 w 732"/>
                <a:gd name="T123" fmla="*/ 2147483647 h 3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2"/>
                <a:gd name="T187" fmla="*/ 0 h 398"/>
                <a:gd name="T188" fmla="*/ 732 w 732"/>
                <a:gd name="T189" fmla="*/ 398 h 39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2" h="398">
                  <a:moveTo>
                    <a:pt x="730" y="24"/>
                  </a:moveTo>
                  <a:lnTo>
                    <a:pt x="728" y="24"/>
                  </a:lnTo>
                  <a:lnTo>
                    <a:pt x="723" y="24"/>
                  </a:lnTo>
                  <a:lnTo>
                    <a:pt x="718" y="22"/>
                  </a:lnTo>
                  <a:lnTo>
                    <a:pt x="678" y="22"/>
                  </a:lnTo>
                  <a:lnTo>
                    <a:pt x="678" y="24"/>
                  </a:lnTo>
                  <a:lnTo>
                    <a:pt x="670" y="26"/>
                  </a:lnTo>
                  <a:lnTo>
                    <a:pt x="659" y="26"/>
                  </a:lnTo>
                  <a:lnTo>
                    <a:pt x="651" y="24"/>
                  </a:lnTo>
                  <a:lnTo>
                    <a:pt x="637" y="24"/>
                  </a:lnTo>
                  <a:lnTo>
                    <a:pt x="623" y="29"/>
                  </a:lnTo>
                  <a:lnTo>
                    <a:pt x="616" y="34"/>
                  </a:lnTo>
                  <a:lnTo>
                    <a:pt x="611" y="34"/>
                  </a:lnTo>
                  <a:lnTo>
                    <a:pt x="606" y="34"/>
                  </a:lnTo>
                  <a:lnTo>
                    <a:pt x="604" y="36"/>
                  </a:lnTo>
                  <a:lnTo>
                    <a:pt x="602" y="36"/>
                  </a:lnTo>
                  <a:lnTo>
                    <a:pt x="597" y="38"/>
                  </a:lnTo>
                  <a:lnTo>
                    <a:pt x="592" y="38"/>
                  </a:lnTo>
                  <a:lnTo>
                    <a:pt x="599" y="34"/>
                  </a:lnTo>
                  <a:lnTo>
                    <a:pt x="609" y="31"/>
                  </a:lnTo>
                  <a:lnTo>
                    <a:pt x="621" y="26"/>
                  </a:lnTo>
                  <a:lnTo>
                    <a:pt x="623" y="24"/>
                  </a:lnTo>
                  <a:lnTo>
                    <a:pt x="618" y="19"/>
                  </a:lnTo>
                  <a:lnTo>
                    <a:pt x="606" y="19"/>
                  </a:lnTo>
                  <a:lnTo>
                    <a:pt x="604" y="22"/>
                  </a:lnTo>
                  <a:lnTo>
                    <a:pt x="602" y="22"/>
                  </a:lnTo>
                  <a:lnTo>
                    <a:pt x="597" y="24"/>
                  </a:lnTo>
                  <a:lnTo>
                    <a:pt x="594" y="24"/>
                  </a:lnTo>
                  <a:lnTo>
                    <a:pt x="566" y="26"/>
                  </a:lnTo>
                  <a:lnTo>
                    <a:pt x="566" y="29"/>
                  </a:lnTo>
                  <a:lnTo>
                    <a:pt x="563" y="29"/>
                  </a:lnTo>
                  <a:lnTo>
                    <a:pt x="566" y="26"/>
                  </a:lnTo>
                  <a:lnTo>
                    <a:pt x="568" y="26"/>
                  </a:lnTo>
                  <a:lnTo>
                    <a:pt x="573" y="26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2" y="24"/>
                  </a:lnTo>
                  <a:lnTo>
                    <a:pt x="585" y="22"/>
                  </a:lnTo>
                  <a:lnTo>
                    <a:pt x="578" y="19"/>
                  </a:lnTo>
                  <a:lnTo>
                    <a:pt x="552" y="19"/>
                  </a:lnTo>
                  <a:lnTo>
                    <a:pt x="542" y="22"/>
                  </a:lnTo>
                  <a:lnTo>
                    <a:pt x="525" y="19"/>
                  </a:lnTo>
                  <a:lnTo>
                    <a:pt x="523" y="19"/>
                  </a:lnTo>
                  <a:lnTo>
                    <a:pt x="523" y="22"/>
                  </a:lnTo>
                  <a:lnTo>
                    <a:pt x="518" y="22"/>
                  </a:lnTo>
                  <a:lnTo>
                    <a:pt x="514" y="24"/>
                  </a:lnTo>
                  <a:lnTo>
                    <a:pt x="511" y="24"/>
                  </a:lnTo>
                  <a:lnTo>
                    <a:pt x="509" y="24"/>
                  </a:lnTo>
                  <a:lnTo>
                    <a:pt x="506" y="24"/>
                  </a:lnTo>
                  <a:lnTo>
                    <a:pt x="509" y="22"/>
                  </a:lnTo>
                  <a:lnTo>
                    <a:pt x="518" y="19"/>
                  </a:lnTo>
                  <a:lnTo>
                    <a:pt x="530" y="19"/>
                  </a:lnTo>
                  <a:lnTo>
                    <a:pt x="563" y="19"/>
                  </a:lnTo>
                  <a:lnTo>
                    <a:pt x="580" y="17"/>
                  </a:lnTo>
                  <a:lnTo>
                    <a:pt x="625" y="17"/>
                  </a:lnTo>
                  <a:lnTo>
                    <a:pt x="632" y="14"/>
                  </a:lnTo>
                  <a:lnTo>
                    <a:pt x="628" y="12"/>
                  </a:lnTo>
                  <a:lnTo>
                    <a:pt x="618" y="10"/>
                  </a:lnTo>
                  <a:lnTo>
                    <a:pt x="592" y="10"/>
                  </a:lnTo>
                  <a:lnTo>
                    <a:pt x="594" y="10"/>
                  </a:lnTo>
                  <a:lnTo>
                    <a:pt x="597" y="7"/>
                  </a:lnTo>
                  <a:lnTo>
                    <a:pt x="594" y="5"/>
                  </a:lnTo>
                  <a:lnTo>
                    <a:pt x="585" y="5"/>
                  </a:lnTo>
                  <a:lnTo>
                    <a:pt x="582" y="7"/>
                  </a:lnTo>
                  <a:lnTo>
                    <a:pt x="568" y="7"/>
                  </a:lnTo>
                  <a:lnTo>
                    <a:pt x="566" y="5"/>
                  </a:lnTo>
                  <a:lnTo>
                    <a:pt x="571" y="5"/>
                  </a:lnTo>
                  <a:lnTo>
                    <a:pt x="573" y="5"/>
                  </a:lnTo>
                  <a:lnTo>
                    <a:pt x="578" y="5"/>
                  </a:lnTo>
                  <a:lnTo>
                    <a:pt x="578" y="2"/>
                  </a:lnTo>
                  <a:lnTo>
                    <a:pt x="575" y="2"/>
                  </a:lnTo>
                  <a:lnTo>
                    <a:pt x="571" y="0"/>
                  </a:lnTo>
                  <a:lnTo>
                    <a:pt x="537" y="0"/>
                  </a:lnTo>
                  <a:lnTo>
                    <a:pt x="528" y="2"/>
                  </a:lnTo>
                  <a:lnTo>
                    <a:pt x="518" y="2"/>
                  </a:lnTo>
                  <a:lnTo>
                    <a:pt x="509" y="0"/>
                  </a:lnTo>
                  <a:lnTo>
                    <a:pt x="483" y="0"/>
                  </a:lnTo>
                  <a:lnTo>
                    <a:pt x="478" y="2"/>
                  </a:lnTo>
                  <a:lnTo>
                    <a:pt x="454" y="2"/>
                  </a:lnTo>
                  <a:lnTo>
                    <a:pt x="452" y="0"/>
                  </a:lnTo>
                  <a:lnTo>
                    <a:pt x="447" y="0"/>
                  </a:lnTo>
                  <a:lnTo>
                    <a:pt x="445" y="2"/>
                  </a:lnTo>
                  <a:lnTo>
                    <a:pt x="442" y="2"/>
                  </a:lnTo>
                  <a:lnTo>
                    <a:pt x="442" y="5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2" y="7"/>
                  </a:lnTo>
                  <a:lnTo>
                    <a:pt x="428" y="7"/>
                  </a:lnTo>
                  <a:lnTo>
                    <a:pt x="409" y="5"/>
                  </a:lnTo>
                  <a:lnTo>
                    <a:pt x="378" y="5"/>
                  </a:lnTo>
                  <a:lnTo>
                    <a:pt x="373" y="5"/>
                  </a:lnTo>
                  <a:lnTo>
                    <a:pt x="371" y="5"/>
                  </a:lnTo>
                  <a:lnTo>
                    <a:pt x="368" y="7"/>
                  </a:lnTo>
                  <a:lnTo>
                    <a:pt x="366" y="7"/>
                  </a:lnTo>
                  <a:lnTo>
                    <a:pt x="366" y="10"/>
                  </a:lnTo>
                  <a:lnTo>
                    <a:pt x="368" y="10"/>
                  </a:lnTo>
                  <a:lnTo>
                    <a:pt x="378" y="10"/>
                  </a:lnTo>
                  <a:lnTo>
                    <a:pt x="387" y="10"/>
                  </a:lnTo>
                  <a:lnTo>
                    <a:pt x="399" y="12"/>
                  </a:lnTo>
                  <a:lnTo>
                    <a:pt x="404" y="12"/>
                  </a:lnTo>
                  <a:lnTo>
                    <a:pt x="426" y="14"/>
                  </a:lnTo>
                  <a:lnTo>
                    <a:pt x="399" y="14"/>
                  </a:lnTo>
                  <a:lnTo>
                    <a:pt x="395" y="14"/>
                  </a:lnTo>
                  <a:lnTo>
                    <a:pt x="392" y="14"/>
                  </a:lnTo>
                  <a:lnTo>
                    <a:pt x="387" y="12"/>
                  </a:lnTo>
                  <a:lnTo>
                    <a:pt x="378" y="12"/>
                  </a:lnTo>
                  <a:lnTo>
                    <a:pt x="380" y="14"/>
                  </a:lnTo>
                  <a:lnTo>
                    <a:pt x="383" y="14"/>
                  </a:lnTo>
                  <a:lnTo>
                    <a:pt x="385" y="14"/>
                  </a:lnTo>
                  <a:lnTo>
                    <a:pt x="376" y="14"/>
                  </a:lnTo>
                  <a:lnTo>
                    <a:pt x="373" y="17"/>
                  </a:lnTo>
                  <a:lnTo>
                    <a:pt x="373" y="19"/>
                  </a:lnTo>
                  <a:lnTo>
                    <a:pt x="371" y="22"/>
                  </a:lnTo>
                  <a:lnTo>
                    <a:pt x="371" y="24"/>
                  </a:lnTo>
                  <a:lnTo>
                    <a:pt x="368" y="24"/>
                  </a:lnTo>
                  <a:lnTo>
                    <a:pt x="366" y="24"/>
                  </a:lnTo>
                  <a:lnTo>
                    <a:pt x="364" y="24"/>
                  </a:lnTo>
                  <a:lnTo>
                    <a:pt x="359" y="24"/>
                  </a:lnTo>
                  <a:lnTo>
                    <a:pt x="357" y="22"/>
                  </a:lnTo>
                  <a:lnTo>
                    <a:pt x="345" y="19"/>
                  </a:lnTo>
                  <a:lnTo>
                    <a:pt x="330" y="14"/>
                  </a:lnTo>
                  <a:lnTo>
                    <a:pt x="309" y="14"/>
                  </a:lnTo>
                  <a:lnTo>
                    <a:pt x="309" y="24"/>
                  </a:lnTo>
                  <a:lnTo>
                    <a:pt x="297" y="24"/>
                  </a:lnTo>
                  <a:lnTo>
                    <a:pt x="292" y="22"/>
                  </a:lnTo>
                  <a:lnTo>
                    <a:pt x="288" y="22"/>
                  </a:lnTo>
                  <a:lnTo>
                    <a:pt x="285" y="19"/>
                  </a:lnTo>
                  <a:lnTo>
                    <a:pt x="278" y="19"/>
                  </a:lnTo>
                  <a:lnTo>
                    <a:pt x="273" y="22"/>
                  </a:lnTo>
                  <a:lnTo>
                    <a:pt x="273" y="24"/>
                  </a:lnTo>
                  <a:lnTo>
                    <a:pt x="269" y="24"/>
                  </a:lnTo>
                  <a:lnTo>
                    <a:pt x="271" y="19"/>
                  </a:lnTo>
                  <a:lnTo>
                    <a:pt x="269" y="17"/>
                  </a:lnTo>
                  <a:lnTo>
                    <a:pt x="238" y="17"/>
                  </a:lnTo>
                  <a:lnTo>
                    <a:pt x="228" y="19"/>
                  </a:lnTo>
                  <a:lnTo>
                    <a:pt x="209" y="19"/>
                  </a:lnTo>
                  <a:lnTo>
                    <a:pt x="214" y="22"/>
                  </a:lnTo>
                  <a:lnTo>
                    <a:pt x="223" y="26"/>
                  </a:lnTo>
                  <a:lnTo>
                    <a:pt x="226" y="29"/>
                  </a:lnTo>
                  <a:lnTo>
                    <a:pt x="223" y="29"/>
                  </a:lnTo>
                  <a:lnTo>
                    <a:pt x="223" y="26"/>
                  </a:lnTo>
                  <a:lnTo>
                    <a:pt x="214" y="24"/>
                  </a:lnTo>
                  <a:lnTo>
                    <a:pt x="207" y="24"/>
                  </a:lnTo>
                  <a:lnTo>
                    <a:pt x="202" y="22"/>
                  </a:lnTo>
                  <a:lnTo>
                    <a:pt x="197" y="22"/>
                  </a:lnTo>
                  <a:lnTo>
                    <a:pt x="192" y="19"/>
                  </a:lnTo>
                  <a:lnTo>
                    <a:pt x="190" y="19"/>
                  </a:lnTo>
                  <a:lnTo>
                    <a:pt x="188" y="22"/>
                  </a:lnTo>
                  <a:lnTo>
                    <a:pt x="185" y="24"/>
                  </a:lnTo>
                  <a:lnTo>
                    <a:pt x="183" y="26"/>
                  </a:lnTo>
                  <a:lnTo>
                    <a:pt x="178" y="29"/>
                  </a:lnTo>
                  <a:lnTo>
                    <a:pt x="176" y="29"/>
                  </a:lnTo>
                  <a:lnTo>
                    <a:pt x="171" y="31"/>
                  </a:lnTo>
                  <a:lnTo>
                    <a:pt x="150" y="31"/>
                  </a:lnTo>
                  <a:lnTo>
                    <a:pt x="143" y="34"/>
                  </a:lnTo>
                  <a:lnTo>
                    <a:pt x="133" y="36"/>
                  </a:lnTo>
                  <a:lnTo>
                    <a:pt x="124" y="38"/>
                  </a:lnTo>
                  <a:lnTo>
                    <a:pt x="119" y="38"/>
                  </a:lnTo>
                  <a:lnTo>
                    <a:pt x="102" y="41"/>
                  </a:lnTo>
                  <a:lnTo>
                    <a:pt x="97" y="43"/>
                  </a:lnTo>
                  <a:lnTo>
                    <a:pt x="100" y="46"/>
                  </a:lnTo>
                  <a:lnTo>
                    <a:pt x="105" y="48"/>
                  </a:lnTo>
                  <a:lnTo>
                    <a:pt x="126" y="48"/>
                  </a:lnTo>
                  <a:lnTo>
                    <a:pt x="116" y="50"/>
                  </a:lnTo>
                  <a:lnTo>
                    <a:pt x="112" y="55"/>
                  </a:lnTo>
                  <a:lnTo>
                    <a:pt x="109" y="55"/>
                  </a:lnTo>
                  <a:lnTo>
                    <a:pt x="93" y="60"/>
                  </a:lnTo>
                  <a:lnTo>
                    <a:pt x="88" y="60"/>
                  </a:lnTo>
                  <a:lnTo>
                    <a:pt x="66" y="60"/>
                  </a:lnTo>
                  <a:lnTo>
                    <a:pt x="57" y="62"/>
                  </a:lnTo>
                  <a:lnTo>
                    <a:pt x="47" y="65"/>
                  </a:lnTo>
                  <a:lnTo>
                    <a:pt x="45" y="67"/>
                  </a:lnTo>
                  <a:lnTo>
                    <a:pt x="40" y="67"/>
                  </a:lnTo>
                  <a:lnTo>
                    <a:pt x="38" y="65"/>
                  </a:lnTo>
                  <a:lnTo>
                    <a:pt x="31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9" y="79"/>
                  </a:lnTo>
                  <a:lnTo>
                    <a:pt x="12" y="82"/>
                  </a:lnTo>
                  <a:lnTo>
                    <a:pt x="14" y="84"/>
                  </a:lnTo>
                  <a:lnTo>
                    <a:pt x="24" y="79"/>
                  </a:lnTo>
                  <a:lnTo>
                    <a:pt x="24" y="84"/>
                  </a:lnTo>
                  <a:lnTo>
                    <a:pt x="28" y="86"/>
                  </a:lnTo>
                  <a:lnTo>
                    <a:pt x="33" y="86"/>
                  </a:lnTo>
                  <a:lnTo>
                    <a:pt x="36" y="84"/>
                  </a:lnTo>
                  <a:lnTo>
                    <a:pt x="38" y="84"/>
                  </a:lnTo>
                  <a:lnTo>
                    <a:pt x="40" y="82"/>
                  </a:lnTo>
                  <a:lnTo>
                    <a:pt x="40" y="84"/>
                  </a:lnTo>
                  <a:lnTo>
                    <a:pt x="43" y="86"/>
                  </a:lnTo>
                  <a:lnTo>
                    <a:pt x="45" y="86"/>
                  </a:lnTo>
                  <a:lnTo>
                    <a:pt x="47" y="84"/>
                  </a:lnTo>
                  <a:lnTo>
                    <a:pt x="52" y="84"/>
                  </a:lnTo>
                  <a:lnTo>
                    <a:pt x="57" y="84"/>
                  </a:lnTo>
                  <a:lnTo>
                    <a:pt x="59" y="82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64" y="86"/>
                  </a:lnTo>
                  <a:lnTo>
                    <a:pt x="62" y="86"/>
                  </a:lnTo>
                  <a:lnTo>
                    <a:pt x="57" y="91"/>
                  </a:lnTo>
                  <a:lnTo>
                    <a:pt x="55" y="91"/>
                  </a:lnTo>
                  <a:lnTo>
                    <a:pt x="52" y="89"/>
                  </a:lnTo>
                  <a:lnTo>
                    <a:pt x="40" y="89"/>
                  </a:lnTo>
                  <a:lnTo>
                    <a:pt x="36" y="91"/>
                  </a:lnTo>
                  <a:lnTo>
                    <a:pt x="33" y="91"/>
                  </a:lnTo>
                  <a:lnTo>
                    <a:pt x="21" y="89"/>
                  </a:lnTo>
                  <a:lnTo>
                    <a:pt x="19" y="89"/>
                  </a:lnTo>
                  <a:lnTo>
                    <a:pt x="14" y="86"/>
                  </a:lnTo>
                  <a:lnTo>
                    <a:pt x="7" y="86"/>
                  </a:lnTo>
                  <a:lnTo>
                    <a:pt x="2" y="89"/>
                  </a:lnTo>
                  <a:lnTo>
                    <a:pt x="2" y="93"/>
                  </a:lnTo>
                  <a:lnTo>
                    <a:pt x="2" y="96"/>
                  </a:lnTo>
                  <a:lnTo>
                    <a:pt x="7" y="98"/>
                  </a:lnTo>
                  <a:lnTo>
                    <a:pt x="19" y="98"/>
                  </a:lnTo>
                  <a:lnTo>
                    <a:pt x="17" y="101"/>
                  </a:lnTo>
                  <a:lnTo>
                    <a:pt x="14" y="101"/>
                  </a:lnTo>
                  <a:lnTo>
                    <a:pt x="9" y="101"/>
                  </a:lnTo>
                  <a:lnTo>
                    <a:pt x="12" y="103"/>
                  </a:lnTo>
                  <a:lnTo>
                    <a:pt x="19" y="105"/>
                  </a:lnTo>
                  <a:lnTo>
                    <a:pt x="21" y="105"/>
                  </a:lnTo>
                  <a:lnTo>
                    <a:pt x="24" y="108"/>
                  </a:lnTo>
                  <a:lnTo>
                    <a:pt x="33" y="108"/>
                  </a:lnTo>
                  <a:lnTo>
                    <a:pt x="33" y="105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43" y="108"/>
                  </a:lnTo>
                  <a:lnTo>
                    <a:pt x="52" y="105"/>
                  </a:lnTo>
                  <a:lnTo>
                    <a:pt x="52" y="108"/>
                  </a:lnTo>
                  <a:lnTo>
                    <a:pt x="57" y="108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9" y="103"/>
                  </a:lnTo>
                  <a:lnTo>
                    <a:pt x="76" y="105"/>
                  </a:lnTo>
                  <a:lnTo>
                    <a:pt x="81" y="105"/>
                  </a:lnTo>
                  <a:lnTo>
                    <a:pt x="83" y="105"/>
                  </a:lnTo>
                  <a:lnTo>
                    <a:pt x="85" y="103"/>
                  </a:lnTo>
                  <a:lnTo>
                    <a:pt x="88" y="10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21" y="110"/>
                  </a:lnTo>
                  <a:lnTo>
                    <a:pt x="124" y="110"/>
                  </a:lnTo>
                  <a:lnTo>
                    <a:pt x="128" y="115"/>
                  </a:lnTo>
                  <a:lnTo>
                    <a:pt x="135" y="115"/>
                  </a:lnTo>
                  <a:lnTo>
                    <a:pt x="133" y="117"/>
                  </a:lnTo>
                  <a:lnTo>
                    <a:pt x="133" y="120"/>
                  </a:lnTo>
                  <a:lnTo>
                    <a:pt x="133" y="125"/>
                  </a:lnTo>
                  <a:lnTo>
                    <a:pt x="138" y="125"/>
                  </a:lnTo>
                  <a:lnTo>
                    <a:pt x="140" y="125"/>
                  </a:lnTo>
                  <a:lnTo>
                    <a:pt x="145" y="127"/>
                  </a:lnTo>
                  <a:lnTo>
                    <a:pt x="147" y="129"/>
                  </a:lnTo>
                  <a:lnTo>
                    <a:pt x="143" y="134"/>
                  </a:lnTo>
                  <a:lnTo>
                    <a:pt x="145" y="141"/>
                  </a:lnTo>
                  <a:lnTo>
                    <a:pt x="152" y="144"/>
                  </a:lnTo>
                  <a:lnTo>
                    <a:pt x="145" y="149"/>
                  </a:lnTo>
                  <a:lnTo>
                    <a:pt x="150" y="151"/>
                  </a:lnTo>
                  <a:lnTo>
                    <a:pt x="147" y="151"/>
                  </a:lnTo>
                  <a:lnTo>
                    <a:pt x="145" y="153"/>
                  </a:lnTo>
                  <a:lnTo>
                    <a:pt x="145" y="156"/>
                  </a:lnTo>
                  <a:lnTo>
                    <a:pt x="150" y="161"/>
                  </a:lnTo>
                  <a:lnTo>
                    <a:pt x="152" y="161"/>
                  </a:lnTo>
                  <a:lnTo>
                    <a:pt x="152" y="163"/>
                  </a:lnTo>
                  <a:lnTo>
                    <a:pt x="147" y="165"/>
                  </a:lnTo>
                  <a:lnTo>
                    <a:pt x="145" y="168"/>
                  </a:lnTo>
                  <a:lnTo>
                    <a:pt x="143" y="168"/>
                  </a:lnTo>
                  <a:lnTo>
                    <a:pt x="147" y="170"/>
                  </a:lnTo>
                  <a:lnTo>
                    <a:pt x="143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3" y="173"/>
                  </a:lnTo>
                  <a:lnTo>
                    <a:pt x="131" y="173"/>
                  </a:lnTo>
                  <a:lnTo>
                    <a:pt x="131" y="175"/>
                  </a:lnTo>
                  <a:lnTo>
                    <a:pt x="143" y="175"/>
                  </a:lnTo>
                  <a:lnTo>
                    <a:pt x="138" y="180"/>
                  </a:lnTo>
                  <a:lnTo>
                    <a:pt x="126" y="180"/>
                  </a:lnTo>
                  <a:lnTo>
                    <a:pt x="124" y="180"/>
                  </a:lnTo>
                  <a:lnTo>
                    <a:pt x="124" y="182"/>
                  </a:lnTo>
                  <a:lnTo>
                    <a:pt x="133" y="189"/>
                  </a:lnTo>
                  <a:lnTo>
                    <a:pt x="138" y="189"/>
                  </a:lnTo>
                  <a:lnTo>
                    <a:pt x="145" y="184"/>
                  </a:lnTo>
                  <a:lnTo>
                    <a:pt x="147" y="184"/>
                  </a:lnTo>
                  <a:lnTo>
                    <a:pt x="152" y="184"/>
                  </a:lnTo>
                  <a:lnTo>
                    <a:pt x="154" y="182"/>
                  </a:lnTo>
                  <a:lnTo>
                    <a:pt x="157" y="182"/>
                  </a:lnTo>
                  <a:lnTo>
                    <a:pt x="157" y="180"/>
                  </a:lnTo>
                  <a:lnTo>
                    <a:pt x="157" y="175"/>
                  </a:lnTo>
                  <a:lnTo>
                    <a:pt x="159" y="173"/>
                  </a:lnTo>
                  <a:lnTo>
                    <a:pt x="159" y="180"/>
                  </a:lnTo>
                  <a:lnTo>
                    <a:pt x="166" y="175"/>
                  </a:lnTo>
                  <a:lnTo>
                    <a:pt x="164" y="177"/>
                  </a:lnTo>
                  <a:lnTo>
                    <a:pt x="164" y="180"/>
                  </a:lnTo>
                  <a:lnTo>
                    <a:pt x="166" y="180"/>
                  </a:lnTo>
                  <a:lnTo>
                    <a:pt x="169" y="182"/>
                  </a:lnTo>
                  <a:lnTo>
                    <a:pt x="176" y="182"/>
                  </a:lnTo>
                  <a:lnTo>
                    <a:pt x="171" y="187"/>
                  </a:lnTo>
                  <a:lnTo>
                    <a:pt x="171" y="189"/>
                  </a:lnTo>
                  <a:lnTo>
                    <a:pt x="173" y="192"/>
                  </a:lnTo>
                  <a:lnTo>
                    <a:pt x="176" y="194"/>
                  </a:lnTo>
                  <a:lnTo>
                    <a:pt x="178" y="196"/>
                  </a:lnTo>
                  <a:lnTo>
                    <a:pt x="181" y="199"/>
                  </a:lnTo>
                  <a:lnTo>
                    <a:pt x="178" y="201"/>
                  </a:lnTo>
                  <a:lnTo>
                    <a:pt x="173" y="201"/>
                  </a:lnTo>
                  <a:lnTo>
                    <a:pt x="173" y="204"/>
                  </a:lnTo>
                  <a:lnTo>
                    <a:pt x="166" y="204"/>
                  </a:lnTo>
                  <a:lnTo>
                    <a:pt x="164" y="201"/>
                  </a:lnTo>
                  <a:lnTo>
                    <a:pt x="162" y="201"/>
                  </a:lnTo>
                  <a:lnTo>
                    <a:pt x="159" y="201"/>
                  </a:lnTo>
                  <a:lnTo>
                    <a:pt x="157" y="199"/>
                  </a:lnTo>
                  <a:lnTo>
                    <a:pt x="143" y="199"/>
                  </a:lnTo>
                  <a:lnTo>
                    <a:pt x="140" y="196"/>
                  </a:lnTo>
                  <a:lnTo>
                    <a:pt x="138" y="194"/>
                  </a:lnTo>
                  <a:lnTo>
                    <a:pt x="131" y="194"/>
                  </a:lnTo>
                  <a:lnTo>
                    <a:pt x="128" y="199"/>
                  </a:lnTo>
                  <a:lnTo>
                    <a:pt x="128" y="201"/>
                  </a:lnTo>
                  <a:lnTo>
                    <a:pt x="133" y="201"/>
                  </a:lnTo>
                  <a:lnTo>
                    <a:pt x="133" y="204"/>
                  </a:lnTo>
                  <a:lnTo>
                    <a:pt x="140" y="204"/>
                  </a:lnTo>
                  <a:lnTo>
                    <a:pt x="143" y="206"/>
                  </a:lnTo>
                  <a:lnTo>
                    <a:pt x="145" y="206"/>
                  </a:lnTo>
                  <a:lnTo>
                    <a:pt x="147" y="206"/>
                  </a:lnTo>
                  <a:lnTo>
                    <a:pt x="152" y="211"/>
                  </a:lnTo>
                  <a:lnTo>
                    <a:pt x="162" y="211"/>
                  </a:lnTo>
                  <a:lnTo>
                    <a:pt x="164" y="211"/>
                  </a:lnTo>
                  <a:lnTo>
                    <a:pt x="166" y="211"/>
                  </a:lnTo>
                  <a:lnTo>
                    <a:pt x="173" y="213"/>
                  </a:lnTo>
                  <a:lnTo>
                    <a:pt x="178" y="208"/>
                  </a:lnTo>
                  <a:lnTo>
                    <a:pt x="178" y="216"/>
                  </a:lnTo>
                  <a:lnTo>
                    <a:pt x="176" y="213"/>
                  </a:lnTo>
                  <a:lnTo>
                    <a:pt x="173" y="213"/>
                  </a:lnTo>
                  <a:lnTo>
                    <a:pt x="171" y="213"/>
                  </a:lnTo>
                  <a:lnTo>
                    <a:pt x="171" y="216"/>
                  </a:lnTo>
                  <a:lnTo>
                    <a:pt x="173" y="220"/>
                  </a:lnTo>
                  <a:lnTo>
                    <a:pt x="169" y="220"/>
                  </a:lnTo>
                  <a:lnTo>
                    <a:pt x="166" y="220"/>
                  </a:lnTo>
                  <a:lnTo>
                    <a:pt x="164" y="220"/>
                  </a:lnTo>
                  <a:lnTo>
                    <a:pt x="164" y="223"/>
                  </a:lnTo>
                  <a:lnTo>
                    <a:pt x="164" y="225"/>
                  </a:lnTo>
                  <a:lnTo>
                    <a:pt x="173" y="225"/>
                  </a:lnTo>
                  <a:lnTo>
                    <a:pt x="171" y="225"/>
                  </a:lnTo>
                  <a:lnTo>
                    <a:pt x="171" y="228"/>
                  </a:lnTo>
                  <a:lnTo>
                    <a:pt x="169" y="230"/>
                  </a:lnTo>
                  <a:lnTo>
                    <a:pt x="162" y="225"/>
                  </a:lnTo>
                  <a:lnTo>
                    <a:pt x="159" y="225"/>
                  </a:lnTo>
                  <a:lnTo>
                    <a:pt x="159" y="228"/>
                  </a:lnTo>
                  <a:lnTo>
                    <a:pt x="159" y="230"/>
                  </a:lnTo>
                  <a:lnTo>
                    <a:pt x="162" y="232"/>
                  </a:lnTo>
                  <a:lnTo>
                    <a:pt x="157" y="232"/>
                  </a:lnTo>
                  <a:lnTo>
                    <a:pt x="157" y="237"/>
                  </a:lnTo>
                  <a:lnTo>
                    <a:pt x="154" y="237"/>
                  </a:lnTo>
                  <a:lnTo>
                    <a:pt x="152" y="240"/>
                  </a:lnTo>
                  <a:lnTo>
                    <a:pt x="152" y="242"/>
                  </a:lnTo>
                  <a:lnTo>
                    <a:pt x="157" y="247"/>
                  </a:lnTo>
                  <a:lnTo>
                    <a:pt x="159" y="247"/>
                  </a:lnTo>
                  <a:lnTo>
                    <a:pt x="159" y="252"/>
                  </a:lnTo>
                  <a:lnTo>
                    <a:pt x="157" y="252"/>
                  </a:lnTo>
                  <a:lnTo>
                    <a:pt x="154" y="252"/>
                  </a:lnTo>
                  <a:lnTo>
                    <a:pt x="152" y="249"/>
                  </a:lnTo>
                  <a:lnTo>
                    <a:pt x="150" y="244"/>
                  </a:lnTo>
                  <a:lnTo>
                    <a:pt x="147" y="242"/>
                  </a:lnTo>
                  <a:lnTo>
                    <a:pt x="147" y="240"/>
                  </a:lnTo>
                  <a:lnTo>
                    <a:pt x="145" y="237"/>
                  </a:lnTo>
                  <a:lnTo>
                    <a:pt x="143" y="235"/>
                  </a:lnTo>
                  <a:lnTo>
                    <a:pt x="140" y="235"/>
                  </a:lnTo>
                  <a:lnTo>
                    <a:pt x="135" y="235"/>
                  </a:lnTo>
                  <a:lnTo>
                    <a:pt x="133" y="235"/>
                  </a:lnTo>
                  <a:lnTo>
                    <a:pt x="128" y="240"/>
                  </a:lnTo>
                  <a:lnTo>
                    <a:pt x="128" y="242"/>
                  </a:lnTo>
                  <a:lnTo>
                    <a:pt x="133" y="244"/>
                  </a:lnTo>
                  <a:lnTo>
                    <a:pt x="138" y="244"/>
                  </a:lnTo>
                  <a:lnTo>
                    <a:pt x="140" y="247"/>
                  </a:lnTo>
                  <a:lnTo>
                    <a:pt x="135" y="249"/>
                  </a:lnTo>
                  <a:lnTo>
                    <a:pt x="131" y="249"/>
                  </a:lnTo>
                  <a:lnTo>
                    <a:pt x="128" y="247"/>
                  </a:lnTo>
                  <a:lnTo>
                    <a:pt x="121" y="247"/>
                  </a:lnTo>
                  <a:lnTo>
                    <a:pt x="119" y="249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2" y="252"/>
                  </a:lnTo>
                  <a:lnTo>
                    <a:pt x="109" y="252"/>
                  </a:lnTo>
                  <a:lnTo>
                    <a:pt x="121" y="252"/>
                  </a:lnTo>
                  <a:lnTo>
                    <a:pt x="126" y="252"/>
                  </a:lnTo>
                  <a:lnTo>
                    <a:pt x="140" y="252"/>
                  </a:lnTo>
                  <a:lnTo>
                    <a:pt x="143" y="252"/>
                  </a:lnTo>
                  <a:lnTo>
                    <a:pt x="131" y="252"/>
                  </a:lnTo>
                  <a:lnTo>
                    <a:pt x="112" y="256"/>
                  </a:lnTo>
                  <a:lnTo>
                    <a:pt x="107" y="256"/>
                  </a:lnTo>
                  <a:lnTo>
                    <a:pt x="105" y="259"/>
                  </a:lnTo>
                  <a:lnTo>
                    <a:pt x="107" y="259"/>
                  </a:lnTo>
                  <a:lnTo>
                    <a:pt x="107" y="261"/>
                  </a:lnTo>
                  <a:lnTo>
                    <a:pt x="114" y="261"/>
                  </a:lnTo>
                  <a:lnTo>
                    <a:pt x="119" y="259"/>
                  </a:lnTo>
                  <a:lnTo>
                    <a:pt x="124" y="259"/>
                  </a:lnTo>
                  <a:lnTo>
                    <a:pt x="128" y="256"/>
                  </a:lnTo>
                  <a:lnTo>
                    <a:pt x="138" y="256"/>
                  </a:lnTo>
                  <a:lnTo>
                    <a:pt x="140" y="259"/>
                  </a:lnTo>
                  <a:lnTo>
                    <a:pt x="138" y="261"/>
                  </a:lnTo>
                  <a:lnTo>
                    <a:pt x="114" y="261"/>
                  </a:lnTo>
                  <a:lnTo>
                    <a:pt x="112" y="261"/>
                  </a:lnTo>
                  <a:lnTo>
                    <a:pt x="102" y="261"/>
                  </a:lnTo>
                  <a:lnTo>
                    <a:pt x="102" y="264"/>
                  </a:lnTo>
                  <a:lnTo>
                    <a:pt x="107" y="264"/>
                  </a:lnTo>
                  <a:lnTo>
                    <a:pt x="107" y="266"/>
                  </a:lnTo>
                  <a:lnTo>
                    <a:pt x="112" y="266"/>
                  </a:lnTo>
                  <a:lnTo>
                    <a:pt x="114" y="266"/>
                  </a:lnTo>
                  <a:lnTo>
                    <a:pt x="109" y="266"/>
                  </a:lnTo>
                  <a:lnTo>
                    <a:pt x="107" y="268"/>
                  </a:lnTo>
                  <a:lnTo>
                    <a:pt x="107" y="271"/>
                  </a:lnTo>
                  <a:lnTo>
                    <a:pt x="105" y="273"/>
                  </a:lnTo>
                  <a:lnTo>
                    <a:pt x="102" y="273"/>
                  </a:lnTo>
                  <a:lnTo>
                    <a:pt x="100" y="275"/>
                  </a:lnTo>
                  <a:lnTo>
                    <a:pt x="97" y="275"/>
                  </a:lnTo>
                  <a:lnTo>
                    <a:pt x="107" y="278"/>
                  </a:lnTo>
                  <a:lnTo>
                    <a:pt x="97" y="280"/>
                  </a:lnTo>
                  <a:lnTo>
                    <a:pt x="97" y="283"/>
                  </a:lnTo>
                  <a:lnTo>
                    <a:pt x="100" y="285"/>
                  </a:lnTo>
                  <a:lnTo>
                    <a:pt x="105" y="285"/>
                  </a:lnTo>
                  <a:lnTo>
                    <a:pt x="107" y="285"/>
                  </a:lnTo>
                  <a:lnTo>
                    <a:pt x="114" y="285"/>
                  </a:lnTo>
                  <a:lnTo>
                    <a:pt x="112" y="285"/>
                  </a:lnTo>
                  <a:lnTo>
                    <a:pt x="109" y="285"/>
                  </a:lnTo>
                  <a:lnTo>
                    <a:pt x="107" y="287"/>
                  </a:lnTo>
                  <a:lnTo>
                    <a:pt x="102" y="290"/>
                  </a:lnTo>
                  <a:lnTo>
                    <a:pt x="102" y="292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9" y="292"/>
                  </a:lnTo>
                  <a:lnTo>
                    <a:pt x="114" y="290"/>
                  </a:lnTo>
                  <a:lnTo>
                    <a:pt x="112" y="295"/>
                  </a:lnTo>
                  <a:lnTo>
                    <a:pt x="109" y="295"/>
                  </a:lnTo>
                  <a:lnTo>
                    <a:pt x="107" y="299"/>
                  </a:lnTo>
                  <a:lnTo>
                    <a:pt x="107" y="304"/>
                  </a:lnTo>
                  <a:lnTo>
                    <a:pt x="109" y="304"/>
                  </a:lnTo>
                  <a:lnTo>
                    <a:pt x="109" y="302"/>
                  </a:lnTo>
                  <a:lnTo>
                    <a:pt x="114" y="302"/>
                  </a:lnTo>
                  <a:lnTo>
                    <a:pt x="109" y="307"/>
                  </a:lnTo>
                  <a:lnTo>
                    <a:pt x="107" y="307"/>
                  </a:lnTo>
                  <a:lnTo>
                    <a:pt x="105" y="309"/>
                  </a:lnTo>
                  <a:lnTo>
                    <a:pt x="102" y="311"/>
                  </a:lnTo>
                  <a:lnTo>
                    <a:pt x="102" y="316"/>
                  </a:lnTo>
                  <a:lnTo>
                    <a:pt x="105" y="316"/>
                  </a:lnTo>
                  <a:lnTo>
                    <a:pt x="107" y="314"/>
                  </a:lnTo>
                  <a:lnTo>
                    <a:pt x="114" y="307"/>
                  </a:lnTo>
                  <a:lnTo>
                    <a:pt x="124" y="307"/>
                  </a:lnTo>
                  <a:lnTo>
                    <a:pt x="126" y="304"/>
                  </a:lnTo>
                  <a:lnTo>
                    <a:pt x="128" y="304"/>
                  </a:lnTo>
                  <a:lnTo>
                    <a:pt x="128" y="307"/>
                  </a:lnTo>
                  <a:lnTo>
                    <a:pt x="133" y="304"/>
                  </a:lnTo>
                  <a:lnTo>
                    <a:pt x="128" y="311"/>
                  </a:lnTo>
                  <a:lnTo>
                    <a:pt x="135" y="311"/>
                  </a:lnTo>
                  <a:lnTo>
                    <a:pt x="128" y="311"/>
                  </a:lnTo>
                  <a:lnTo>
                    <a:pt x="124" y="314"/>
                  </a:lnTo>
                  <a:lnTo>
                    <a:pt x="124" y="316"/>
                  </a:lnTo>
                  <a:lnTo>
                    <a:pt x="119" y="316"/>
                  </a:lnTo>
                  <a:lnTo>
                    <a:pt x="116" y="316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2" y="321"/>
                  </a:lnTo>
                  <a:lnTo>
                    <a:pt x="107" y="323"/>
                  </a:lnTo>
                  <a:lnTo>
                    <a:pt x="105" y="326"/>
                  </a:lnTo>
                  <a:lnTo>
                    <a:pt x="109" y="326"/>
                  </a:lnTo>
                  <a:lnTo>
                    <a:pt x="107" y="326"/>
                  </a:lnTo>
                  <a:lnTo>
                    <a:pt x="107" y="328"/>
                  </a:lnTo>
                  <a:lnTo>
                    <a:pt x="107" y="331"/>
                  </a:lnTo>
                  <a:lnTo>
                    <a:pt x="109" y="331"/>
                  </a:lnTo>
                  <a:lnTo>
                    <a:pt x="107" y="333"/>
                  </a:lnTo>
                  <a:lnTo>
                    <a:pt x="107" y="335"/>
                  </a:lnTo>
                  <a:lnTo>
                    <a:pt x="116" y="335"/>
                  </a:lnTo>
                  <a:lnTo>
                    <a:pt x="112" y="343"/>
                  </a:lnTo>
                  <a:lnTo>
                    <a:pt x="116" y="340"/>
                  </a:lnTo>
                  <a:lnTo>
                    <a:pt x="119" y="340"/>
                  </a:lnTo>
                  <a:lnTo>
                    <a:pt x="116" y="340"/>
                  </a:lnTo>
                  <a:lnTo>
                    <a:pt x="114" y="343"/>
                  </a:lnTo>
                  <a:lnTo>
                    <a:pt x="114" y="345"/>
                  </a:lnTo>
                  <a:lnTo>
                    <a:pt x="112" y="347"/>
                  </a:lnTo>
                  <a:lnTo>
                    <a:pt x="112" y="352"/>
                  </a:lnTo>
                  <a:lnTo>
                    <a:pt x="114" y="352"/>
                  </a:lnTo>
                  <a:lnTo>
                    <a:pt x="121" y="352"/>
                  </a:lnTo>
                  <a:lnTo>
                    <a:pt x="116" y="359"/>
                  </a:lnTo>
                  <a:lnTo>
                    <a:pt x="126" y="357"/>
                  </a:lnTo>
                  <a:lnTo>
                    <a:pt x="121" y="362"/>
                  </a:lnTo>
                  <a:lnTo>
                    <a:pt x="124" y="366"/>
                  </a:lnTo>
                  <a:lnTo>
                    <a:pt x="128" y="366"/>
                  </a:lnTo>
                  <a:lnTo>
                    <a:pt x="126" y="366"/>
                  </a:lnTo>
                  <a:lnTo>
                    <a:pt x="126" y="369"/>
                  </a:lnTo>
                  <a:lnTo>
                    <a:pt x="128" y="371"/>
                  </a:lnTo>
                  <a:lnTo>
                    <a:pt x="133" y="371"/>
                  </a:lnTo>
                  <a:lnTo>
                    <a:pt x="128" y="376"/>
                  </a:lnTo>
                  <a:lnTo>
                    <a:pt x="135" y="376"/>
                  </a:lnTo>
                  <a:lnTo>
                    <a:pt x="133" y="381"/>
                  </a:lnTo>
                  <a:lnTo>
                    <a:pt x="145" y="378"/>
                  </a:lnTo>
                  <a:lnTo>
                    <a:pt x="147" y="381"/>
                  </a:lnTo>
                  <a:lnTo>
                    <a:pt x="150" y="381"/>
                  </a:lnTo>
                  <a:lnTo>
                    <a:pt x="152" y="378"/>
                  </a:lnTo>
                  <a:lnTo>
                    <a:pt x="162" y="374"/>
                  </a:lnTo>
                  <a:lnTo>
                    <a:pt x="164" y="371"/>
                  </a:lnTo>
                  <a:lnTo>
                    <a:pt x="164" y="374"/>
                  </a:lnTo>
                  <a:lnTo>
                    <a:pt x="162" y="376"/>
                  </a:lnTo>
                  <a:lnTo>
                    <a:pt x="169" y="378"/>
                  </a:lnTo>
                  <a:lnTo>
                    <a:pt x="171" y="376"/>
                  </a:lnTo>
                  <a:lnTo>
                    <a:pt x="173" y="376"/>
                  </a:lnTo>
                  <a:lnTo>
                    <a:pt x="169" y="378"/>
                  </a:lnTo>
                  <a:lnTo>
                    <a:pt x="164" y="381"/>
                  </a:lnTo>
                  <a:lnTo>
                    <a:pt x="162" y="383"/>
                  </a:lnTo>
                  <a:lnTo>
                    <a:pt x="162" y="386"/>
                  </a:lnTo>
                  <a:lnTo>
                    <a:pt x="169" y="386"/>
                  </a:lnTo>
                  <a:lnTo>
                    <a:pt x="173" y="386"/>
                  </a:lnTo>
                  <a:lnTo>
                    <a:pt x="176" y="386"/>
                  </a:lnTo>
                  <a:lnTo>
                    <a:pt x="173" y="386"/>
                  </a:lnTo>
                  <a:lnTo>
                    <a:pt x="171" y="388"/>
                  </a:lnTo>
                  <a:lnTo>
                    <a:pt x="169" y="390"/>
                  </a:lnTo>
                  <a:lnTo>
                    <a:pt x="169" y="393"/>
                  </a:lnTo>
                  <a:lnTo>
                    <a:pt x="169" y="395"/>
                  </a:lnTo>
                  <a:lnTo>
                    <a:pt x="176" y="395"/>
                  </a:lnTo>
                  <a:lnTo>
                    <a:pt x="178" y="393"/>
                  </a:lnTo>
                  <a:lnTo>
                    <a:pt x="178" y="395"/>
                  </a:lnTo>
                  <a:lnTo>
                    <a:pt x="183" y="398"/>
                  </a:lnTo>
                  <a:lnTo>
                    <a:pt x="188" y="398"/>
                  </a:lnTo>
                  <a:lnTo>
                    <a:pt x="192" y="395"/>
                  </a:lnTo>
                  <a:lnTo>
                    <a:pt x="195" y="393"/>
                  </a:lnTo>
                  <a:lnTo>
                    <a:pt x="192" y="390"/>
                  </a:lnTo>
                  <a:lnTo>
                    <a:pt x="192" y="388"/>
                  </a:lnTo>
                  <a:lnTo>
                    <a:pt x="197" y="388"/>
                  </a:lnTo>
                  <a:lnTo>
                    <a:pt x="200" y="386"/>
                  </a:lnTo>
                  <a:lnTo>
                    <a:pt x="200" y="378"/>
                  </a:lnTo>
                  <a:lnTo>
                    <a:pt x="202" y="381"/>
                  </a:lnTo>
                  <a:lnTo>
                    <a:pt x="207" y="381"/>
                  </a:lnTo>
                  <a:lnTo>
                    <a:pt x="207" y="376"/>
                  </a:lnTo>
                  <a:lnTo>
                    <a:pt x="207" y="374"/>
                  </a:lnTo>
                  <a:lnTo>
                    <a:pt x="207" y="371"/>
                  </a:lnTo>
                  <a:lnTo>
                    <a:pt x="207" y="374"/>
                  </a:lnTo>
                  <a:lnTo>
                    <a:pt x="209" y="376"/>
                  </a:lnTo>
                  <a:lnTo>
                    <a:pt x="212" y="376"/>
                  </a:lnTo>
                  <a:lnTo>
                    <a:pt x="214" y="374"/>
                  </a:lnTo>
                  <a:lnTo>
                    <a:pt x="214" y="371"/>
                  </a:lnTo>
                  <a:lnTo>
                    <a:pt x="209" y="366"/>
                  </a:lnTo>
                  <a:lnTo>
                    <a:pt x="216" y="366"/>
                  </a:lnTo>
                  <a:lnTo>
                    <a:pt x="216" y="364"/>
                  </a:lnTo>
                  <a:lnTo>
                    <a:pt x="214" y="362"/>
                  </a:lnTo>
                  <a:lnTo>
                    <a:pt x="223" y="362"/>
                  </a:lnTo>
                  <a:lnTo>
                    <a:pt x="219" y="357"/>
                  </a:lnTo>
                  <a:lnTo>
                    <a:pt x="223" y="355"/>
                  </a:lnTo>
                  <a:lnTo>
                    <a:pt x="219" y="352"/>
                  </a:lnTo>
                  <a:lnTo>
                    <a:pt x="216" y="350"/>
                  </a:lnTo>
                  <a:lnTo>
                    <a:pt x="219" y="350"/>
                  </a:lnTo>
                  <a:lnTo>
                    <a:pt x="221" y="350"/>
                  </a:lnTo>
                  <a:lnTo>
                    <a:pt x="216" y="343"/>
                  </a:lnTo>
                  <a:lnTo>
                    <a:pt x="221" y="347"/>
                  </a:lnTo>
                  <a:lnTo>
                    <a:pt x="223" y="347"/>
                  </a:lnTo>
                  <a:lnTo>
                    <a:pt x="228" y="343"/>
                  </a:lnTo>
                  <a:lnTo>
                    <a:pt x="235" y="343"/>
                  </a:lnTo>
                  <a:lnTo>
                    <a:pt x="235" y="340"/>
                  </a:lnTo>
                  <a:lnTo>
                    <a:pt x="233" y="338"/>
                  </a:lnTo>
                  <a:lnTo>
                    <a:pt x="238" y="338"/>
                  </a:lnTo>
                  <a:lnTo>
                    <a:pt x="242" y="331"/>
                  </a:lnTo>
                  <a:lnTo>
                    <a:pt x="245" y="331"/>
                  </a:lnTo>
                  <a:lnTo>
                    <a:pt x="252" y="331"/>
                  </a:lnTo>
                  <a:lnTo>
                    <a:pt x="252" y="326"/>
                  </a:lnTo>
                  <a:lnTo>
                    <a:pt x="257" y="331"/>
                  </a:lnTo>
                  <a:lnTo>
                    <a:pt x="259" y="326"/>
                  </a:lnTo>
                  <a:lnTo>
                    <a:pt x="259" y="319"/>
                  </a:lnTo>
                  <a:lnTo>
                    <a:pt x="252" y="316"/>
                  </a:lnTo>
                  <a:lnTo>
                    <a:pt x="257" y="316"/>
                  </a:lnTo>
                  <a:lnTo>
                    <a:pt x="264" y="311"/>
                  </a:lnTo>
                  <a:lnTo>
                    <a:pt x="266" y="307"/>
                  </a:lnTo>
                  <a:lnTo>
                    <a:pt x="259" y="304"/>
                  </a:lnTo>
                  <a:lnTo>
                    <a:pt x="264" y="299"/>
                  </a:lnTo>
                  <a:lnTo>
                    <a:pt x="278" y="299"/>
                  </a:lnTo>
                  <a:lnTo>
                    <a:pt x="280" y="297"/>
                  </a:lnTo>
                  <a:lnTo>
                    <a:pt x="280" y="292"/>
                  </a:lnTo>
                  <a:lnTo>
                    <a:pt x="288" y="290"/>
                  </a:lnTo>
                  <a:lnTo>
                    <a:pt x="292" y="290"/>
                  </a:lnTo>
                  <a:lnTo>
                    <a:pt x="295" y="292"/>
                  </a:lnTo>
                  <a:lnTo>
                    <a:pt x="302" y="292"/>
                  </a:lnTo>
                  <a:lnTo>
                    <a:pt x="311" y="283"/>
                  </a:lnTo>
                  <a:lnTo>
                    <a:pt x="311" y="280"/>
                  </a:lnTo>
                  <a:lnTo>
                    <a:pt x="314" y="280"/>
                  </a:lnTo>
                  <a:lnTo>
                    <a:pt x="316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6" y="283"/>
                  </a:lnTo>
                  <a:lnTo>
                    <a:pt x="314" y="285"/>
                  </a:lnTo>
                  <a:lnTo>
                    <a:pt x="311" y="290"/>
                  </a:lnTo>
                  <a:lnTo>
                    <a:pt x="319" y="290"/>
                  </a:lnTo>
                  <a:lnTo>
                    <a:pt x="319" y="285"/>
                  </a:lnTo>
                  <a:lnTo>
                    <a:pt x="323" y="285"/>
                  </a:lnTo>
                  <a:lnTo>
                    <a:pt x="326" y="283"/>
                  </a:lnTo>
                  <a:lnTo>
                    <a:pt x="328" y="283"/>
                  </a:lnTo>
                  <a:lnTo>
                    <a:pt x="328" y="285"/>
                  </a:lnTo>
                  <a:lnTo>
                    <a:pt x="333" y="285"/>
                  </a:lnTo>
                  <a:lnTo>
                    <a:pt x="335" y="285"/>
                  </a:lnTo>
                  <a:lnTo>
                    <a:pt x="342" y="283"/>
                  </a:lnTo>
                  <a:lnTo>
                    <a:pt x="347" y="278"/>
                  </a:lnTo>
                  <a:lnTo>
                    <a:pt x="349" y="275"/>
                  </a:lnTo>
                  <a:lnTo>
                    <a:pt x="359" y="275"/>
                  </a:lnTo>
                  <a:lnTo>
                    <a:pt x="366" y="275"/>
                  </a:lnTo>
                  <a:lnTo>
                    <a:pt x="371" y="271"/>
                  </a:lnTo>
                  <a:lnTo>
                    <a:pt x="373" y="268"/>
                  </a:lnTo>
                  <a:lnTo>
                    <a:pt x="376" y="266"/>
                  </a:lnTo>
                  <a:lnTo>
                    <a:pt x="383" y="259"/>
                  </a:lnTo>
                  <a:lnTo>
                    <a:pt x="385" y="256"/>
                  </a:lnTo>
                  <a:lnTo>
                    <a:pt x="390" y="254"/>
                  </a:lnTo>
                  <a:lnTo>
                    <a:pt x="399" y="252"/>
                  </a:lnTo>
                  <a:lnTo>
                    <a:pt x="402" y="252"/>
                  </a:lnTo>
                  <a:lnTo>
                    <a:pt x="404" y="249"/>
                  </a:lnTo>
                  <a:lnTo>
                    <a:pt x="407" y="249"/>
                  </a:lnTo>
                  <a:lnTo>
                    <a:pt x="407" y="247"/>
                  </a:lnTo>
                  <a:lnTo>
                    <a:pt x="407" y="244"/>
                  </a:lnTo>
                  <a:lnTo>
                    <a:pt x="407" y="240"/>
                  </a:lnTo>
                  <a:lnTo>
                    <a:pt x="407" y="235"/>
                  </a:lnTo>
                  <a:lnTo>
                    <a:pt x="414" y="242"/>
                  </a:lnTo>
                  <a:lnTo>
                    <a:pt x="416" y="244"/>
                  </a:lnTo>
                  <a:lnTo>
                    <a:pt x="418" y="244"/>
                  </a:lnTo>
                  <a:lnTo>
                    <a:pt x="437" y="244"/>
                  </a:lnTo>
                  <a:lnTo>
                    <a:pt x="447" y="242"/>
                  </a:lnTo>
                  <a:lnTo>
                    <a:pt x="454" y="240"/>
                  </a:lnTo>
                  <a:lnTo>
                    <a:pt x="459" y="240"/>
                  </a:lnTo>
                  <a:lnTo>
                    <a:pt x="468" y="237"/>
                  </a:lnTo>
                  <a:lnTo>
                    <a:pt x="480" y="235"/>
                  </a:lnTo>
                  <a:lnTo>
                    <a:pt x="487" y="235"/>
                  </a:lnTo>
                  <a:lnTo>
                    <a:pt x="492" y="230"/>
                  </a:lnTo>
                  <a:lnTo>
                    <a:pt x="499" y="230"/>
                  </a:lnTo>
                  <a:lnTo>
                    <a:pt x="502" y="228"/>
                  </a:lnTo>
                  <a:lnTo>
                    <a:pt x="509" y="228"/>
                  </a:lnTo>
                  <a:lnTo>
                    <a:pt x="516" y="220"/>
                  </a:lnTo>
                  <a:lnTo>
                    <a:pt x="518" y="220"/>
                  </a:lnTo>
                  <a:lnTo>
                    <a:pt x="518" y="218"/>
                  </a:lnTo>
                  <a:lnTo>
                    <a:pt x="523" y="218"/>
                  </a:lnTo>
                  <a:lnTo>
                    <a:pt x="525" y="216"/>
                  </a:lnTo>
                  <a:lnTo>
                    <a:pt x="528" y="216"/>
                  </a:lnTo>
                  <a:lnTo>
                    <a:pt x="542" y="213"/>
                  </a:lnTo>
                  <a:lnTo>
                    <a:pt x="552" y="211"/>
                  </a:lnTo>
                  <a:lnTo>
                    <a:pt x="552" y="206"/>
                  </a:lnTo>
                  <a:lnTo>
                    <a:pt x="549" y="206"/>
                  </a:lnTo>
                  <a:lnTo>
                    <a:pt x="547" y="208"/>
                  </a:lnTo>
                  <a:lnTo>
                    <a:pt x="537" y="208"/>
                  </a:lnTo>
                  <a:lnTo>
                    <a:pt x="530" y="206"/>
                  </a:lnTo>
                  <a:lnTo>
                    <a:pt x="525" y="206"/>
                  </a:lnTo>
                  <a:lnTo>
                    <a:pt x="521" y="204"/>
                  </a:lnTo>
                  <a:lnTo>
                    <a:pt x="509" y="204"/>
                  </a:lnTo>
                  <a:lnTo>
                    <a:pt x="499" y="206"/>
                  </a:lnTo>
                  <a:lnTo>
                    <a:pt x="490" y="206"/>
                  </a:lnTo>
                  <a:lnTo>
                    <a:pt x="487" y="211"/>
                  </a:lnTo>
                  <a:lnTo>
                    <a:pt x="471" y="211"/>
                  </a:lnTo>
                  <a:lnTo>
                    <a:pt x="485" y="206"/>
                  </a:lnTo>
                  <a:lnTo>
                    <a:pt x="494" y="204"/>
                  </a:lnTo>
                  <a:lnTo>
                    <a:pt x="499" y="204"/>
                  </a:lnTo>
                  <a:lnTo>
                    <a:pt x="502" y="201"/>
                  </a:lnTo>
                  <a:lnTo>
                    <a:pt x="506" y="201"/>
                  </a:lnTo>
                  <a:lnTo>
                    <a:pt x="511" y="199"/>
                  </a:lnTo>
                  <a:lnTo>
                    <a:pt x="514" y="199"/>
                  </a:lnTo>
                  <a:lnTo>
                    <a:pt x="516" y="199"/>
                  </a:lnTo>
                  <a:lnTo>
                    <a:pt x="514" y="196"/>
                  </a:lnTo>
                  <a:lnTo>
                    <a:pt x="509" y="194"/>
                  </a:lnTo>
                  <a:lnTo>
                    <a:pt x="506" y="194"/>
                  </a:lnTo>
                  <a:lnTo>
                    <a:pt x="504" y="194"/>
                  </a:lnTo>
                  <a:lnTo>
                    <a:pt x="497" y="196"/>
                  </a:lnTo>
                  <a:lnTo>
                    <a:pt x="483" y="201"/>
                  </a:lnTo>
                  <a:lnTo>
                    <a:pt x="468" y="201"/>
                  </a:lnTo>
                  <a:lnTo>
                    <a:pt x="478" y="196"/>
                  </a:lnTo>
                  <a:lnTo>
                    <a:pt x="485" y="192"/>
                  </a:lnTo>
                  <a:lnTo>
                    <a:pt x="487" y="192"/>
                  </a:lnTo>
                  <a:lnTo>
                    <a:pt x="492" y="194"/>
                  </a:lnTo>
                  <a:lnTo>
                    <a:pt x="497" y="194"/>
                  </a:lnTo>
                  <a:lnTo>
                    <a:pt x="499" y="192"/>
                  </a:lnTo>
                  <a:lnTo>
                    <a:pt x="504" y="192"/>
                  </a:lnTo>
                  <a:lnTo>
                    <a:pt x="506" y="189"/>
                  </a:lnTo>
                  <a:lnTo>
                    <a:pt x="516" y="189"/>
                  </a:lnTo>
                  <a:lnTo>
                    <a:pt x="518" y="189"/>
                  </a:lnTo>
                  <a:lnTo>
                    <a:pt x="516" y="187"/>
                  </a:lnTo>
                  <a:lnTo>
                    <a:pt x="514" y="187"/>
                  </a:lnTo>
                  <a:lnTo>
                    <a:pt x="509" y="184"/>
                  </a:lnTo>
                  <a:lnTo>
                    <a:pt x="485" y="184"/>
                  </a:lnTo>
                  <a:lnTo>
                    <a:pt x="492" y="182"/>
                  </a:lnTo>
                  <a:lnTo>
                    <a:pt x="485" y="180"/>
                  </a:lnTo>
                  <a:lnTo>
                    <a:pt x="485" y="175"/>
                  </a:lnTo>
                  <a:lnTo>
                    <a:pt x="487" y="175"/>
                  </a:lnTo>
                  <a:lnTo>
                    <a:pt x="490" y="177"/>
                  </a:lnTo>
                  <a:lnTo>
                    <a:pt x="492" y="180"/>
                  </a:lnTo>
                  <a:lnTo>
                    <a:pt x="497" y="182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9" y="184"/>
                  </a:lnTo>
                  <a:lnTo>
                    <a:pt x="514" y="184"/>
                  </a:lnTo>
                  <a:lnTo>
                    <a:pt x="518" y="184"/>
                  </a:lnTo>
                  <a:lnTo>
                    <a:pt x="518" y="187"/>
                  </a:lnTo>
                  <a:lnTo>
                    <a:pt x="523" y="187"/>
                  </a:lnTo>
                  <a:lnTo>
                    <a:pt x="523" y="184"/>
                  </a:lnTo>
                  <a:lnTo>
                    <a:pt x="528" y="184"/>
                  </a:lnTo>
                  <a:lnTo>
                    <a:pt x="528" y="187"/>
                  </a:lnTo>
                  <a:lnTo>
                    <a:pt x="528" y="189"/>
                  </a:lnTo>
                  <a:lnTo>
                    <a:pt x="528" y="192"/>
                  </a:lnTo>
                  <a:lnTo>
                    <a:pt x="528" y="196"/>
                  </a:lnTo>
                  <a:lnTo>
                    <a:pt x="528" y="199"/>
                  </a:lnTo>
                  <a:lnTo>
                    <a:pt x="533" y="199"/>
                  </a:lnTo>
                  <a:lnTo>
                    <a:pt x="537" y="201"/>
                  </a:lnTo>
                  <a:lnTo>
                    <a:pt x="542" y="201"/>
                  </a:lnTo>
                  <a:lnTo>
                    <a:pt x="547" y="201"/>
                  </a:lnTo>
                  <a:lnTo>
                    <a:pt x="549" y="201"/>
                  </a:lnTo>
                  <a:lnTo>
                    <a:pt x="552" y="199"/>
                  </a:lnTo>
                  <a:lnTo>
                    <a:pt x="554" y="199"/>
                  </a:lnTo>
                  <a:lnTo>
                    <a:pt x="554" y="204"/>
                  </a:lnTo>
                  <a:lnTo>
                    <a:pt x="559" y="204"/>
                  </a:lnTo>
                  <a:lnTo>
                    <a:pt x="561" y="201"/>
                  </a:lnTo>
                  <a:lnTo>
                    <a:pt x="563" y="201"/>
                  </a:lnTo>
                  <a:lnTo>
                    <a:pt x="563" y="194"/>
                  </a:lnTo>
                  <a:lnTo>
                    <a:pt x="561" y="194"/>
                  </a:lnTo>
                  <a:lnTo>
                    <a:pt x="563" y="189"/>
                  </a:lnTo>
                  <a:lnTo>
                    <a:pt x="563" y="187"/>
                  </a:lnTo>
                  <a:lnTo>
                    <a:pt x="559" y="187"/>
                  </a:lnTo>
                  <a:lnTo>
                    <a:pt x="556" y="182"/>
                  </a:lnTo>
                  <a:lnTo>
                    <a:pt x="552" y="180"/>
                  </a:lnTo>
                  <a:lnTo>
                    <a:pt x="552" y="175"/>
                  </a:lnTo>
                  <a:lnTo>
                    <a:pt x="533" y="170"/>
                  </a:lnTo>
                  <a:lnTo>
                    <a:pt x="523" y="170"/>
                  </a:lnTo>
                  <a:lnTo>
                    <a:pt x="521" y="170"/>
                  </a:lnTo>
                  <a:lnTo>
                    <a:pt x="528" y="168"/>
                  </a:lnTo>
                  <a:lnTo>
                    <a:pt x="530" y="165"/>
                  </a:lnTo>
                  <a:lnTo>
                    <a:pt x="528" y="165"/>
                  </a:lnTo>
                  <a:lnTo>
                    <a:pt x="525" y="163"/>
                  </a:lnTo>
                  <a:lnTo>
                    <a:pt x="514" y="163"/>
                  </a:lnTo>
                  <a:lnTo>
                    <a:pt x="509" y="161"/>
                  </a:lnTo>
                  <a:lnTo>
                    <a:pt x="504" y="161"/>
                  </a:lnTo>
                  <a:lnTo>
                    <a:pt x="509" y="156"/>
                  </a:lnTo>
                  <a:lnTo>
                    <a:pt x="523" y="156"/>
                  </a:lnTo>
                  <a:lnTo>
                    <a:pt x="528" y="153"/>
                  </a:lnTo>
                  <a:lnTo>
                    <a:pt x="533" y="153"/>
                  </a:lnTo>
                  <a:lnTo>
                    <a:pt x="547" y="156"/>
                  </a:lnTo>
                  <a:lnTo>
                    <a:pt x="552" y="156"/>
                  </a:lnTo>
                  <a:lnTo>
                    <a:pt x="554" y="156"/>
                  </a:lnTo>
                  <a:lnTo>
                    <a:pt x="556" y="158"/>
                  </a:lnTo>
                  <a:lnTo>
                    <a:pt x="559" y="161"/>
                  </a:lnTo>
                  <a:lnTo>
                    <a:pt x="563" y="165"/>
                  </a:lnTo>
                  <a:lnTo>
                    <a:pt x="568" y="165"/>
                  </a:lnTo>
                  <a:lnTo>
                    <a:pt x="568" y="163"/>
                  </a:lnTo>
                  <a:lnTo>
                    <a:pt x="568" y="158"/>
                  </a:lnTo>
                  <a:lnTo>
                    <a:pt x="559" y="156"/>
                  </a:lnTo>
                  <a:lnTo>
                    <a:pt x="552" y="153"/>
                  </a:lnTo>
                  <a:lnTo>
                    <a:pt x="540" y="151"/>
                  </a:lnTo>
                  <a:lnTo>
                    <a:pt x="544" y="149"/>
                  </a:lnTo>
                  <a:lnTo>
                    <a:pt x="547" y="149"/>
                  </a:lnTo>
                  <a:lnTo>
                    <a:pt x="552" y="151"/>
                  </a:lnTo>
                  <a:lnTo>
                    <a:pt x="556" y="151"/>
                  </a:lnTo>
                  <a:lnTo>
                    <a:pt x="559" y="153"/>
                  </a:lnTo>
                  <a:lnTo>
                    <a:pt x="578" y="153"/>
                  </a:lnTo>
                  <a:lnTo>
                    <a:pt x="594" y="151"/>
                  </a:lnTo>
                  <a:lnTo>
                    <a:pt x="594" y="144"/>
                  </a:lnTo>
                  <a:lnTo>
                    <a:pt x="582" y="141"/>
                  </a:lnTo>
                  <a:lnTo>
                    <a:pt x="578" y="146"/>
                  </a:lnTo>
                  <a:lnTo>
                    <a:pt x="573" y="141"/>
                  </a:lnTo>
                  <a:lnTo>
                    <a:pt x="573" y="139"/>
                  </a:lnTo>
                  <a:lnTo>
                    <a:pt x="587" y="139"/>
                  </a:lnTo>
                  <a:lnTo>
                    <a:pt x="599" y="137"/>
                  </a:lnTo>
                  <a:lnTo>
                    <a:pt x="602" y="139"/>
                  </a:lnTo>
                  <a:lnTo>
                    <a:pt x="609" y="139"/>
                  </a:lnTo>
                  <a:lnTo>
                    <a:pt x="616" y="134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599" y="132"/>
                  </a:lnTo>
                  <a:lnTo>
                    <a:pt x="599" y="129"/>
                  </a:lnTo>
                  <a:lnTo>
                    <a:pt x="597" y="129"/>
                  </a:lnTo>
                  <a:lnTo>
                    <a:pt x="597" y="127"/>
                  </a:lnTo>
                  <a:lnTo>
                    <a:pt x="592" y="127"/>
                  </a:lnTo>
                  <a:lnTo>
                    <a:pt x="587" y="125"/>
                  </a:lnTo>
                  <a:lnTo>
                    <a:pt x="592" y="125"/>
                  </a:lnTo>
                  <a:lnTo>
                    <a:pt x="594" y="125"/>
                  </a:lnTo>
                  <a:lnTo>
                    <a:pt x="594" y="122"/>
                  </a:lnTo>
                  <a:lnTo>
                    <a:pt x="592" y="120"/>
                  </a:lnTo>
                  <a:lnTo>
                    <a:pt x="590" y="120"/>
                  </a:lnTo>
                  <a:lnTo>
                    <a:pt x="582" y="117"/>
                  </a:lnTo>
                  <a:lnTo>
                    <a:pt x="592" y="117"/>
                  </a:lnTo>
                  <a:lnTo>
                    <a:pt x="594" y="120"/>
                  </a:lnTo>
                  <a:lnTo>
                    <a:pt x="597" y="120"/>
                  </a:lnTo>
                  <a:lnTo>
                    <a:pt x="602" y="120"/>
                  </a:lnTo>
                  <a:lnTo>
                    <a:pt x="606" y="120"/>
                  </a:lnTo>
                  <a:lnTo>
                    <a:pt x="609" y="125"/>
                  </a:lnTo>
                  <a:lnTo>
                    <a:pt x="613" y="125"/>
                  </a:lnTo>
                  <a:lnTo>
                    <a:pt x="618" y="120"/>
                  </a:lnTo>
                  <a:lnTo>
                    <a:pt x="618" y="113"/>
                  </a:lnTo>
                  <a:lnTo>
                    <a:pt x="616" y="110"/>
                  </a:lnTo>
                  <a:lnTo>
                    <a:pt x="613" y="110"/>
                  </a:lnTo>
                  <a:lnTo>
                    <a:pt x="611" y="108"/>
                  </a:lnTo>
                  <a:lnTo>
                    <a:pt x="609" y="105"/>
                  </a:lnTo>
                  <a:lnTo>
                    <a:pt x="592" y="103"/>
                  </a:lnTo>
                  <a:lnTo>
                    <a:pt x="587" y="101"/>
                  </a:lnTo>
                  <a:lnTo>
                    <a:pt x="587" y="98"/>
                  </a:lnTo>
                  <a:lnTo>
                    <a:pt x="590" y="98"/>
                  </a:lnTo>
                  <a:lnTo>
                    <a:pt x="599" y="98"/>
                  </a:lnTo>
                  <a:lnTo>
                    <a:pt x="611" y="96"/>
                  </a:lnTo>
                  <a:lnTo>
                    <a:pt x="618" y="96"/>
                  </a:lnTo>
                  <a:lnTo>
                    <a:pt x="623" y="98"/>
                  </a:lnTo>
                  <a:lnTo>
                    <a:pt x="632" y="98"/>
                  </a:lnTo>
                  <a:lnTo>
                    <a:pt x="637" y="96"/>
                  </a:lnTo>
                  <a:lnTo>
                    <a:pt x="642" y="93"/>
                  </a:lnTo>
                  <a:lnTo>
                    <a:pt x="642" y="91"/>
                  </a:lnTo>
                  <a:lnTo>
                    <a:pt x="642" y="89"/>
                  </a:lnTo>
                  <a:lnTo>
                    <a:pt x="632" y="89"/>
                  </a:lnTo>
                  <a:lnTo>
                    <a:pt x="625" y="86"/>
                  </a:lnTo>
                  <a:lnTo>
                    <a:pt x="616" y="86"/>
                  </a:lnTo>
                  <a:lnTo>
                    <a:pt x="613" y="84"/>
                  </a:lnTo>
                  <a:lnTo>
                    <a:pt x="623" y="84"/>
                  </a:lnTo>
                  <a:lnTo>
                    <a:pt x="621" y="82"/>
                  </a:lnTo>
                  <a:lnTo>
                    <a:pt x="618" y="79"/>
                  </a:lnTo>
                  <a:lnTo>
                    <a:pt x="618" y="77"/>
                  </a:lnTo>
                  <a:lnTo>
                    <a:pt x="613" y="77"/>
                  </a:lnTo>
                  <a:lnTo>
                    <a:pt x="611" y="79"/>
                  </a:lnTo>
                  <a:lnTo>
                    <a:pt x="611" y="84"/>
                  </a:lnTo>
                  <a:lnTo>
                    <a:pt x="606" y="84"/>
                  </a:lnTo>
                  <a:lnTo>
                    <a:pt x="604" y="84"/>
                  </a:lnTo>
                  <a:lnTo>
                    <a:pt x="602" y="82"/>
                  </a:lnTo>
                  <a:lnTo>
                    <a:pt x="599" y="79"/>
                  </a:lnTo>
                  <a:lnTo>
                    <a:pt x="602" y="79"/>
                  </a:lnTo>
                  <a:lnTo>
                    <a:pt x="606" y="77"/>
                  </a:lnTo>
                  <a:lnTo>
                    <a:pt x="609" y="74"/>
                  </a:lnTo>
                  <a:lnTo>
                    <a:pt x="613" y="70"/>
                  </a:lnTo>
                  <a:lnTo>
                    <a:pt x="616" y="67"/>
                  </a:lnTo>
                  <a:lnTo>
                    <a:pt x="618" y="65"/>
                  </a:lnTo>
                  <a:lnTo>
                    <a:pt x="621" y="65"/>
                  </a:lnTo>
                  <a:lnTo>
                    <a:pt x="623" y="65"/>
                  </a:lnTo>
                  <a:lnTo>
                    <a:pt x="628" y="65"/>
                  </a:lnTo>
                  <a:lnTo>
                    <a:pt x="630" y="65"/>
                  </a:lnTo>
                  <a:lnTo>
                    <a:pt x="632" y="62"/>
                  </a:lnTo>
                  <a:lnTo>
                    <a:pt x="637" y="60"/>
                  </a:lnTo>
                  <a:lnTo>
                    <a:pt x="635" y="55"/>
                  </a:lnTo>
                  <a:lnTo>
                    <a:pt x="637" y="53"/>
                  </a:lnTo>
                  <a:lnTo>
                    <a:pt x="640" y="50"/>
                  </a:lnTo>
                  <a:lnTo>
                    <a:pt x="642" y="50"/>
                  </a:lnTo>
                  <a:lnTo>
                    <a:pt x="647" y="50"/>
                  </a:lnTo>
                  <a:lnTo>
                    <a:pt x="649" y="50"/>
                  </a:lnTo>
                  <a:lnTo>
                    <a:pt x="651" y="53"/>
                  </a:lnTo>
                  <a:lnTo>
                    <a:pt x="656" y="53"/>
                  </a:lnTo>
                  <a:lnTo>
                    <a:pt x="659" y="50"/>
                  </a:lnTo>
                  <a:lnTo>
                    <a:pt x="661" y="50"/>
                  </a:lnTo>
                  <a:lnTo>
                    <a:pt x="663" y="48"/>
                  </a:lnTo>
                  <a:lnTo>
                    <a:pt x="644" y="48"/>
                  </a:lnTo>
                  <a:lnTo>
                    <a:pt x="642" y="48"/>
                  </a:lnTo>
                  <a:lnTo>
                    <a:pt x="637" y="48"/>
                  </a:lnTo>
                  <a:lnTo>
                    <a:pt x="635" y="50"/>
                  </a:lnTo>
                  <a:lnTo>
                    <a:pt x="630" y="50"/>
                  </a:lnTo>
                  <a:lnTo>
                    <a:pt x="630" y="48"/>
                  </a:lnTo>
                  <a:lnTo>
                    <a:pt x="640" y="43"/>
                  </a:lnTo>
                  <a:lnTo>
                    <a:pt x="670" y="43"/>
                  </a:lnTo>
                  <a:lnTo>
                    <a:pt x="675" y="43"/>
                  </a:lnTo>
                  <a:lnTo>
                    <a:pt x="678" y="43"/>
                  </a:lnTo>
                  <a:lnTo>
                    <a:pt x="682" y="41"/>
                  </a:lnTo>
                  <a:lnTo>
                    <a:pt x="678" y="41"/>
                  </a:lnTo>
                  <a:lnTo>
                    <a:pt x="673" y="38"/>
                  </a:lnTo>
                  <a:lnTo>
                    <a:pt x="656" y="38"/>
                  </a:lnTo>
                  <a:lnTo>
                    <a:pt x="651" y="41"/>
                  </a:lnTo>
                  <a:lnTo>
                    <a:pt x="635" y="41"/>
                  </a:lnTo>
                  <a:lnTo>
                    <a:pt x="635" y="38"/>
                  </a:lnTo>
                  <a:lnTo>
                    <a:pt x="637" y="38"/>
                  </a:lnTo>
                  <a:lnTo>
                    <a:pt x="642" y="38"/>
                  </a:lnTo>
                  <a:lnTo>
                    <a:pt x="687" y="38"/>
                  </a:lnTo>
                  <a:lnTo>
                    <a:pt x="692" y="36"/>
                  </a:lnTo>
                  <a:lnTo>
                    <a:pt x="699" y="34"/>
                  </a:lnTo>
                  <a:lnTo>
                    <a:pt x="701" y="31"/>
                  </a:lnTo>
                  <a:lnTo>
                    <a:pt x="718" y="31"/>
                  </a:lnTo>
                  <a:lnTo>
                    <a:pt x="723" y="29"/>
                  </a:lnTo>
                  <a:lnTo>
                    <a:pt x="725" y="29"/>
                  </a:lnTo>
                  <a:lnTo>
                    <a:pt x="730" y="29"/>
                  </a:lnTo>
                  <a:lnTo>
                    <a:pt x="732" y="26"/>
                  </a:lnTo>
                  <a:lnTo>
                    <a:pt x="730" y="24"/>
                  </a:lnTo>
                  <a:close/>
                  <a:moveTo>
                    <a:pt x="119" y="268"/>
                  </a:moveTo>
                  <a:lnTo>
                    <a:pt x="116" y="266"/>
                  </a:lnTo>
                  <a:lnTo>
                    <a:pt x="119" y="268"/>
                  </a:lnTo>
                  <a:close/>
                  <a:moveTo>
                    <a:pt x="128" y="223"/>
                  </a:moveTo>
                  <a:lnTo>
                    <a:pt x="135" y="223"/>
                  </a:lnTo>
                  <a:lnTo>
                    <a:pt x="138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7" y="216"/>
                  </a:lnTo>
                  <a:lnTo>
                    <a:pt x="150" y="216"/>
                  </a:lnTo>
                  <a:lnTo>
                    <a:pt x="147" y="213"/>
                  </a:lnTo>
                  <a:lnTo>
                    <a:pt x="145" y="211"/>
                  </a:lnTo>
                  <a:lnTo>
                    <a:pt x="143" y="211"/>
                  </a:lnTo>
                  <a:lnTo>
                    <a:pt x="138" y="211"/>
                  </a:lnTo>
                  <a:lnTo>
                    <a:pt x="135" y="206"/>
                  </a:lnTo>
                  <a:lnTo>
                    <a:pt x="119" y="206"/>
                  </a:lnTo>
                  <a:lnTo>
                    <a:pt x="119" y="213"/>
                  </a:lnTo>
                  <a:lnTo>
                    <a:pt x="116" y="216"/>
                  </a:lnTo>
                  <a:lnTo>
                    <a:pt x="114" y="216"/>
                  </a:lnTo>
                  <a:lnTo>
                    <a:pt x="114" y="218"/>
                  </a:lnTo>
                  <a:lnTo>
                    <a:pt x="116" y="220"/>
                  </a:lnTo>
                  <a:lnTo>
                    <a:pt x="119" y="220"/>
                  </a:lnTo>
                  <a:lnTo>
                    <a:pt x="119" y="225"/>
                  </a:lnTo>
                  <a:lnTo>
                    <a:pt x="128" y="22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3" name="Greece" descr="© INSCALE GmbH, 05.05.2010&#10;http://www.presentationload.com/">
              <a:extLst>
                <a:ext uri="{FF2B5EF4-FFF2-40B4-BE49-F238E27FC236}">
                  <a16:creationId xmlns:a16="http://schemas.microsoft.com/office/drawing/2014/main" id="{1F98F255-6D19-4B14-8EEA-260E1E21C014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761633" y="1943633"/>
              <a:ext cx="201602" cy="209016"/>
            </a:xfrm>
            <a:custGeom>
              <a:avLst/>
              <a:gdLst>
                <a:gd name="T0" fmla="*/ 0 w 534"/>
                <a:gd name="T1" fmla="*/ 2147483647 h 552"/>
                <a:gd name="T2" fmla="*/ 2147483647 w 534"/>
                <a:gd name="T3" fmla="*/ 2147483647 h 552"/>
                <a:gd name="T4" fmla="*/ 2147483647 w 534"/>
                <a:gd name="T5" fmla="*/ 2147483647 h 552"/>
                <a:gd name="T6" fmla="*/ 2147483647 w 534"/>
                <a:gd name="T7" fmla="*/ 2147483647 h 552"/>
                <a:gd name="T8" fmla="*/ 2147483647 w 534"/>
                <a:gd name="T9" fmla="*/ 2147483647 h 552"/>
                <a:gd name="T10" fmla="*/ 2147483647 w 534"/>
                <a:gd name="T11" fmla="*/ 2147483647 h 552"/>
                <a:gd name="T12" fmla="*/ 2147483647 w 534"/>
                <a:gd name="T13" fmla="*/ 2147483647 h 552"/>
                <a:gd name="T14" fmla="*/ 2147483647 w 534"/>
                <a:gd name="T15" fmla="*/ 2147483647 h 552"/>
                <a:gd name="T16" fmla="*/ 2147483647 w 534"/>
                <a:gd name="T17" fmla="*/ 2147483647 h 552"/>
                <a:gd name="T18" fmla="*/ 2147483647 w 534"/>
                <a:gd name="T19" fmla="*/ 2147483647 h 552"/>
                <a:gd name="T20" fmla="*/ 2147483647 w 534"/>
                <a:gd name="T21" fmla="*/ 2147483647 h 552"/>
                <a:gd name="T22" fmla="*/ 2147483647 w 534"/>
                <a:gd name="T23" fmla="*/ 2147483647 h 552"/>
                <a:gd name="T24" fmla="*/ 2147483647 w 534"/>
                <a:gd name="T25" fmla="*/ 2147483647 h 552"/>
                <a:gd name="T26" fmla="*/ 2147483647 w 534"/>
                <a:gd name="T27" fmla="*/ 2147483647 h 552"/>
                <a:gd name="T28" fmla="*/ 2147483647 w 534"/>
                <a:gd name="T29" fmla="*/ 2147483647 h 552"/>
                <a:gd name="T30" fmla="*/ 2147483647 w 534"/>
                <a:gd name="T31" fmla="*/ 2147483647 h 552"/>
                <a:gd name="T32" fmla="*/ 2147483647 w 534"/>
                <a:gd name="T33" fmla="*/ 2147483647 h 552"/>
                <a:gd name="T34" fmla="*/ 2147483647 w 534"/>
                <a:gd name="T35" fmla="*/ 2147483647 h 552"/>
                <a:gd name="T36" fmla="*/ 2147483647 w 534"/>
                <a:gd name="T37" fmla="*/ 2147483647 h 552"/>
                <a:gd name="T38" fmla="*/ 2147483647 w 534"/>
                <a:gd name="T39" fmla="*/ 2147483647 h 552"/>
                <a:gd name="T40" fmla="*/ 2147483647 w 534"/>
                <a:gd name="T41" fmla="*/ 2147483647 h 552"/>
                <a:gd name="T42" fmla="*/ 2147483647 w 534"/>
                <a:gd name="T43" fmla="*/ 2147483647 h 552"/>
                <a:gd name="T44" fmla="*/ 2147483647 w 534"/>
                <a:gd name="T45" fmla="*/ 2147483647 h 552"/>
                <a:gd name="T46" fmla="*/ 2147483647 w 534"/>
                <a:gd name="T47" fmla="*/ 2147483647 h 552"/>
                <a:gd name="T48" fmla="*/ 2147483647 w 534"/>
                <a:gd name="T49" fmla="*/ 2147483647 h 552"/>
                <a:gd name="T50" fmla="*/ 2147483647 w 534"/>
                <a:gd name="T51" fmla="*/ 2147483647 h 552"/>
                <a:gd name="T52" fmla="*/ 2147483647 w 534"/>
                <a:gd name="T53" fmla="*/ 2147483647 h 552"/>
                <a:gd name="T54" fmla="*/ 2147483647 w 534"/>
                <a:gd name="T55" fmla="*/ 2147483647 h 552"/>
                <a:gd name="T56" fmla="*/ 2147483647 w 534"/>
                <a:gd name="T57" fmla="*/ 2147483647 h 552"/>
                <a:gd name="T58" fmla="*/ 2147483647 w 534"/>
                <a:gd name="T59" fmla="*/ 2147483647 h 552"/>
                <a:gd name="T60" fmla="*/ 2147483647 w 534"/>
                <a:gd name="T61" fmla="*/ 2147483647 h 552"/>
                <a:gd name="T62" fmla="*/ 2147483647 w 534"/>
                <a:gd name="T63" fmla="*/ 2147483647 h 552"/>
                <a:gd name="T64" fmla="*/ 2147483647 w 534"/>
                <a:gd name="T65" fmla="*/ 2147483647 h 552"/>
                <a:gd name="T66" fmla="*/ 2147483647 w 534"/>
                <a:gd name="T67" fmla="*/ 2147483647 h 552"/>
                <a:gd name="T68" fmla="*/ 2147483647 w 534"/>
                <a:gd name="T69" fmla="*/ 2147483647 h 552"/>
                <a:gd name="T70" fmla="*/ 2147483647 w 534"/>
                <a:gd name="T71" fmla="*/ 2147483647 h 552"/>
                <a:gd name="T72" fmla="*/ 2147483647 w 534"/>
                <a:gd name="T73" fmla="*/ 2147483647 h 552"/>
                <a:gd name="T74" fmla="*/ 2147483647 w 534"/>
                <a:gd name="T75" fmla="*/ 2147483647 h 552"/>
                <a:gd name="T76" fmla="*/ 2147483647 w 534"/>
                <a:gd name="T77" fmla="*/ 2147483647 h 552"/>
                <a:gd name="T78" fmla="*/ 2147483647 w 534"/>
                <a:gd name="T79" fmla="*/ 2147483647 h 552"/>
                <a:gd name="T80" fmla="*/ 2147483647 w 534"/>
                <a:gd name="T81" fmla="*/ 2147483647 h 552"/>
                <a:gd name="T82" fmla="*/ 2147483647 w 534"/>
                <a:gd name="T83" fmla="*/ 2147483647 h 552"/>
                <a:gd name="T84" fmla="*/ 2147483647 w 534"/>
                <a:gd name="T85" fmla="*/ 2147483647 h 552"/>
                <a:gd name="T86" fmla="*/ 2147483647 w 534"/>
                <a:gd name="T87" fmla="*/ 2147483647 h 552"/>
                <a:gd name="T88" fmla="*/ 2147483647 w 534"/>
                <a:gd name="T89" fmla="*/ 2147483647 h 552"/>
                <a:gd name="T90" fmla="*/ 2147483647 w 534"/>
                <a:gd name="T91" fmla="*/ 2147483647 h 552"/>
                <a:gd name="T92" fmla="*/ 2147483647 w 534"/>
                <a:gd name="T93" fmla="*/ 2147483647 h 552"/>
                <a:gd name="T94" fmla="*/ 2147483647 w 534"/>
                <a:gd name="T95" fmla="*/ 2147483647 h 552"/>
                <a:gd name="T96" fmla="*/ 2147483647 w 534"/>
                <a:gd name="T97" fmla="*/ 2147483647 h 552"/>
                <a:gd name="T98" fmla="*/ 2147483647 w 534"/>
                <a:gd name="T99" fmla="*/ 2147483647 h 552"/>
                <a:gd name="T100" fmla="*/ 2147483647 w 534"/>
                <a:gd name="T101" fmla="*/ 2147483647 h 552"/>
                <a:gd name="T102" fmla="*/ 2147483647 w 534"/>
                <a:gd name="T103" fmla="*/ 2147483647 h 552"/>
                <a:gd name="T104" fmla="*/ 2147483647 w 534"/>
                <a:gd name="T105" fmla="*/ 2147483647 h 552"/>
                <a:gd name="T106" fmla="*/ 2147483647 w 534"/>
                <a:gd name="T107" fmla="*/ 2147483647 h 55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34"/>
                <a:gd name="T163" fmla="*/ 0 h 552"/>
                <a:gd name="T164" fmla="*/ 534 w 534"/>
                <a:gd name="T165" fmla="*/ 552 h 55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34" h="552">
                  <a:moveTo>
                    <a:pt x="240" y="108"/>
                  </a:moveTo>
                  <a:lnTo>
                    <a:pt x="270" y="126"/>
                  </a:lnTo>
                  <a:lnTo>
                    <a:pt x="282" y="120"/>
                  </a:lnTo>
                  <a:lnTo>
                    <a:pt x="240" y="108"/>
                  </a:lnTo>
                  <a:close/>
                  <a:moveTo>
                    <a:pt x="24" y="258"/>
                  </a:moveTo>
                  <a:lnTo>
                    <a:pt x="0" y="282"/>
                  </a:lnTo>
                  <a:lnTo>
                    <a:pt x="42" y="294"/>
                  </a:lnTo>
                  <a:lnTo>
                    <a:pt x="24" y="258"/>
                  </a:lnTo>
                  <a:close/>
                  <a:moveTo>
                    <a:pt x="312" y="414"/>
                  </a:moveTo>
                  <a:lnTo>
                    <a:pt x="312" y="420"/>
                  </a:lnTo>
                  <a:lnTo>
                    <a:pt x="324" y="420"/>
                  </a:lnTo>
                  <a:lnTo>
                    <a:pt x="324" y="414"/>
                  </a:lnTo>
                  <a:lnTo>
                    <a:pt x="318" y="408"/>
                  </a:lnTo>
                  <a:lnTo>
                    <a:pt x="312" y="408"/>
                  </a:lnTo>
                  <a:lnTo>
                    <a:pt x="312" y="414"/>
                  </a:lnTo>
                  <a:close/>
                  <a:moveTo>
                    <a:pt x="306" y="390"/>
                  </a:moveTo>
                  <a:lnTo>
                    <a:pt x="300" y="378"/>
                  </a:lnTo>
                  <a:lnTo>
                    <a:pt x="294" y="390"/>
                  </a:lnTo>
                  <a:lnTo>
                    <a:pt x="306" y="390"/>
                  </a:lnTo>
                  <a:close/>
                  <a:moveTo>
                    <a:pt x="294" y="294"/>
                  </a:moveTo>
                  <a:lnTo>
                    <a:pt x="318" y="336"/>
                  </a:lnTo>
                  <a:lnTo>
                    <a:pt x="330" y="318"/>
                  </a:lnTo>
                  <a:lnTo>
                    <a:pt x="294" y="294"/>
                  </a:lnTo>
                  <a:close/>
                  <a:moveTo>
                    <a:pt x="108" y="264"/>
                  </a:moveTo>
                  <a:lnTo>
                    <a:pt x="138" y="264"/>
                  </a:lnTo>
                  <a:lnTo>
                    <a:pt x="144" y="270"/>
                  </a:lnTo>
                  <a:lnTo>
                    <a:pt x="156" y="270"/>
                  </a:lnTo>
                  <a:lnTo>
                    <a:pt x="180" y="282"/>
                  </a:lnTo>
                  <a:lnTo>
                    <a:pt x="192" y="282"/>
                  </a:lnTo>
                  <a:lnTo>
                    <a:pt x="198" y="288"/>
                  </a:lnTo>
                  <a:lnTo>
                    <a:pt x="204" y="288"/>
                  </a:lnTo>
                  <a:lnTo>
                    <a:pt x="216" y="300"/>
                  </a:lnTo>
                  <a:lnTo>
                    <a:pt x="228" y="306"/>
                  </a:lnTo>
                  <a:lnTo>
                    <a:pt x="234" y="312"/>
                  </a:lnTo>
                  <a:lnTo>
                    <a:pt x="246" y="312"/>
                  </a:lnTo>
                  <a:lnTo>
                    <a:pt x="252" y="306"/>
                  </a:lnTo>
                  <a:lnTo>
                    <a:pt x="252" y="288"/>
                  </a:lnTo>
                  <a:lnTo>
                    <a:pt x="228" y="264"/>
                  </a:lnTo>
                  <a:lnTo>
                    <a:pt x="216" y="258"/>
                  </a:lnTo>
                  <a:lnTo>
                    <a:pt x="210" y="252"/>
                  </a:lnTo>
                  <a:lnTo>
                    <a:pt x="204" y="252"/>
                  </a:lnTo>
                  <a:lnTo>
                    <a:pt x="198" y="246"/>
                  </a:lnTo>
                  <a:lnTo>
                    <a:pt x="186" y="246"/>
                  </a:lnTo>
                  <a:lnTo>
                    <a:pt x="174" y="234"/>
                  </a:lnTo>
                  <a:lnTo>
                    <a:pt x="168" y="234"/>
                  </a:lnTo>
                  <a:lnTo>
                    <a:pt x="174" y="228"/>
                  </a:lnTo>
                  <a:lnTo>
                    <a:pt x="192" y="228"/>
                  </a:lnTo>
                  <a:lnTo>
                    <a:pt x="198" y="240"/>
                  </a:lnTo>
                  <a:lnTo>
                    <a:pt x="222" y="252"/>
                  </a:lnTo>
                  <a:lnTo>
                    <a:pt x="234" y="264"/>
                  </a:lnTo>
                  <a:lnTo>
                    <a:pt x="258" y="264"/>
                  </a:lnTo>
                  <a:lnTo>
                    <a:pt x="270" y="252"/>
                  </a:lnTo>
                  <a:lnTo>
                    <a:pt x="258" y="240"/>
                  </a:lnTo>
                  <a:lnTo>
                    <a:pt x="246" y="240"/>
                  </a:lnTo>
                  <a:lnTo>
                    <a:pt x="234" y="234"/>
                  </a:lnTo>
                  <a:lnTo>
                    <a:pt x="222" y="234"/>
                  </a:lnTo>
                  <a:lnTo>
                    <a:pt x="210" y="228"/>
                  </a:lnTo>
                  <a:lnTo>
                    <a:pt x="204" y="216"/>
                  </a:lnTo>
                  <a:lnTo>
                    <a:pt x="198" y="210"/>
                  </a:lnTo>
                  <a:lnTo>
                    <a:pt x="198" y="204"/>
                  </a:lnTo>
                  <a:lnTo>
                    <a:pt x="192" y="192"/>
                  </a:lnTo>
                  <a:lnTo>
                    <a:pt x="186" y="186"/>
                  </a:lnTo>
                  <a:lnTo>
                    <a:pt x="174" y="162"/>
                  </a:lnTo>
                  <a:lnTo>
                    <a:pt x="168" y="156"/>
                  </a:lnTo>
                  <a:lnTo>
                    <a:pt x="162" y="144"/>
                  </a:lnTo>
                  <a:lnTo>
                    <a:pt x="150" y="132"/>
                  </a:lnTo>
                  <a:lnTo>
                    <a:pt x="150" y="120"/>
                  </a:lnTo>
                  <a:lnTo>
                    <a:pt x="144" y="114"/>
                  </a:lnTo>
                  <a:lnTo>
                    <a:pt x="144" y="102"/>
                  </a:lnTo>
                  <a:lnTo>
                    <a:pt x="150" y="96"/>
                  </a:lnTo>
                  <a:lnTo>
                    <a:pt x="156" y="96"/>
                  </a:lnTo>
                  <a:lnTo>
                    <a:pt x="162" y="102"/>
                  </a:lnTo>
                  <a:lnTo>
                    <a:pt x="162" y="108"/>
                  </a:lnTo>
                  <a:lnTo>
                    <a:pt x="168" y="114"/>
                  </a:lnTo>
                  <a:lnTo>
                    <a:pt x="180" y="114"/>
                  </a:lnTo>
                  <a:lnTo>
                    <a:pt x="180" y="120"/>
                  </a:lnTo>
                  <a:lnTo>
                    <a:pt x="186" y="120"/>
                  </a:lnTo>
                  <a:lnTo>
                    <a:pt x="198" y="132"/>
                  </a:lnTo>
                  <a:lnTo>
                    <a:pt x="198" y="144"/>
                  </a:lnTo>
                  <a:lnTo>
                    <a:pt x="204" y="144"/>
                  </a:lnTo>
                  <a:lnTo>
                    <a:pt x="210" y="138"/>
                  </a:lnTo>
                  <a:lnTo>
                    <a:pt x="216" y="138"/>
                  </a:lnTo>
                  <a:lnTo>
                    <a:pt x="204" y="120"/>
                  </a:lnTo>
                  <a:lnTo>
                    <a:pt x="210" y="120"/>
                  </a:lnTo>
                  <a:lnTo>
                    <a:pt x="234" y="132"/>
                  </a:lnTo>
                  <a:lnTo>
                    <a:pt x="222" y="114"/>
                  </a:lnTo>
                  <a:lnTo>
                    <a:pt x="228" y="108"/>
                  </a:lnTo>
                  <a:lnTo>
                    <a:pt x="228" y="84"/>
                  </a:lnTo>
                  <a:lnTo>
                    <a:pt x="240" y="72"/>
                  </a:lnTo>
                  <a:lnTo>
                    <a:pt x="270" y="72"/>
                  </a:lnTo>
                  <a:lnTo>
                    <a:pt x="276" y="78"/>
                  </a:lnTo>
                  <a:lnTo>
                    <a:pt x="276" y="90"/>
                  </a:lnTo>
                  <a:lnTo>
                    <a:pt x="288" y="90"/>
                  </a:lnTo>
                  <a:lnTo>
                    <a:pt x="294" y="84"/>
                  </a:lnTo>
                  <a:lnTo>
                    <a:pt x="300" y="72"/>
                  </a:lnTo>
                  <a:lnTo>
                    <a:pt x="306" y="66"/>
                  </a:lnTo>
                  <a:lnTo>
                    <a:pt x="342" y="66"/>
                  </a:lnTo>
                  <a:lnTo>
                    <a:pt x="360" y="72"/>
                  </a:lnTo>
                  <a:lnTo>
                    <a:pt x="372" y="72"/>
                  </a:lnTo>
                  <a:lnTo>
                    <a:pt x="378" y="78"/>
                  </a:lnTo>
                  <a:lnTo>
                    <a:pt x="384" y="78"/>
                  </a:lnTo>
                  <a:lnTo>
                    <a:pt x="384" y="72"/>
                  </a:lnTo>
                  <a:lnTo>
                    <a:pt x="390" y="60"/>
                  </a:lnTo>
                  <a:lnTo>
                    <a:pt x="390" y="48"/>
                  </a:lnTo>
                  <a:lnTo>
                    <a:pt x="384" y="42"/>
                  </a:lnTo>
                  <a:lnTo>
                    <a:pt x="384" y="36"/>
                  </a:lnTo>
                  <a:lnTo>
                    <a:pt x="390" y="30"/>
                  </a:lnTo>
                  <a:lnTo>
                    <a:pt x="408" y="30"/>
                  </a:lnTo>
                  <a:lnTo>
                    <a:pt x="408" y="18"/>
                  </a:lnTo>
                  <a:lnTo>
                    <a:pt x="402" y="12"/>
                  </a:lnTo>
                  <a:lnTo>
                    <a:pt x="402" y="6"/>
                  </a:lnTo>
                  <a:lnTo>
                    <a:pt x="390" y="6"/>
                  </a:lnTo>
                  <a:lnTo>
                    <a:pt x="384" y="0"/>
                  </a:lnTo>
                  <a:lnTo>
                    <a:pt x="366" y="6"/>
                  </a:lnTo>
                  <a:lnTo>
                    <a:pt x="372" y="12"/>
                  </a:lnTo>
                  <a:lnTo>
                    <a:pt x="372" y="30"/>
                  </a:lnTo>
                  <a:lnTo>
                    <a:pt x="366" y="36"/>
                  </a:lnTo>
                  <a:lnTo>
                    <a:pt x="348" y="36"/>
                  </a:lnTo>
                  <a:lnTo>
                    <a:pt x="336" y="24"/>
                  </a:lnTo>
                  <a:lnTo>
                    <a:pt x="324" y="36"/>
                  </a:lnTo>
                  <a:lnTo>
                    <a:pt x="312" y="36"/>
                  </a:lnTo>
                  <a:lnTo>
                    <a:pt x="300" y="24"/>
                  </a:lnTo>
                  <a:lnTo>
                    <a:pt x="294" y="30"/>
                  </a:lnTo>
                  <a:lnTo>
                    <a:pt x="282" y="30"/>
                  </a:lnTo>
                  <a:lnTo>
                    <a:pt x="264" y="12"/>
                  </a:lnTo>
                  <a:lnTo>
                    <a:pt x="264" y="6"/>
                  </a:lnTo>
                  <a:lnTo>
                    <a:pt x="234" y="12"/>
                  </a:lnTo>
                  <a:lnTo>
                    <a:pt x="228" y="30"/>
                  </a:lnTo>
                  <a:lnTo>
                    <a:pt x="204" y="24"/>
                  </a:lnTo>
                  <a:lnTo>
                    <a:pt x="198" y="30"/>
                  </a:lnTo>
                  <a:lnTo>
                    <a:pt x="186" y="36"/>
                  </a:lnTo>
                  <a:lnTo>
                    <a:pt x="174" y="36"/>
                  </a:lnTo>
                  <a:lnTo>
                    <a:pt x="168" y="30"/>
                  </a:lnTo>
                  <a:lnTo>
                    <a:pt x="162" y="30"/>
                  </a:lnTo>
                  <a:lnTo>
                    <a:pt x="150" y="36"/>
                  </a:lnTo>
                  <a:lnTo>
                    <a:pt x="138" y="48"/>
                  </a:lnTo>
                  <a:lnTo>
                    <a:pt x="126" y="54"/>
                  </a:lnTo>
                  <a:lnTo>
                    <a:pt x="102" y="54"/>
                  </a:lnTo>
                  <a:lnTo>
                    <a:pt x="102" y="60"/>
                  </a:lnTo>
                  <a:lnTo>
                    <a:pt x="96" y="72"/>
                  </a:lnTo>
                  <a:lnTo>
                    <a:pt x="72" y="72"/>
                  </a:lnTo>
                  <a:lnTo>
                    <a:pt x="66" y="66"/>
                  </a:lnTo>
                  <a:lnTo>
                    <a:pt x="60" y="66"/>
                  </a:lnTo>
                  <a:lnTo>
                    <a:pt x="48" y="72"/>
                  </a:lnTo>
                  <a:lnTo>
                    <a:pt x="54" y="84"/>
                  </a:lnTo>
                  <a:lnTo>
                    <a:pt x="54" y="90"/>
                  </a:lnTo>
                  <a:lnTo>
                    <a:pt x="42" y="102"/>
                  </a:lnTo>
                  <a:lnTo>
                    <a:pt x="24" y="102"/>
                  </a:lnTo>
                  <a:lnTo>
                    <a:pt x="24" y="126"/>
                  </a:lnTo>
                  <a:lnTo>
                    <a:pt x="12" y="132"/>
                  </a:lnTo>
                  <a:lnTo>
                    <a:pt x="0" y="132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8" y="210"/>
                  </a:lnTo>
                  <a:lnTo>
                    <a:pt x="24" y="216"/>
                  </a:lnTo>
                  <a:lnTo>
                    <a:pt x="30" y="228"/>
                  </a:lnTo>
                  <a:lnTo>
                    <a:pt x="36" y="234"/>
                  </a:lnTo>
                  <a:lnTo>
                    <a:pt x="42" y="246"/>
                  </a:lnTo>
                  <a:lnTo>
                    <a:pt x="54" y="258"/>
                  </a:lnTo>
                  <a:lnTo>
                    <a:pt x="60" y="270"/>
                  </a:lnTo>
                  <a:lnTo>
                    <a:pt x="84" y="270"/>
                  </a:lnTo>
                  <a:lnTo>
                    <a:pt x="96" y="264"/>
                  </a:lnTo>
                  <a:lnTo>
                    <a:pt x="108" y="264"/>
                  </a:lnTo>
                  <a:close/>
                  <a:moveTo>
                    <a:pt x="396" y="252"/>
                  </a:moveTo>
                  <a:lnTo>
                    <a:pt x="372" y="252"/>
                  </a:lnTo>
                  <a:lnTo>
                    <a:pt x="372" y="270"/>
                  </a:lnTo>
                  <a:lnTo>
                    <a:pt x="384" y="294"/>
                  </a:lnTo>
                  <a:lnTo>
                    <a:pt x="396" y="252"/>
                  </a:lnTo>
                  <a:close/>
                  <a:moveTo>
                    <a:pt x="24" y="312"/>
                  </a:moveTo>
                  <a:lnTo>
                    <a:pt x="18" y="318"/>
                  </a:lnTo>
                  <a:lnTo>
                    <a:pt x="24" y="324"/>
                  </a:lnTo>
                  <a:lnTo>
                    <a:pt x="30" y="324"/>
                  </a:lnTo>
                  <a:lnTo>
                    <a:pt x="36" y="330"/>
                  </a:lnTo>
                  <a:lnTo>
                    <a:pt x="42" y="324"/>
                  </a:lnTo>
                  <a:lnTo>
                    <a:pt x="42" y="318"/>
                  </a:lnTo>
                  <a:lnTo>
                    <a:pt x="30" y="306"/>
                  </a:lnTo>
                  <a:lnTo>
                    <a:pt x="24" y="312"/>
                  </a:lnTo>
                  <a:close/>
                  <a:moveTo>
                    <a:pt x="378" y="390"/>
                  </a:moveTo>
                  <a:lnTo>
                    <a:pt x="378" y="408"/>
                  </a:lnTo>
                  <a:lnTo>
                    <a:pt x="390" y="390"/>
                  </a:lnTo>
                  <a:lnTo>
                    <a:pt x="378" y="390"/>
                  </a:lnTo>
                  <a:close/>
                  <a:moveTo>
                    <a:pt x="408" y="330"/>
                  </a:moveTo>
                  <a:lnTo>
                    <a:pt x="396" y="330"/>
                  </a:lnTo>
                  <a:lnTo>
                    <a:pt x="384" y="336"/>
                  </a:lnTo>
                  <a:lnTo>
                    <a:pt x="384" y="342"/>
                  </a:lnTo>
                  <a:lnTo>
                    <a:pt x="396" y="342"/>
                  </a:lnTo>
                  <a:lnTo>
                    <a:pt x="402" y="336"/>
                  </a:lnTo>
                  <a:lnTo>
                    <a:pt x="408" y="336"/>
                  </a:lnTo>
                  <a:lnTo>
                    <a:pt x="408" y="330"/>
                  </a:lnTo>
                  <a:close/>
                  <a:moveTo>
                    <a:pt x="396" y="192"/>
                  </a:moveTo>
                  <a:lnTo>
                    <a:pt x="372" y="198"/>
                  </a:lnTo>
                  <a:lnTo>
                    <a:pt x="372" y="210"/>
                  </a:lnTo>
                  <a:lnTo>
                    <a:pt x="390" y="210"/>
                  </a:lnTo>
                  <a:lnTo>
                    <a:pt x="396" y="216"/>
                  </a:lnTo>
                  <a:lnTo>
                    <a:pt x="396" y="222"/>
                  </a:lnTo>
                  <a:lnTo>
                    <a:pt x="414" y="222"/>
                  </a:lnTo>
                  <a:lnTo>
                    <a:pt x="414" y="210"/>
                  </a:lnTo>
                  <a:lnTo>
                    <a:pt x="396" y="192"/>
                  </a:lnTo>
                  <a:close/>
                  <a:moveTo>
                    <a:pt x="342" y="372"/>
                  </a:moveTo>
                  <a:lnTo>
                    <a:pt x="342" y="378"/>
                  </a:lnTo>
                  <a:lnTo>
                    <a:pt x="348" y="384"/>
                  </a:lnTo>
                  <a:lnTo>
                    <a:pt x="360" y="384"/>
                  </a:lnTo>
                  <a:lnTo>
                    <a:pt x="366" y="378"/>
                  </a:lnTo>
                  <a:lnTo>
                    <a:pt x="366" y="372"/>
                  </a:lnTo>
                  <a:lnTo>
                    <a:pt x="360" y="366"/>
                  </a:lnTo>
                  <a:lnTo>
                    <a:pt x="342" y="366"/>
                  </a:lnTo>
                  <a:lnTo>
                    <a:pt x="342" y="372"/>
                  </a:lnTo>
                  <a:close/>
                  <a:moveTo>
                    <a:pt x="444" y="312"/>
                  </a:moveTo>
                  <a:lnTo>
                    <a:pt x="432" y="312"/>
                  </a:lnTo>
                  <a:lnTo>
                    <a:pt x="432" y="330"/>
                  </a:lnTo>
                  <a:lnTo>
                    <a:pt x="444" y="336"/>
                  </a:lnTo>
                  <a:lnTo>
                    <a:pt x="450" y="330"/>
                  </a:lnTo>
                  <a:lnTo>
                    <a:pt x="450" y="318"/>
                  </a:lnTo>
                  <a:lnTo>
                    <a:pt x="444" y="312"/>
                  </a:lnTo>
                  <a:close/>
                  <a:moveTo>
                    <a:pt x="444" y="372"/>
                  </a:moveTo>
                  <a:lnTo>
                    <a:pt x="456" y="354"/>
                  </a:lnTo>
                  <a:lnTo>
                    <a:pt x="438" y="354"/>
                  </a:lnTo>
                  <a:lnTo>
                    <a:pt x="444" y="372"/>
                  </a:lnTo>
                  <a:close/>
                  <a:moveTo>
                    <a:pt x="276" y="222"/>
                  </a:moveTo>
                  <a:lnTo>
                    <a:pt x="276" y="240"/>
                  </a:lnTo>
                  <a:lnTo>
                    <a:pt x="288" y="240"/>
                  </a:lnTo>
                  <a:lnTo>
                    <a:pt x="276" y="222"/>
                  </a:lnTo>
                  <a:close/>
                  <a:moveTo>
                    <a:pt x="534" y="420"/>
                  </a:moveTo>
                  <a:lnTo>
                    <a:pt x="522" y="420"/>
                  </a:lnTo>
                  <a:lnTo>
                    <a:pt x="516" y="426"/>
                  </a:lnTo>
                  <a:lnTo>
                    <a:pt x="510" y="438"/>
                  </a:lnTo>
                  <a:lnTo>
                    <a:pt x="510" y="468"/>
                  </a:lnTo>
                  <a:lnTo>
                    <a:pt x="516" y="468"/>
                  </a:lnTo>
                  <a:lnTo>
                    <a:pt x="522" y="456"/>
                  </a:lnTo>
                  <a:lnTo>
                    <a:pt x="528" y="450"/>
                  </a:lnTo>
                  <a:lnTo>
                    <a:pt x="534" y="438"/>
                  </a:lnTo>
                  <a:lnTo>
                    <a:pt x="534" y="420"/>
                  </a:lnTo>
                  <a:close/>
                  <a:moveTo>
                    <a:pt x="462" y="384"/>
                  </a:moveTo>
                  <a:lnTo>
                    <a:pt x="456" y="408"/>
                  </a:lnTo>
                  <a:lnTo>
                    <a:pt x="498" y="378"/>
                  </a:lnTo>
                  <a:lnTo>
                    <a:pt x="486" y="372"/>
                  </a:lnTo>
                  <a:lnTo>
                    <a:pt x="462" y="384"/>
                  </a:lnTo>
                  <a:close/>
                  <a:moveTo>
                    <a:pt x="462" y="510"/>
                  </a:moveTo>
                  <a:lnTo>
                    <a:pt x="480" y="510"/>
                  </a:lnTo>
                  <a:lnTo>
                    <a:pt x="468" y="468"/>
                  </a:lnTo>
                  <a:lnTo>
                    <a:pt x="462" y="510"/>
                  </a:lnTo>
                  <a:close/>
                  <a:moveTo>
                    <a:pt x="276" y="330"/>
                  </a:moveTo>
                  <a:lnTo>
                    <a:pt x="270" y="336"/>
                  </a:lnTo>
                  <a:lnTo>
                    <a:pt x="270" y="348"/>
                  </a:lnTo>
                  <a:lnTo>
                    <a:pt x="276" y="348"/>
                  </a:lnTo>
                  <a:lnTo>
                    <a:pt x="288" y="336"/>
                  </a:lnTo>
                  <a:lnTo>
                    <a:pt x="282" y="330"/>
                  </a:lnTo>
                  <a:lnTo>
                    <a:pt x="276" y="330"/>
                  </a:lnTo>
                  <a:close/>
                  <a:moveTo>
                    <a:pt x="186" y="432"/>
                  </a:moveTo>
                  <a:lnTo>
                    <a:pt x="180" y="438"/>
                  </a:lnTo>
                  <a:lnTo>
                    <a:pt x="180" y="450"/>
                  </a:lnTo>
                  <a:lnTo>
                    <a:pt x="186" y="456"/>
                  </a:lnTo>
                  <a:lnTo>
                    <a:pt x="198" y="444"/>
                  </a:lnTo>
                  <a:lnTo>
                    <a:pt x="198" y="438"/>
                  </a:lnTo>
                  <a:lnTo>
                    <a:pt x="192" y="432"/>
                  </a:lnTo>
                  <a:lnTo>
                    <a:pt x="186" y="432"/>
                  </a:lnTo>
                  <a:close/>
                  <a:moveTo>
                    <a:pt x="384" y="528"/>
                  </a:moveTo>
                  <a:lnTo>
                    <a:pt x="378" y="528"/>
                  </a:lnTo>
                  <a:lnTo>
                    <a:pt x="378" y="516"/>
                  </a:lnTo>
                  <a:lnTo>
                    <a:pt x="372" y="510"/>
                  </a:lnTo>
                  <a:lnTo>
                    <a:pt x="342" y="510"/>
                  </a:lnTo>
                  <a:lnTo>
                    <a:pt x="306" y="504"/>
                  </a:lnTo>
                  <a:lnTo>
                    <a:pt x="276" y="504"/>
                  </a:lnTo>
                  <a:lnTo>
                    <a:pt x="246" y="486"/>
                  </a:lnTo>
                  <a:lnTo>
                    <a:pt x="228" y="504"/>
                  </a:lnTo>
                  <a:lnTo>
                    <a:pt x="234" y="510"/>
                  </a:lnTo>
                  <a:lnTo>
                    <a:pt x="246" y="516"/>
                  </a:lnTo>
                  <a:lnTo>
                    <a:pt x="252" y="522"/>
                  </a:lnTo>
                  <a:lnTo>
                    <a:pt x="258" y="516"/>
                  </a:lnTo>
                  <a:lnTo>
                    <a:pt x="264" y="528"/>
                  </a:lnTo>
                  <a:lnTo>
                    <a:pt x="300" y="528"/>
                  </a:lnTo>
                  <a:lnTo>
                    <a:pt x="312" y="552"/>
                  </a:lnTo>
                  <a:lnTo>
                    <a:pt x="354" y="546"/>
                  </a:lnTo>
                  <a:lnTo>
                    <a:pt x="354" y="540"/>
                  </a:lnTo>
                  <a:lnTo>
                    <a:pt x="402" y="540"/>
                  </a:lnTo>
                  <a:lnTo>
                    <a:pt x="414" y="528"/>
                  </a:lnTo>
                  <a:lnTo>
                    <a:pt x="414" y="522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22"/>
                  </a:lnTo>
                  <a:lnTo>
                    <a:pt x="390" y="522"/>
                  </a:lnTo>
                  <a:lnTo>
                    <a:pt x="384" y="528"/>
                  </a:lnTo>
                  <a:close/>
                  <a:moveTo>
                    <a:pt x="420" y="408"/>
                  </a:moveTo>
                  <a:lnTo>
                    <a:pt x="408" y="408"/>
                  </a:lnTo>
                  <a:lnTo>
                    <a:pt x="408" y="420"/>
                  </a:lnTo>
                  <a:lnTo>
                    <a:pt x="420" y="420"/>
                  </a:lnTo>
                  <a:lnTo>
                    <a:pt x="426" y="414"/>
                  </a:lnTo>
                  <a:lnTo>
                    <a:pt x="420" y="408"/>
                  </a:lnTo>
                  <a:close/>
                  <a:moveTo>
                    <a:pt x="114" y="276"/>
                  </a:moveTo>
                  <a:lnTo>
                    <a:pt x="90" y="288"/>
                  </a:lnTo>
                  <a:lnTo>
                    <a:pt x="84" y="288"/>
                  </a:lnTo>
                  <a:lnTo>
                    <a:pt x="66" y="312"/>
                  </a:lnTo>
                  <a:lnTo>
                    <a:pt x="96" y="336"/>
                  </a:lnTo>
                  <a:lnTo>
                    <a:pt x="96" y="348"/>
                  </a:lnTo>
                  <a:lnTo>
                    <a:pt x="90" y="366"/>
                  </a:lnTo>
                  <a:lnTo>
                    <a:pt x="90" y="384"/>
                  </a:lnTo>
                  <a:lnTo>
                    <a:pt x="96" y="390"/>
                  </a:lnTo>
                  <a:lnTo>
                    <a:pt x="108" y="396"/>
                  </a:lnTo>
                  <a:lnTo>
                    <a:pt x="114" y="396"/>
                  </a:lnTo>
                  <a:lnTo>
                    <a:pt x="114" y="390"/>
                  </a:lnTo>
                  <a:lnTo>
                    <a:pt x="126" y="378"/>
                  </a:lnTo>
                  <a:lnTo>
                    <a:pt x="132" y="378"/>
                  </a:lnTo>
                  <a:lnTo>
                    <a:pt x="156" y="420"/>
                  </a:lnTo>
                  <a:lnTo>
                    <a:pt x="162" y="390"/>
                  </a:lnTo>
                  <a:lnTo>
                    <a:pt x="180" y="414"/>
                  </a:lnTo>
                  <a:lnTo>
                    <a:pt x="204" y="420"/>
                  </a:lnTo>
                  <a:lnTo>
                    <a:pt x="186" y="402"/>
                  </a:lnTo>
                  <a:lnTo>
                    <a:pt x="192" y="396"/>
                  </a:lnTo>
                  <a:lnTo>
                    <a:pt x="192" y="372"/>
                  </a:lnTo>
                  <a:lnTo>
                    <a:pt x="186" y="366"/>
                  </a:lnTo>
                  <a:lnTo>
                    <a:pt x="180" y="354"/>
                  </a:lnTo>
                  <a:lnTo>
                    <a:pt x="174" y="348"/>
                  </a:lnTo>
                  <a:lnTo>
                    <a:pt x="168" y="336"/>
                  </a:lnTo>
                  <a:lnTo>
                    <a:pt x="168" y="330"/>
                  </a:lnTo>
                  <a:lnTo>
                    <a:pt x="186" y="330"/>
                  </a:lnTo>
                  <a:lnTo>
                    <a:pt x="198" y="336"/>
                  </a:lnTo>
                  <a:lnTo>
                    <a:pt x="210" y="348"/>
                  </a:lnTo>
                  <a:lnTo>
                    <a:pt x="222" y="342"/>
                  </a:lnTo>
                  <a:lnTo>
                    <a:pt x="210" y="336"/>
                  </a:lnTo>
                  <a:lnTo>
                    <a:pt x="204" y="324"/>
                  </a:lnTo>
                  <a:lnTo>
                    <a:pt x="192" y="318"/>
                  </a:lnTo>
                  <a:lnTo>
                    <a:pt x="186" y="312"/>
                  </a:lnTo>
                  <a:lnTo>
                    <a:pt x="174" y="306"/>
                  </a:lnTo>
                  <a:lnTo>
                    <a:pt x="156" y="294"/>
                  </a:lnTo>
                  <a:lnTo>
                    <a:pt x="138" y="288"/>
                  </a:lnTo>
                  <a:lnTo>
                    <a:pt x="126" y="282"/>
                  </a:lnTo>
                  <a:lnTo>
                    <a:pt x="120" y="276"/>
                  </a:lnTo>
                  <a:lnTo>
                    <a:pt x="114" y="27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4" name="Ghana" descr="© INSCALE GmbH, 05.05.2010&#10;http://www.presentationload.com/">
              <a:extLst>
                <a:ext uri="{FF2B5EF4-FFF2-40B4-BE49-F238E27FC236}">
                  <a16:creationId xmlns:a16="http://schemas.microsoft.com/office/drawing/2014/main" id="{45494096-A509-46F5-8623-DB3E574DA6FA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4967" y="2879014"/>
              <a:ext cx="123038" cy="195673"/>
            </a:xfrm>
            <a:custGeom>
              <a:avLst/>
              <a:gdLst>
                <a:gd name="T0" fmla="*/ 2147483647 w 324"/>
                <a:gd name="T1" fmla="*/ 2147483647 h 516"/>
                <a:gd name="T2" fmla="*/ 2147483647 w 324"/>
                <a:gd name="T3" fmla="*/ 2147483647 h 516"/>
                <a:gd name="T4" fmla="*/ 2147483647 w 324"/>
                <a:gd name="T5" fmla="*/ 2147483647 h 516"/>
                <a:gd name="T6" fmla="*/ 2147483647 w 324"/>
                <a:gd name="T7" fmla="*/ 2147483647 h 516"/>
                <a:gd name="T8" fmla="*/ 2147483647 w 324"/>
                <a:gd name="T9" fmla="*/ 2147483647 h 516"/>
                <a:gd name="T10" fmla="*/ 2147483647 w 324"/>
                <a:gd name="T11" fmla="*/ 2147483647 h 516"/>
                <a:gd name="T12" fmla="*/ 2147483647 w 324"/>
                <a:gd name="T13" fmla="*/ 2147483647 h 516"/>
                <a:gd name="T14" fmla="*/ 2147483647 w 324"/>
                <a:gd name="T15" fmla="*/ 2147483647 h 516"/>
                <a:gd name="T16" fmla="*/ 2147483647 w 324"/>
                <a:gd name="T17" fmla="*/ 2147483647 h 516"/>
                <a:gd name="T18" fmla="*/ 2147483647 w 324"/>
                <a:gd name="T19" fmla="*/ 2147483647 h 516"/>
                <a:gd name="T20" fmla="*/ 2147483647 w 324"/>
                <a:gd name="T21" fmla="*/ 2147483647 h 516"/>
                <a:gd name="T22" fmla="*/ 2147483647 w 324"/>
                <a:gd name="T23" fmla="*/ 2147483647 h 516"/>
                <a:gd name="T24" fmla="*/ 2147483647 w 324"/>
                <a:gd name="T25" fmla="*/ 2147483647 h 516"/>
                <a:gd name="T26" fmla="*/ 2147483647 w 324"/>
                <a:gd name="T27" fmla="*/ 0 h 516"/>
                <a:gd name="T28" fmla="*/ 2147483647 w 324"/>
                <a:gd name="T29" fmla="*/ 2147483647 h 516"/>
                <a:gd name="T30" fmla="*/ 2147483647 w 324"/>
                <a:gd name="T31" fmla="*/ 2147483647 h 516"/>
                <a:gd name="T32" fmla="*/ 2147483647 w 324"/>
                <a:gd name="T33" fmla="*/ 2147483647 h 516"/>
                <a:gd name="T34" fmla="*/ 2147483647 w 324"/>
                <a:gd name="T35" fmla="*/ 2147483647 h 516"/>
                <a:gd name="T36" fmla="*/ 2147483647 w 324"/>
                <a:gd name="T37" fmla="*/ 2147483647 h 516"/>
                <a:gd name="T38" fmla="*/ 2147483647 w 324"/>
                <a:gd name="T39" fmla="*/ 2147483647 h 516"/>
                <a:gd name="T40" fmla="*/ 2147483647 w 324"/>
                <a:gd name="T41" fmla="*/ 2147483647 h 516"/>
                <a:gd name="T42" fmla="*/ 2147483647 w 324"/>
                <a:gd name="T43" fmla="*/ 2147483647 h 516"/>
                <a:gd name="T44" fmla="*/ 2147483647 w 324"/>
                <a:gd name="T45" fmla="*/ 2147483647 h 516"/>
                <a:gd name="T46" fmla="*/ 2147483647 w 324"/>
                <a:gd name="T47" fmla="*/ 2147483647 h 516"/>
                <a:gd name="T48" fmla="*/ 2147483647 w 324"/>
                <a:gd name="T49" fmla="*/ 2147483647 h 516"/>
                <a:gd name="T50" fmla="*/ 2147483647 w 324"/>
                <a:gd name="T51" fmla="*/ 2147483647 h 516"/>
                <a:gd name="T52" fmla="*/ 2147483647 w 324"/>
                <a:gd name="T53" fmla="*/ 2147483647 h 516"/>
                <a:gd name="T54" fmla="*/ 0 w 324"/>
                <a:gd name="T55" fmla="*/ 2147483647 h 516"/>
                <a:gd name="T56" fmla="*/ 2147483647 w 324"/>
                <a:gd name="T57" fmla="*/ 2147483647 h 516"/>
                <a:gd name="T58" fmla="*/ 2147483647 w 324"/>
                <a:gd name="T59" fmla="*/ 2147483647 h 516"/>
                <a:gd name="T60" fmla="*/ 2147483647 w 324"/>
                <a:gd name="T61" fmla="*/ 2147483647 h 516"/>
                <a:gd name="T62" fmla="*/ 2147483647 w 324"/>
                <a:gd name="T63" fmla="*/ 2147483647 h 516"/>
                <a:gd name="T64" fmla="*/ 2147483647 w 324"/>
                <a:gd name="T65" fmla="*/ 2147483647 h 516"/>
                <a:gd name="T66" fmla="*/ 2147483647 w 324"/>
                <a:gd name="T67" fmla="*/ 2147483647 h 516"/>
                <a:gd name="T68" fmla="*/ 2147483647 w 324"/>
                <a:gd name="T69" fmla="*/ 2147483647 h 516"/>
                <a:gd name="T70" fmla="*/ 2147483647 w 324"/>
                <a:gd name="T71" fmla="*/ 2147483647 h 516"/>
                <a:gd name="T72" fmla="*/ 2147483647 w 324"/>
                <a:gd name="T73" fmla="*/ 2147483647 h 516"/>
                <a:gd name="T74" fmla="*/ 2147483647 w 324"/>
                <a:gd name="T75" fmla="*/ 2147483647 h 516"/>
                <a:gd name="T76" fmla="*/ 2147483647 w 324"/>
                <a:gd name="T77" fmla="*/ 2147483647 h 516"/>
                <a:gd name="T78" fmla="*/ 2147483647 w 324"/>
                <a:gd name="T79" fmla="*/ 2147483647 h 516"/>
                <a:gd name="T80" fmla="*/ 2147483647 w 324"/>
                <a:gd name="T81" fmla="*/ 2147483647 h 516"/>
                <a:gd name="T82" fmla="*/ 2147483647 w 324"/>
                <a:gd name="T83" fmla="*/ 2147483647 h 516"/>
                <a:gd name="T84" fmla="*/ 2147483647 w 324"/>
                <a:gd name="T85" fmla="*/ 2147483647 h 516"/>
                <a:gd name="T86" fmla="*/ 2147483647 w 324"/>
                <a:gd name="T87" fmla="*/ 2147483647 h 5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4"/>
                <a:gd name="T133" fmla="*/ 0 h 516"/>
                <a:gd name="T134" fmla="*/ 324 w 324"/>
                <a:gd name="T135" fmla="*/ 516 h 51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4" h="516">
                  <a:moveTo>
                    <a:pt x="282" y="342"/>
                  </a:moveTo>
                  <a:lnTo>
                    <a:pt x="282" y="330"/>
                  </a:lnTo>
                  <a:lnTo>
                    <a:pt x="288" y="318"/>
                  </a:lnTo>
                  <a:lnTo>
                    <a:pt x="288" y="306"/>
                  </a:lnTo>
                  <a:lnTo>
                    <a:pt x="282" y="300"/>
                  </a:lnTo>
                  <a:lnTo>
                    <a:pt x="276" y="300"/>
                  </a:lnTo>
                  <a:lnTo>
                    <a:pt x="276" y="282"/>
                  </a:lnTo>
                  <a:lnTo>
                    <a:pt x="282" y="276"/>
                  </a:lnTo>
                  <a:lnTo>
                    <a:pt x="282" y="234"/>
                  </a:lnTo>
                  <a:lnTo>
                    <a:pt x="288" y="228"/>
                  </a:lnTo>
                  <a:lnTo>
                    <a:pt x="288" y="216"/>
                  </a:lnTo>
                  <a:lnTo>
                    <a:pt x="282" y="210"/>
                  </a:lnTo>
                  <a:lnTo>
                    <a:pt x="270" y="204"/>
                  </a:lnTo>
                  <a:lnTo>
                    <a:pt x="264" y="198"/>
                  </a:lnTo>
                  <a:lnTo>
                    <a:pt x="276" y="186"/>
                  </a:lnTo>
                  <a:lnTo>
                    <a:pt x="282" y="186"/>
                  </a:lnTo>
                  <a:lnTo>
                    <a:pt x="282" y="180"/>
                  </a:lnTo>
                  <a:lnTo>
                    <a:pt x="270" y="168"/>
                  </a:lnTo>
                  <a:lnTo>
                    <a:pt x="276" y="156"/>
                  </a:lnTo>
                  <a:lnTo>
                    <a:pt x="276" y="132"/>
                  </a:lnTo>
                  <a:lnTo>
                    <a:pt x="270" y="126"/>
                  </a:lnTo>
                  <a:lnTo>
                    <a:pt x="264" y="126"/>
                  </a:lnTo>
                  <a:lnTo>
                    <a:pt x="252" y="138"/>
                  </a:lnTo>
                  <a:lnTo>
                    <a:pt x="264" y="60"/>
                  </a:lnTo>
                  <a:lnTo>
                    <a:pt x="228" y="36"/>
                  </a:lnTo>
                  <a:lnTo>
                    <a:pt x="240" y="24"/>
                  </a:lnTo>
                  <a:lnTo>
                    <a:pt x="240" y="6"/>
                  </a:lnTo>
                  <a:lnTo>
                    <a:pt x="222" y="0"/>
                  </a:lnTo>
                  <a:lnTo>
                    <a:pt x="198" y="12"/>
                  </a:lnTo>
                  <a:lnTo>
                    <a:pt x="42" y="12"/>
                  </a:lnTo>
                  <a:lnTo>
                    <a:pt x="36" y="18"/>
                  </a:lnTo>
                  <a:lnTo>
                    <a:pt x="30" y="30"/>
                  </a:lnTo>
                  <a:lnTo>
                    <a:pt x="30" y="48"/>
                  </a:lnTo>
                  <a:lnTo>
                    <a:pt x="36" y="48"/>
                  </a:lnTo>
                  <a:lnTo>
                    <a:pt x="42" y="78"/>
                  </a:lnTo>
                  <a:lnTo>
                    <a:pt x="42" y="132"/>
                  </a:lnTo>
                  <a:lnTo>
                    <a:pt x="48" y="126"/>
                  </a:lnTo>
                  <a:lnTo>
                    <a:pt x="54" y="156"/>
                  </a:lnTo>
                  <a:lnTo>
                    <a:pt x="42" y="156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48" y="180"/>
                  </a:lnTo>
                  <a:lnTo>
                    <a:pt x="54" y="192"/>
                  </a:lnTo>
                  <a:lnTo>
                    <a:pt x="54" y="204"/>
                  </a:lnTo>
                  <a:lnTo>
                    <a:pt x="60" y="216"/>
                  </a:lnTo>
                  <a:lnTo>
                    <a:pt x="60" y="228"/>
                  </a:lnTo>
                  <a:lnTo>
                    <a:pt x="48" y="252"/>
                  </a:lnTo>
                  <a:lnTo>
                    <a:pt x="42" y="258"/>
                  </a:lnTo>
                  <a:lnTo>
                    <a:pt x="36" y="270"/>
                  </a:lnTo>
                  <a:lnTo>
                    <a:pt x="36" y="288"/>
                  </a:lnTo>
                  <a:lnTo>
                    <a:pt x="30" y="300"/>
                  </a:lnTo>
                  <a:lnTo>
                    <a:pt x="30" y="312"/>
                  </a:lnTo>
                  <a:lnTo>
                    <a:pt x="12" y="330"/>
                  </a:lnTo>
                  <a:lnTo>
                    <a:pt x="6" y="342"/>
                  </a:lnTo>
                  <a:lnTo>
                    <a:pt x="0" y="348"/>
                  </a:lnTo>
                  <a:lnTo>
                    <a:pt x="0" y="372"/>
                  </a:lnTo>
                  <a:lnTo>
                    <a:pt x="6" y="384"/>
                  </a:lnTo>
                  <a:lnTo>
                    <a:pt x="12" y="402"/>
                  </a:lnTo>
                  <a:lnTo>
                    <a:pt x="12" y="414"/>
                  </a:lnTo>
                  <a:lnTo>
                    <a:pt x="18" y="426"/>
                  </a:lnTo>
                  <a:lnTo>
                    <a:pt x="24" y="432"/>
                  </a:lnTo>
                  <a:lnTo>
                    <a:pt x="24" y="438"/>
                  </a:lnTo>
                  <a:lnTo>
                    <a:pt x="48" y="444"/>
                  </a:lnTo>
                  <a:lnTo>
                    <a:pt x="48" y="498"/>
                  </a:lnTo>
                  <a:lnTo>
                    <a:pt x="72" y="498"/>
                  </a:lnTo>
                  <a:lnTo>
                    <a:pt x="78" y="504"/>
                  </a:lnTo>
                  <a:lnTo>
                    <a:pt x="78" y="510"/>
                  </a:lnTo>
                  <a:lnTo>
                    <a:pt x="84" y="516"/>
                  </a:lnTo>
                  <a:lnTo>
                    <a:pt x="96" y="516"/>
                  </a:lnTo>
                  <a:lnTo>
                    <a:pt x="108" y="510"/>
                  </a:lnTo>
                  <a:lnTo>
                    <a:pt x="114" y="504"/>
                  </a:lnTo>
                  <a:lnTo>
                    <a:pt x="132" y="492"/>
                  </a:lnTo>
                  <a:lnTo>
                    <a:pt x="138" y="486"/>
                  </a:lnTo>
                  <a:lnTo>
                    <a:pt x="150" y="480"/>
                  </a:lnTo>
                  <a:lnTo>
                    <a:pt x="180" y="480"/>
                  </a:lnTo>
                  <a:lnTo>
                    <a:pt x="186" y="474"/>
                  </a:lnTo>
                  <a:lnTo>
                    <a:pt x="198" y="468"/>
                  </a:lnTo>
                  <a:lnTo>
                    <a:pt x="216" y="450"/>
                  </a:lnTo>
                  <a:lnTo>
                    <a:pt x="228" y="450"/>
                  </a:lnTo>
                  <a:lnTo>
                    <a:pt x="234" y="444"/>
                  </a:lnTo>
                  <a:lnTo>
                    <a:pt x="240" y="444"/>
                  </a:lnTo>
                  <a:lnTo>
                    <a:pt x="258" y="426"/>
                  </a:lnTo>
                  <a:lnTo>
                    <a:pt x="270" y="426"/>
                  </a:lnTo>
                  <a:lnTo>
                    <a:pt x="276" y="432"/>
                  </a:lnTo>
                  <a:lnTo>
                    <a:pt x="294" y="432"/>
                  </a:lnTo>
                  <a:lnTo>
                    <a:pt x="306" y="426"/>
                  </a:lnTo>
                  <a:lnTo>
                    <a:pt x="324" y="408"/>
                  </a:lnTo>
                  <a:lnTo>
                    <a:pt x="294" y="384"/>
                  </a:lnTo>
                  <a:lnTo>
                    <a:pt x="282" y="34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5" name="Germany" descr="© INSCALE GmbH, 05.05.2010&#10;http://www.presentationload.com/">
              <a:extLst>
                <a:ext uri="{FF2B5EF4-FFF2-40B4-BE49-F238E27FC236}">
                  <a16:creationId xmlns:a16="http://schemas.microsoft.com/office/drawing/2014/main" id="{BAB3D684-DD58-4C27-8499-146E636E81E0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8829" y="1552285"/>
              <a:ext cx="213462" cy="223839"/>
            </a:xfrm>
            <a:custGeom>
              <a:avLst/>
              <a:gdLst>
                <a:gd name="T0" fmla="*/ 2147483647 w 564"/>
                <a:gd name="T1" fmla="*/ 2147483647 h 588"/>
                <a:gd name="T2" fmla="*/ 2147483647 w 564"/>
                <a:gd name="T3" fmla="*/ 2147483647 h 588"/>
                <a:gd name="T4" fmla="*/ 2147483647 w 564"/>
                <a:gd name="T5" fmla="*/ 2147483647 h 588"/>
                <a:gd name="T6" fmla="*/ 2147483647 w 564"/>
                <a:gd name="T7" fmla="*/ 2147483647 h 588"/>
                <a:gd name="T8" fmla="*/ 2147483647 w 564"/>
                <a:gd name="T9" fmla="*/ 2147483647 h 588"/>
                <a:gd name="T10" fmla="*/ 2147483647 w 564"/>
                <a:gd name="T11" fmla="*/ 2147483647 h 588"/>
                <a:gd name="T12" fmla="*/ 2147483647 w 564"/>
                <a:gd name="T13" fmla="*/ 2147483647 h 588"/>
                <a:gd name="T14" fmla="*/ 2147483647 w 564"/>
                <a:gd name="T15" fmla="*/ 2147483647 h 588"/>
                <a:gd name="T16" fmla="*/ 2147483647 w 564"/>
                <a:gd name="T17" fmla="*/ 2147483647 h 588"/>
                <a:gd name="T18" fmla="*/ 2147483647 w 564"/>
                <a:gd name="T19" fmla="*/ 2147483647 h 588"/>
                <a:gd name="T20" fmla="*/ 2147483647 w 564"/>
                <a:gd name="T21" fmla="*/ 2147483647 h 588"/>
                <a:gd name="T22" fmla="*/ 2147483647 w 564"/>
                <a:gd name="T23" fmla="*/ 2147483647 h 588"/>
                <a:gd name="T24" fmla="*/ 2147483647 w 564"/>
                <a:gd name="T25" fmla="*/ 2147483647 h 588"/>
                <a:gd name="T26" fmla="*/ 2147483647 w 564"/>
                <a:gd name="T27" fmla="*/ 2147483647 h 588"/>
                <a:gd name="T28" fmla="*/ 2147483647 w 564"/>
                <a:gd name="T29" fmla="*/ 2147483647 h 588"/>
                <a:gd name="T30" fmla="*/ 2147483647 w 564"/>
                <a:gd name="T31" fmla="*/ 2147483647 h 588"/>
                <a:gd name="T32" fmla="*/ 2147483647 w 564"/>
                <a:gd name="T33" fmla="*/ 2147483647 h 588"/>
                <a:gd name="T34" fmla="*/ 2147483647 w 564"/>
                <a:gd name="T35" fmla="*/ 2147483647 h 588"/>
                <a:gd name="T36" fmla="*/ 2147483647 w 564"/>
                <a:gd name="T37" fmla="*/ 2147483647 h 588"/>
                <a:gd name="T38" fmla="*/ 2147483647 w 564"/>
                <a:gd name="T39" fmla="*/ 2147483647 h 588"/>
                <a:gd name="T40" fmla="*/ 2147483647 w 564"/>
                <a:gd name="T41" fmla="*/ 2147483647 h 588"/>
                <a:gd name="T42" fmla="*/ 2147483647 w 564"/>
                <a:gd name="T43" fmla="*/ 2147483647 h 588"/>
                <a:gd name="T44" fmla="*/ 2147483647 w 564"/>
                <a:gd name="T45" fmla="*/ 2147483647 h 588"/>
                <a:gd name="T46" fmla="*/ 2147483647 w 564"/>
                <a:gd name="T47" fmla="*/ 2147483647 h 588"/>
                <a:gd name="T48" fmla="*/ 2147483647 w 564"/>
                <a:gd name="T49" fmla="*/ 2147483647 h 588"/>
                <a:gd name="T50" fmla="*/ 2147483647 w 564"/>
                <a:gd name="T51" fmla="*/ 2147483647 h 588"/>
                <a:gd name="T52" fmla="*/ 2147483647 w 564"/>
                <a:gd name="T53" fmla="*/ 2147483647 h 588"/>
                <a:gd name="T54" fmla="*/ 2147483647 w 564"/>
                <a:gd name="T55" fmla="*/ 2147483647 h 588"/>
                <a:gd name="T56" fmla="*/ 2147483647 w 564"/>
                <a:gd name="T57" fmla="*/ 2147483647 h 588"/>
                <a:gd name="T58" fmla="*/ 2147483647 w 564"/>
                <a:gd name="T59" fmla="*/ 2147483647 h 588"/>
                <a:gd name="T60" fmla="*/ 2147483647 w 564"/>
                <a:gd name="T61" fmla="*/ 2147483647 h 588"/>
                <a:gd name="T62" fmla="*/ 2147483647 w 564"/>
                <a:gd name="T63" fmla="*/ 2147483647 h 588"/>
                <a:gd name="T64" fmla="*/ 2147483647 w 564"/>
                <a:gd name="T65" fmla="*/ 2147483647 h 588"/>
                <a:gd name="T66" fmla="*/ 2147483647 w 564"/>
                <a:gd name="T67" fmla="*/ 2147483647 h 588"/>
                <a:gd name="T68" fmla="*/ 2147483647 w 564"/>
                <a:gd name="T69" fmla="*/ 2147483647 h 588"/>
                <a:gd name="T70" fmla="*/ 2147483647 w 564"/>
                <a:gd name="T71" fmla="*/ 2147483647 h 588"/>
                <a:gd name="T72" fmla="*/ 2147483647 w 564"/>
                <a:gd name="T73" fmla="*/ 2147483647 h 588"/>
                <a:gd name="T74" fmla="*/ 2147483647 w 564"/>
                <a:gd name="T75" fmla="*/ 2147483647 h 588"/>
                <a:gd name="T76" fmla="*/ 2147483647 w 564"/>
                <a:gd name="T77" fmla="*/ 2147483647 h 588"/>
                <a:gd name="T78" fmla="*/ 2147483647 w 564"/>
                <a:gd name="T79" fmla="*/ 2147483647 h 588"/>
                <a:gd name="T80" fmla="*/ 2147483647 w 564"/>
                <a:gd name="T81" fmla="*/ 2147483647 h 588"/>
                <a:gd name="T82" fmla="*/ 2147483647 w 564"/>
                <a:gd name="T83" fmla="*/ 0 h 588"/>
                <a:gd name="T84" fmla="*/ 2147483647 w 564"/>
                <a:gd name="T85" fmla="*/ 2147483647 h 588"/>
                <a:gd name="T86" fmla="*/ 2147483647 w 564"/>
                <a:gd name="T87" fmla="*/ 2147483647 h 588"/>
                <a:gd name="T88" fmla="*/ 2147483647 w 564"/>
                <a:gd name="T89" fmla="*/ 2147483647 h 588"/>
                <a:gd name="T90" fmla="*/ 2147483647 w 564"/>
                <a:gd name="T91" fmla="*/ 2147483647 h 588"/>
                <a:gd name="T92" fmla="*/ 2147483647 w 564"/>
                <a:gd name="T93" fmla="*/ 2147483647 h 588"/>
                <a:gd name="T94" fmla="*/ 2147483647 w 564"/>
                <a:gd name="T95" fmla="*/ 2147483647 h 588"/>
                <a:gd name="T96" fmla="*/ 2147483647 w 564"/>
                <a:gd name="T97" fmla="*/ 2147483647 h 588"/>
                <a:gd name="T98" fmla="*/ 2147483647 w 564"/>
                <a:gd name="T99" fmla="*/ 2147483647 h 588"/>
                <a:gd name="T100" fmla="*/ 2147483647 w 564"/>
                <a:gd name="T101" fmla="*/ 2147483647 h 588"/>
                <a:gd name="T102" fmla="*/ 2147483647 w 564"/>
                <a:gd name="T103" fmla="*/ 2147483647 h 588"/>
                <a:gd name="T104" fmla="*/ 0 w 564"/>
                <a:gd name="T105" fmla="*/ 2147483647 h 588"/>
                <a:gd name="T106" fmla="*/ 2147483647 w 564"/>
                <a:gd name="T107" fmla="*/ 2147483647 h 588"/>
                <a:gd name="T108" fmla="*/ 2147483647 w 564"/>
                <a:gd name="T109" fmla="*/ 2147483647 h 588"/>
                <a:gd name="T110" fmla="*/ 2147483647 w 564"/>
                <a:gd name="T111" fmla="*/ 2147483647 h 5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64"/>
                <a:gd name="T169" fmla="*/ 0 h 588"/>
                <a:gd name="T170" fmla="*/ 564 w 564"/>
                <a:gd name="T171" fmla="*/ 588 h 5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64" h="588">
                  <a:moveTo>
                    <a:pt x="30" y="414"/>
                  </a:moveTo>
                  <a:lnTo>
                    <a:pt x="30" y="420"/>
                  </a:lnTo>
                  <a:lnTo>
                    <a:pt x="36" y="420"/>
                  </a:lnTo>
                  <a:lnTo>
                    <a:pt x="36" y="444"/>
                  </a:lnTo>
                  <a:lnTo>
                    <a:pt x="60" y="444"/>
                  </a:lnTo>
                  <a:lnTo>
                    <a:pt x="60" y="450"/>
                  </a:lnTo>
                  <a:lnTo>
                    <a:pt x="72" y="450"/>
                  </a:lnTo>
                  <a:lnTo>
                    <a:pt x="84" y="444"/>
                  </a:lnTo>
                  <a:lnTo>
                    <a:pt x="96" y="444"/>
                  </a:lnTo>
                  <a:lnTo>
                    <a:pt x="96" y="450"/>
                  </a:lnTo>
                  <a:lnTo>
                    <a:pt x="120" y="450"/>
                  </a:lnTo>
                  <a:lnTo>
                    <a:pt x="138" y="456"/>
                  </a:lnTo>
                  <a:lnTo>
                    <a:pt x="132" y="468"/>
                  </a:lnTo>
                  <a:lnTo>
                    <a:pt x="114" y="486"/>
                  </a:lnTo>
                  <a:lnTo>
                    <a:pt x="114" y="498"/>
                  </a:lnTo>
                  <a:lnTo>
                    <a:pt x="108" y="510"/>
                  </a:lnTo>
                  <a:lnTo>
                    <a:pt x="102" y="516"/>
                  </a:lnTo>
                  <a:lnTo>
                    <a:pt x="96" y="528"/>
                  </a:lnTo>
                  <a:lnTo>
                    <a:pt x="96" y="570"/>
                  </a:lnTo>
                  <a:lnTo>
                    <a:pt x="132" y="570"/>
                  </a:lnTo>
                  <a:lnTo>
                    <a:pt x="150" y="564"/>
                  </a:lnTo>
                  <a:lnTo>
                    <a:pt x="156" y="570"/>
                  </a:lnTo>
                  <a:lnTo>
                    <a:pt x="150" y="564"/>
                  </a:lnTo>
                  <a:lnTo>
                    <a:pt x="150" y="552"/>
                  </a:lnTo>
                  <a:lnTo>
                    <a:pt x="156" y="546"/>
                  </a:lnTo>
                  <a:lnTo>
                    <a:pt x="162" y="546"/>
                  </a:lnTo>
                  <a:lnTo>
                    <a:pt x="174" y="552"/>
                  </a:lnTo>
                  <a:lnTo>
                    <a:pt x="180" y="558"/>
                  </a:lnTo>
                  <a:lnTo>
                    <a:pt x="192" y="558"/>
                  </a:lnTo>
                  <a:lnTo>
                    <a:pt x="210" y="564"/>
                  </a:lnTo>
                  <a:lnTo>
                    <a:pt x="216" y="576"/>
                  </a:lnTo>
                  <a:lnTo>
                    <a:pt x="252" y="576"/>
                  </a:lnTo>
                  <a:lnTo>
                    <a:pt x="258" y="582"/>
                  </a:lnTo>
                  <a:lnTo>
                    <a:pt x="258" y="588"/>
                  </a:lnTo>
                  <a:lnTo>
                    <a:pt x="270" y="588"/>
                  </a:lnTo>
                  <a:lnTo>
                    <a:pt x="276" y="582"/>
                  </a:lnTo>
                  <a:lnTo>
                    <a:pt x="276" y="570"/>
                  </a:lnTo>
                  <a:lnTo>
                    <a:pt x="294" y="570"/>
                  </a:lnTo>
                  <a:lnTo>
                    <a:pt x="312" y="588"/>
                  </a:lnTo>
                  <a:lnTo>
                    <a:pt x="330" y="588"/>
                  </a:lnTo>
                  <a:lnTo>
                    <a:pt x="336" y="582"/>
                  </a:lnTo>
                  <a:lnTo>
                    <a:pt x="354" y="570"/>
                  </a:lnTo>
                  <a:lnTo>
                    <a:pt x="372" y="570"/>
                  </a:lnTo>
                  <a:lnTo>
                    <a:pt x="390" y="558"/>
                  </a:lnTo>
                  <a:lnTo>
                    <a:pt x="402" y="564"/>
                  </a:lnTo>
                  <a:lnTo>
                    <a:pt x="420" y="570"/>
                  </a:lnTo>
                  <a:lnTo>
                    <a:pt x="432" y="582"/>
                  </a:lnTo>
                  <a:lnTo>
                    <a:pt x="438" y="582"/>
                  </a:lnTo>
                  <a:lnTo>
                    <a:pt x="438" y="540"/>
                  </a:lnTo>
                  <a:lnTo>
                    <a:pt x="426" y="540"/>
                  </a:lnTo>
                  <a:lnTo>
                    <a:pt x="426" y="534"/>
                  </a:lnTo>
                  <a:lnTo>
                    <a:pt x="432" y="528"/>
                  </a:lnTo>
                  <a:lnTo>
                    <a:pt x="432" y="522"/>
                  </a:lnTo>
                  <a:lnTo>
                    <a:pt x="438" y="516"/>
                  </a:lnTo>
                  <a:lnTo>
                    <a:pt x="456" y="516"/>
                  </a:lnTo>
                  <a:lnTo>
                    <a:pt x="462" y="522"/>
                  </a:lnTo>
                  <a:lnTo>
                    <a:pt x="468" y="522"/>
                  </a:lnTo>
                  <a:lnTo>
                    <a:pt x="468" y="504"/>
                  </a:lnTo>
                  <a:lnTo>
                    <a:pt x="462" y="492"/>
                  </a:lnTo>
                  <a:lnTo>
                    <a:pt x="480" y="492"/>
                  </a:lnTo>
                  <a:lnTo>
                    <a:pt x="486" y="474"/>
                  </a:lnTo>
                  <a:lnTo>
                    <a:pt x="486" y="462"/>
                  </a:lnTo>
                  <a:lnTo>
                    <a:pt x="480" y="462"/>
                  </a:lnTo>
                  <a:lnTo>
                    <a:pt x="474" y="456"/>
                  </a:lnTo>
                  <a:lnTo>
                    <a:pt x="462" y="456"/>
                  </a:lnTo>
                  <a:lnTo>
                    <a:pt x="456" y="444"/>
                  </a:lnTo>
                  <a:lnTo>
                    <a:pt x="450" y="444"/>
                  </a:lnTo>
                  <a:lnTo>
                    <a:pt x="444" y="432"/>
                  </a:lnTo>
                  <a:lnTo>
                    <a:pt x="432" y="432"/>
                  </a:lnTo>
                  <a:lnTo>
                    <a:pt x="420" y="426"/>
                  </a:lnTo>
                  <a:lnTo>
                    <a:pt x="420" y="420"/>
                  </a:lnTo>
                  <a:lnTo>
                    <a:pt x="414" y="420"/>
                  </a:lnTo>
                  <a:lnTo>
                    <a:pt x="408" y="408"/>
                  </a:lnTo>
                  <a:lnTo>
                    <a:pt x="396" y="396"/>
                  </a:lnTo>
                  <a:lnTo>
                    <a:pt x="396" y="390"/>
                  </a:lnTo>
                  <a:lnTo>
                    <a:pt x="402" y="390"/>
                  </a:lnTo>
                  <a:lnTo>
                    <a:pt x="408" y="384"/>
                  </a:lnTo>
                  <a:lnTo>
                    <a:pt x="396" y="372"/>
                  </a:lnTo>
                  <a:lnTo>
                    <a:pt x="390" y="372"/>
                  </a:lnTo>
                  <a:lnTo>
                    <a:pt x="384" y="366"/>
                  </a:lnTo>
                  <a:lnTo>
                    <a:pt x="384" y="354"/>
                  </a:lnTo>
                  <a:lnTo>
                    <a:pt x="390" y="354"/>
                  </a:lnTo>
                  <a:lnTo>
                    <a:pt x="390" y="360"/>
                  </a:lnTo>
                  <a:lnTo>
                    <a:pt x="402" y="360"/>
                  </a:lnTo>
                  <a:lnTo>
                    <a:pt x="402" y="354"/>
                  </a:lnTo>
                  <a:lnTo>
                    <a:pt x="414" y="354"/>
                  </a:lnTo>
                  <a:lnTo>
                    <a:pt x="414" y="348"/>
                  </a:lnTo>
                  <a:lnTo>
                    <a:pt x="420" y="342"/>
                  </a:lnTo>
                  <a:lnTo>
                    <a:pt x="426" y="342"/>
                  </a:lnTo>
                  <a:lnTo>
                    <a:pt x="438" y="348"/>
                  </a:lnTo>
                  <a:lnTo>
                    <a:pt x="450" y="336"/>
                  </a:lnTo>
                  <a:lnTo>
                    <a:pt x="468" y="330"/>
                  </a:lnTo>
                  <a:lnTo>
                    <a:pt x="468" y="324"/>
                  </a:lnTo>
                  <a:lnTo>
                    <a:pt x="492" y="324"/>
                  </a:lnTo>
                  <a:lnTo>
                    <a:pt x="492" y="318"/>
                  </a:lnTo>
                  <a:lnTo>
                    <a:pt x="510" y="318"/>
                  </a:lnTo>
                  <a:lnTo>
                    <a:pt x="510" y="312"/>
                  </a:lnTo>
                  <a:lnTo>
                    <a:pt x="516" y="306"/>
                  </a:lnTo>
                  <a:lnTo>
                    <a:pt x="522" y="306"/>
                  </a:lnTo>
                  <a:lnTo>
                    <a:pt x="528" y="300"/>
                  </a:lnTo>
                  <a:lnTo>
                    <a:pt x="540" y="312"/>
                  </a:lnTo>
                  <a:lnTo>
                    <a:pt x="552" y="312"/>
                  </a:lnTo>
                  <a:lnTo>
                    <a:pt x="558" y="300"/>
                  </a:lnTo>
                  <a:lnTo>
                    <a:pt x="558" y="294"/>
                  </a:lnTo>
                  <a:lnTo>
                    <a:pt x="564" y="288"/>
                  </a:lnTo>
                  <a:lnTo>
                    <a:pt x="564" y="282"/>
                  </a:lnTo>
                  <a:lnTo>
                    <a:pt x="552" y="282"/>
                  </a:lnTo>
                  <a:lnTo>
                    <a:pt x="558" y="276"/>
                  </a:lnTo>
                  <a:lnTo>
                    <a:pt x="558" y="264"/>
                  </a:lnTo>
                  <a:lnTo>
                    <a:pt x="552" y="264"/>
                  </a:lnTo>
                  <a:lnTo>
                    <a:pt x="546" y="270"/>
                  </a:lnTo>
                  <a:lnTo>
                    <a:pt x="546" y="252"/>
                  </a:lnTo>
                  <a:lnTo>
                    <a:pt x="540" y="246"/>
                  </a:lnTo>
                  <a:lnTo>
                    <a:pt x="534" y="246"/>
                  </a:lnTo>
                  <a:lnTo>
                    <a:pt x="528" y="240"/>
                  </a:lnTo>
                  <a:lnTo>
                    <a:pt x="528" y="234"/>
                  </a:lnTo>
                  <a:lnTo>
                    <a:pt x="540" y="228"/>
                  </a:lnTo>
                  <a:lnTo>
                    <a:pt x="546" y="222"/>
                  </a:lnTo>
                  <a:lnTo>
                    <a:pt x="540" y="216"/>
                  </a:lnTo>
                  <a:lnTo>
                    <a:pt x="534" y="216"/>
                  </a:lnTo>
                  <a:lnTo>
                    <a:pt x="540" y="210"/>
                  </a:lnTo>
                  <a:lnTo>
                    <a:pt x="540" y="204"/>
                  </a:lnTo>
                  <a:lnTo>
                    <a:pt x="528" y="204"/>
                  </a:lnTo>
                  <a:lnTo>
                    <a:pt x="528" y="192"/>
                  </a:lnTo>
                  <a:lnTo>
                    <a:pt x="534" y="192"/>
                  </a:lnTo>
                  <a:lnTo>
                    <a:pt x="534" y="174"/>
                  </a:lnTo>
                  <a:lnTo>
                    <a:pt x="522" y="174"/>
                  </a:lnTo>
                  <a:lnTo>
                    <a:pt x="516" y="168"/>
                  </a:lnTo>
                  <a:lnTo>
                    <a:pt x="510" y="168"/>
                  </a:lnTo>
                  <a:lnTo>
                    <a:pt x="504" y="162"/>
                  </a:lnTo>
                  <a:lnTo>
                    <a:pt x="504" y="150"/>
                  </a:lnTo>
                  <a:lnTo>
                    <a:pt x="510" y="150"/>
                  </a:lnTo>
                  <a:lnTo>
                    <a:pt x="522" y="138"/>
                  </a:lnTo>
                  <a:lnTo>
                    <a:pt x="522" y="120"/>
                  </a:lnTo>
                  <a:lnTo>
                    <a:pt x="516" y="114"/>
                  </a:lnTo>
                  <a:lnTo>
                    <a:pt x="510" y="114"/>
                  </a:lnTo>
                  <a:lnTo>
                    <a:pt x="510" y="96"/>
                  </a:lnTo>
                  <a:lnTo>
                    <a:pt x="504" y="90"/>
                  </a:lnTo>
                  <a:lnTo>
                    <a:pt x="486" y="84"/>
                  </a:lnTo>
                  <a:lnTo>
                    <a:pt x="486" y="78"/>
                  </a:lnTo>
                  <a:lnTo>
                    <a:pt x="480" y="66"/>
                  </a:lnTo>
                  <a:lnTo>
                    <a:pt x="474" y="60"/>
                  </a:lnTo>
                  <a:lnTo>
                    <a:pt x="456" y="60"/>
                  </a:lnTo>
                  <a:lnTo>
                    <a:pt x="450" y="54"/>
                  </a:lnTo>
                  <a:lnTo>
                    <a:pt x="444" y="54"/>
                  </a:lnTo>
                  <a:lnTo>
                    <a:pt x="438" y="48"/>
                  </a:lnTo>
                  <a:lnTo>
                    <a:pt x="426" y="48"/>
                  </a:lnTo>
                  <a:lnTo>
                    <a:pt x="420" y="42"/>
                  </a:lnTo>
                  <a:lnTo>
                    <a:pt x="396" y="42"/>
                  </a:lnTo>
                  <a:lnTo>
                    <a:pt x="384" y="54"/>
                  </a:lnTo>
                  <a:lnTo>
                    <a:pt x="342" y="54"/>
                  </a:lnTo>
                  <a:lnTo>
                    <a:pt x="342" y="72"/>
                  </a:lnTo>
                  <a:lnTo>
                    <a:pt x="300" y="72"/>
                  </a:lnTo>
                  <a:lnTo>
                    <a:pt x="300" y="60"/>
                  </a:lnTo>
                  <a:lnTo>
                    <a:pt x="312" y="48"/>
                  </a:lnTo>
                  <a:lnTo>
                    <a:pt x="312" y="42"/>
                  </a:lnTo>
                  <a:lnTo>
                    <a:pt x="318" y="30"/>
                  </a:lnTo>
                  <a:lnTo>
                    <a:pt x="294" y="42"/>
                  </a:lnTo>
                  <a:lnTo>
                    <a:pt x="252" y="36"/>
                  </a:lnTo>
                  <a:lnTo>
                    <a:pt x="246" y="30"/>
                  </a:lnTo>
                  <a:lnTo>
                    <a:pt x="246" y="18"/>
                  </a:lnTo>
                  <a:lnTo>
                    <a:pt x="240" y="6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6"/>
                  </a:lnTo>
                  <a:lnTo>
                    <a:pt x="204" y="6"/>
                  </a:lnTo>
                  <a:lnTo>
                    <a:pt x="198" y="0"/>
                  </a:lnTo>
                  <a:lnTo>
                    <a:pt x="168" y="0"/>
                  </a:lnTo>
                  <a:lnTo>
                    <a:pt x="192" y="36"/>
                  </a:lnTo>
                  <a:lnTo>
                    <a:pt x="180" y="48"/>
                  </a:lnTo>
                  <a:lnTo>
                    <a:pt x="198" y="72"/>
                  </a:lnTo>
                  <a:lnTo>
                    <a:pt x="216" y="90"/>
                  </a:lnTo>
                  <a:lnTo>
                    <a:pt x="186" y="78"/>
                  </a:lnTo>
                  <a:lnTo>
                    <a:pt x="162" y="84"/>
                  </a:lnTo>
                  <a:lnTo>
                    <a:pt x="162" y="108"/>
                  </a:lnTo>
                  <a:lnTo>
                    <a:pt x="132" y="108"/>
                  </a:lnTo>
                  <a:lnTo>
                    <a:pt x="126" y="96"/>
                  </a:lnTo>
                  <a:lnTo>
                    <a:pt x="84" y="96"/>
                  </a:lnTo>
                  <a:lnTo>
                    <a:pt x="84" y="126"/>
                  </a:lnTo>
                  <a:lnTo>
                    <a:pt x="90" y="126"/>
                  </a:lnTo>
                  <a:lnTo>
                    <a:pt x="84" y="132"/>
                  </a:lnTo>
                  <a:lnTo>
                    <a:pt x="90" y="144"/>
                  </a:lnTo>
                  <a:lnTo>
                    <a:pt x="78" y="150"/>
                  </a:lnTo>
                  <a:lnTo>
                    <a:pt x="72" y="150"/>
                  </a:lnTo>
                  <a:lnTo>
                    <a:pt x="72" y="168"/>
                  </a:lnTo>
                  <a:lnTo>
                    <a:pt x="78" y="174"/>
                  </a:lnTo>
                  <a:lnTo>
                    <a:pt x="66" y="174"/>
                  </a:lnTo>
                  <a:lnTo>
                    <a:pt x="54" y="180"/>
                  </a:lnTo>
                  <a:lnTo>
                    <a:pt x="48" y="180"/>
                  </a:lnTo>
                  <a:lnTo>
                    <a:pt x="48" y="186"/>
                  </a:lnTo>
                  <a:lnTo>
                    <a:pt x="54" y="192"/>
                  </a:lnTo>
                  <a:lnTo>
                    <a:pt x="60" y="192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6" y="210"/>
                  </a:lnTo>
                  <a:lnTo>
                    <a:pt x="60" y="216"/>
                  </a:lnTo>
                  <a:lnTo>
                    <a:pt x="54" y="228"/>
                  </a:lnTo>
                  <a:lnTo>
                    <a:pt x="48" y="228"/>
                  </a:lnTo>
                  <a:lnTo>
                    <a:pt x="42" y="234"/>
                  </a:lnTo>
                  <a:lnTo>
                    <a:pt x="42" y="240"/>
                  </a:lnTo>
                  <a:lnTo>
                    <a:pt x="18" y="240"/>
                  </a:lnTo>
                  <a:lnTo>
                    <a:pt x="12" y="234"/>
                  </a:lnTo>
                  <a:lnTo>
                    <a:pt x="6" y="234"/>
                  </a:lnTo>
                  <a:lnTo>
                    <a:pt x="12" y="258"/>
                  </a:lnTo>
                  <a:lnTo>
                    <a:pt x="12" y="264"/>
                  </a:lnTo>
                  <a:lnTo>
                    <a:pt x="18" y="270"/>
                  </a:lnTo>
                  <a:lnTo>
                    <a:pt x="18" y="276"/>
                  </a:lnTo>
                  <a:lnTo>
                    <a:pt x="6" y="282"/>
                  </a:lnTo>
                  <a:lnTo>
                    <a:pt x="0" y="288"/>
                  </a:lnTo>
                  <a:lnTo>
                    <a:pt x="6" y="294"/>
                  </a:lnTo>
                  <a:lnTo>
                    <a:pt x="6" y="306"/>
                  </a:lnTo>
                  <a:lnTo>
                    <a:pt x="0" y="312"/>
                  </a:lnTo>
                  <a:lnTo>
                    <a:pt x="0" y="324"/>
                  </a:lnTo>
                  <a:lnTo>
                    <a:pt x="12" y="324"/>
                  </a:lnTo>
                  <a:lnTo>
                    <a:pt x="24" y="336"/>
                  </a:lnTo>
                  <a:lnTo>
                    <a:pt x="24" y="354"/>
                  </a:lnTo>
                  <a:lnTo>
                    <a:pt x="30" y="360"/>
                  </a:lnTo>
                  <a:lnTo>
                    <a:pt x="18" y="360"/>
                  </a:lnTo>
                  <a:lnTo>
                    <a:pt x="12" y="366"/>
                  </a:lnTo>
                  <a:lnTo>
                    <a:pt x="12" y="384"/>
                  </a:lnTo>
                  <a:lnTo>
                    <a:pt x="18" y="390"/>
                  </a:lnTo>
                  <a:lnTo>
                    <a:pt x="24" y="390"/>
                  </a:lnTo>
                  <a:lnTo>
                    <a:pt x="36" y="396"/>
                  </a:lnTo>
                  <a:lnTo>
                    <a:pt x="36" y="408"/>
                  </a:lnTo>
                  <a:lnTo>
                    <a:pt x="30" y="41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6" name="Georgia" descr="© INSCALE GmbH, 05.05.2010&#10;http://www.presentationload.com/">
              <a:extLst>
                <a:ext uri="{FF2B5EF4-FFF2-40B4-BE49-F238E27FC236}">
                  <a16:creationId xmlns:a16="http://schemas.microsoft.com/office/drawing/2014/main" id="{665371EC-24AE-4BF8-A3E7-5A9BF37BD62F}"/>
                </a:ext>
              </a:extLst>
            </p:cNvPr>
            <p:cNvSpPr>
              <a:spLocks/>
            </p:cNvSpPr>
            <p:nvPr/>
          </p:nvSpPr>
          <p:spPr bwMode="gray">
            <a:xfrm>
              <a:off x="5237475" y="1887303"/>
              <a:ext cx="174919" cy="80048"/>
            </a:xfrm>
            <a:custGeom>
              <a:avLst/>
              <a:gdLst>
                <a:gd name="T0" fmla="*/ 2147483647 w 462"/>
                <a:gd name="T1" fmla="*/ 2147483647 h 210"/>
                <a:gd name="T2" fmla="*/ 2147483647 w 462"/>
                <a:gd name="T3" fmla="*/ 2147483647 h 210"/>
                <a:gd name="T4" fmla="*/ 2147483647 w 462"/>
                <a:gd name="T5" fmla="*/ 2147483647 h 210"/>
                <a:gd name="T6" fmla="*/ 2147483647 w 462"/>
                <a:gd name="T7" fmla="*/ 2147483647 h 210"/>
                <a:gd name="T8" fmla="*/ 2147483647 w 462"/>
                <a:gd name="T9" fmla="*/ 2147483647 h 210"/>
                <a:gd name="T10" fmla="*/ 2147483647 w 462"/>
                <a:gd name="T11" fmla="*/ 2147483647 h 210"/>
                <a:gd name="T12" fmla="*/ 2147483647 w 462"/>
                <a:gd name="T13" fmla="*/ 2147483647 h 210"/>
                <a:gd name="T14" fmla="*/ 2147483647 w 462"/>
                <a:gd name="T15" fmla="*/ 2147483647 h 210"/>
                <a:gd name="T16" fmla="*/ 2147483647 w 462"/>
                <a:gd name="T17" fmla="*/ 2147483647 h 210"/>
                <a:gd name="T18" fmla="*/ 2147483647 w 462"/>
                <a:gd name="T19" fmla="*/ 2147483647 h 210"/>
                <a:gd name="T20" fmla="*/ 2147483647 w 462"/>
                <a:gd name="T21" fmla="*/ 2147483647 h 210"/>
                <a:gd name="T22" fmla="*/ 2147483647 w 462"/>
                <a:gd name="T23" fmla="*/ 2147483647 h 210"/>
                <a:gd name="T24" fmla="*/ 2147483647 w 462"/>
                <a:gd name="T25" fmla="*/ 2147483647 h 210"/>
                <a:gd name="T26" fmla="*/ 2147483647 w 462"/>
                <a:gd name="T27" fmla="*/ 2147483647 h 210"/>
                <a:gd name="T28" fmla="*/ 2147483647 w 462"/>
                <a:gd name="T29" fmla="*/ 2147483647 h 210"/>
                <a:gd name="T30" fmla="*/ 2147483647 w 462"/>
                <a:gd name="T31" fmla="*/ 2147483647 h 210"/>
                <a:gd name="T32" fmla="*/ 2147483647 w 462"/>
                <a:gd name="T33" fmla="*/ 2147483647 h 210"/>
                <a:gd name="T34" fmla="*/ 2147483647 w 462"/>
                <a:gd name="T35" fmla="*/ 2147483647 h 210"/>
                <a:gd name="T36" fmla="*/ 2147483647 w 462"/>
                <a:gd name="T37" fmla="*/ 2147483647 h 210"/>
                <a:gd name="T38" fmla="*/ 2147483647 w 462"/>
                <a:gd name="T39" fmla="*/ 2147483647 h 210"/>
                <a:gd name="T40" fmla="*/ 2147483647 w 462"/>
                <a:gd name="T41" fmla="*/ 2147483647 h 210"/>
                <a:gd name="T42" fmla="*/ 2147483647 w 462"/>
                <a:gd name="T43" fmla="*/ 2147483647 h 210"/>
                <a:gd name="T44" fmla="*/ 2147483647 w 462"/>
                <a:gd name="T45" fmla="*/ 2147483647 h 210"/>
                <a:gd name="T46" fmla="*/ 2147483647 w 462"/>
                <a:gd name="T47" fmla="*/ 2147483647 h 210"/>
                <a:gd name="T48" fmla="*/ 2147483647 w 462"/>
                <a:gd name="T49" fmla="*/ 2147483647 h 210"/>
                <a:gd name="T50" fmla="*/ 2147483647 w 462"/>
                <a:gd name="T51" fmla="*/ 2147483647 h 210"/>
                <a:gd name="T52" fmla="*/ 2147483647 w 462"/>
                <a:gd name="T53" fmla="*/ 2147483647 h 210"/>
                <a:gd name="T54" fmla="*/ 2147483647 w 462"/>
                <a:gd name="T55" fmla="*/ 2147483647 h 210"/>
                <a:gd name="T56" fmla="*/ 2147483647 w 462"/>
                <a:gd name="T57" fmla="*/ 2147483647 h 210"/>
                <a:gd name="T58" fmla="*/ 2147483647 w 462"/>
                <a:gd name="T59" fmla="*/ 2147483647 h 210"/>
                <a:gd name="T60" fmla="*/ 2147483647 w 462"/>
                <a:gd name="T61" fmla="*/ 2147483647 h 210"/>
                <a:gd name="T62" fmla="*/ 2147483647 w 462"/>
                <a:gd name="T63" fmla="*/ 2147483647 h 210"/>
                <a:gd name="T64" fmla="*/ 2147483647 w 462"/>
                <a:gd name="T65" fmla="*/ 2147483647 h 210"/>
                <a:gd name="T66" fmla="*/ 2147483647 w 462"/>
                <a:gd name="T67" fmla="*/ 2147483647 h 210"/>
                <a:gd name="T68" fmla="*/ 2147483647 w 462"/>
                <a:gd name="T69" fmla="*/ 2147483647 h 210"/>
                <a:gd name="T70" fmla="*/ 2147483647 w 462"/>
                <a:gd name="T71" fmla="*/ 2147483647 h 210"/>
                <a:gd name="T72" fmla="*/ 2147483647 w 462"/>
                <a:gd name="T73" fmla="*/ 2147483647 h 210"/>
                <a:gd name="T74" fmla="*/ 2147483647 w 462"/>
                <a:gd name="T75" fmla="*/ 2147483647 h 210"/>
                <a:gd name="T76" fmla="*/ 2147483647 w 462"/>
                <a:gd name="T77" fmla="*/ 2147483647 h 210"/>
                <a:gd name="T78" fmla="*/ 2147483647 w 462"/>
                <a:gd name="T79" fmla="*/ 2147483647 h 210"/>
                <a:gd name="T80" fmla="*/ 2147483647 w 462"/>
                <a:gd name="T81" fmla="*/ 0 h 210"/>
                <a:gd name="T82" fmla="*/ 0 w 462"/>
                <a:gd name="T83" fmla="*/ 2147483647 h 2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2"/>
                <a:gd name="T127" fmla="*/ 0 h 210"/>
                <a:gd name="T128" fmla="*/ 462 w 462"/>
                <a:gd name="T129" fmla="*/ 210 h 2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2" h="210">
                  <a:moveTo>
                    <a:pt x="6" y="18"/>
                  </a:moveTo>
                  <a:lnTo>
                    <a:pt x="12" y="18"/>
                  </a:lnTo>
                  <a:lnTo>
                    <a:pt x="18" y="24"/>
                  </a:lnTo>
                  <a:lnTo>
                    <a:pt x="30" y="30"/>
                  </a:lnTo>
                  <a:lnTo>
                    <a:pt x="42" y="42"/>
                  </a:lnTo>
                  <a:lnTo>
                    <a:pt x="60" y="48"/>
                  </a:lnTo>
                  <a:lnTo>
                    <a:pt x="72" y="54"/>
                  </a:lnTo>
                  <a:lnTo>
                    <a:pt x="78" y="54"/>
                  </a:lnTo>
                  <a:lnTo>
                    <a:pt x="84" y="60"/>
                  </a:lnTo>
                  <a:lnTo>
                    <a:pt x="96" y="66"/>
                  </a:lnTo>
                  <a:lnTo>
                    <a:pt x="102" y="78"/>
                  </a:lnTo>
                  <a:lnTo>
                    <a:pt x="114" y="84"/>
                  </a:lnTo>
                  <a:lnTo>
                    <a:pt x="114" y="96"/>
                  </a:lnTo>
                  <a:lnTo>
                    <a:pt x="120" y="114"/>
                  </a:lnTo>
                  <a:lnTo>
                    <a:pt x="120" y="132"/>
                  </a:lnTo>
                  <a:lnTo>
                    <a:pt x="126" y="138"/>
                  </a:lnTo>
                  <a:lnTo>
                    <a:pt x="132" y="150"/>
                  </a:lnTo>
                  <a:lnTo>
                    <a:pt x="138" y="156"/>
                  </a:lnTo>
                  <a:lnTo>
                    <a:pt x="138" y="162"/>
                  </a:lnTo>
                  <a:lnTo>
                    <a:pt x="132" y="168"/>
                  </a:lnTo>
                  <a:lnTo>
                    <a:pt x="168" y="174"/>
                  </a:lnTo>
                  <a:lnTo>
                    <a:pt x="174" y="168"/>
                  </a:lnTo>
                  <a:lnTo>
                    <a:pt x="186" y="162"/>
                  </a:lnTo>
                  <a:lnTo>
                    <a:pt x="198" y="162"/>
                  </a:lnTo>
                  <a:lnTo>
                    <a:pt x="210" y="168"/>
                  </a:lnTo>
                  <a:lnTo>
                    <a:pt x="216" y="174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46" y="192"/>
                  </a:lnTo>
                  <a:lnTo>
                    <a:pt x="246" y="198"/>
                  </a:lnTo>
                  <a:lnTo>
                    <a:pt x="252" y="204"/>
                  </a:lnTo>
                  <a:lnTo>
                    <a:pt x="276" y="198"/>
                  </a:lnTo>
                  <a:lnTo>
                    <a:pt x="282" y="192"/>
                  </a:lnTo>
                  <a:lnTo>
                    <a:pt x="336" y="198"/>
                  </a:lnTo>
                  <a:lnTo>
                    <a:pt x="336" y="180"/>
                  </a:lnTo>
                  <a:lnTo>
                    <a:pt x="342" y="180"/>
                  </a:lnTo>
                  <a:lnTo>
                    <a:pt x="348" y="186"/>
                  </a:lnTo>
                  <a:lnTo>
                    <a:pt x="354" y="186"/>
                  </a:lnTo>
                  <a:lnTo>
                    <a:pt x="354" y="180"/>
                  </a:lnTo>
                  <a:lnTo>
                    <a:pt x="366" y="168"/>
                  </a:lnTo>
                  <a:lnTo>
                    <a:pt x="390" y="168"/>
                  </a:lnTo>
                  <a:lnTo>
                    <a:pt x="396" y="174"/>
                  </a:lnTo>
                  <a:lnTo>
                    <a:pt x="396" y="180"/>
                  </a:lnTo>
                  <a:lnTo>
                    <a:pt x="414" y="198"/>
                  </a:lnTo>
                  <a:lnTo>
                    <a:pt x="426" y="192"/>
                  </a:lnTo>
                  <a:lnTo>
                    <a:pt x="438" y="192"/>
                  </a:lnTo>
                  <a:lnTo>
                    <a:pt x="456" y="210"/>
                  </a:lnTo>
                  <a:lnTo>
                    <a:pt x="462" y="204"/>
                  </a:lnTo>
                  <a:lnTo>
                    <a:pt x="456" y="192"/>
                  </a:lnTo>
                  <a:lnTo>
                    <a:pt x="450" y="186"/>
                  </a:lnTo>
                  <a:lnTo>
                    <a:pt x="444" y="174"/>
                  </a:lnTo>
                  <a:lnTo>
                    <a:pt x="438" y="168"/>
                  </a:lnTo>
                  <a:lnTo>
                    <a:pt x="432" y="168"/>
                  </a:lnTo>
                  <a:lnTo>
                    <a:pt x="414" y="150"/>
                  </a:lnTo>
                  <a:lnTo>
                    <a:pt x="420" y="144"/>
                  </a:lnTo>
                  <a:lnTo>
                    <a:pt x="432" y="144"/>
                  </a:lnTo>
                  <a:lnTo>
                    <a:pt x="420" y="132"/>
                  </a:lnTo>
                  <a:lnTo>
                    <a:pt x="408" y="126"/>
                  </a:lnTo>
                  <a:lnTo>
                    <a:pt x="396" y="114"/>
                  </a:lnTo>
                  <a:lnTo>
                    <a:pt x="378" y="114"/>
                  </a:lnTo>
                  <a:lnTo>
                    <a:pt x="378" y="108"/>
                  </a:lnTo>
                  <a:lnTo>
                    <a:pt x="384" y="102"/>
                  </a:lnTo>
                  <a:lnTo>
                    <a:pt x="384" y="90"/>
                  </a:lnTo>
                  <a:lnTo>
                    <a:pt x="354" y="84"/>
                  </a:lnTo>
                  <a:lnTo>
                    <a:pt x="342" y="72"/>
                  </a:lnTo>
                  <a:lnTo>
                    <a:pt x="330" y="66"/>
                  </a:lnTo>
                  <a:lnTo>
                    <a:pt x="300" y="66"/>
                  </a:lnTo>
                  <a:lnTo>
                    <a:pt x="300" y="72"/>
                  </a:lnTo>
                  <a:lnTo>
                    <a:pt x="288" y="72"/>
                  </a:lnTo>
                  <a:lnTo>
                    <a:pt x="282" y="78"/>
                  </a:lnTo>
                  <a:lnTo>
                    <a:pt x="258" y="78"/>
                  </a:lnTo>
                  <a:lnTo>
                    <a:pt x="246" y="72"/>
                  </a:lnTo>
                  <a:lnTo>
                    <a:pt x="240" y="72"/>
                  </a:lnTo>
                  <a:lnTo>
                    <a:pt x="240" y="66"/>
                  </a:lnTo>
                  <a:lnTo>
                    <a:pt x="192" y="36"/>
                  </a:lnTo>
                  <a:lnTo>
                    <a:pt x="186" y="36"/>
                  </a:lnTo>
                  <a:lnTo>
                    <a:pt x="180" y="30"/>
                  </a:lnTo>
                  <a:lnTo>
                    <a:pt x="144" y="30"/>
                  </a:lnTo>
                  <a:lnTo>
                    <a:pt x="84" y="18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7" name="The Gambia" descr="© INSCALE GmbH, 05.05.2010&#10;http://www.presentationload.com/">
              <a:extLst>
                <a:ext uri="{FF2B5EF4-FFF2-40B4-BE49-F238E27FC236}">
                  <a16:creationId xmlns:a16="http://schemas.microsoft.com/office/drawing/2014/main" id="{2F248A3E-1E3E-41B2-88A8-6BB1F4976FB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6233" y="2797483"/>
              <a:ext cx="81531" cy="19271"/>
            </a:xfrm>
            <a:custGeom>
              <a:avLst/>
              <a:gdLst>
                <a:gd name="T0" fmla="*/ 2147483647 w 216"/>
                <a:gd name="T1" fmla="*/ 2147483647 h 54"/>
                <a:gd name="T2" fmla="*/ 2147483647 w 216"/>
                <a:gd name="T3" fmla="*/ 2147483647 h 54"/>
                <a:gd name="T4" fmla="*/ 2147483647 w 216"/>
                <a:gd name="T5" fmla="*/ 2147483647 h 54"/>
                <a:gd name="T6" fmla="*/ 2147483647 w 216"/>
                <a:gd name="T7" fmla="*/ 2147483647 h 54"/>
                <a:gd name="T8" fmla="*/ 0 w 216"/>
                <a:gd name="T9" fmla="*/ 2147483647 h 54"/>
                <a:gd name="T10" fmla="*/ 0 w 216"/>
                <a:gd name="T11" fmla="*/ 2147483647 h 54"/>
                <a:gd name="T12" fmla="*/ 2147483647 w 216"/>
                <a:gd name="T13" fmla="*/ 2147483647 h 54"/>
                <a:gd name="T14" fmla="*/ 2147483647 w 216"/>
                <a:gd name="T15" fmla="*/ 2147483647 h 54"/>
                <a:gd name="T16" fmla="*/ 2147483647 w 216"/>
                <a:gd name="T17" fmla="*/ 2147483647 h 54"/>
                <a:gd name="T18" fmla="*/ 2147483647 w 216"/>
                <a:gd name="T19" fmla="*/ 2147483647 h 54"/>
                <a:gd name="T20" fmla="*/ 2147483647 w 216"/>
                <a:gd name="T21" fmla="*/ 2147483647 h 54"/>
                <a:gd name="T22" fmla="*/ 2147483647 w 216"/>
                <a:gd name="T23" fmla="*/ 2147483647 h 54"/>
                <a:gd name="T24" fmla="*/ 2147483647 w 216"/>
                <a:gd name="T25" fmla="*/ 2147483647 h 54"/>
                <a:gd name="T26" fmla="*/ 2147483647 w 216"/>
                <a:gd name="T27" fmla="*/ 2147483647 h 54"/>
                <a:gd name="T28" fmla="*/ 2147483647 w 216"/>
                <a:gd name="T29" fmla="*/ 2147483647 h 54"/>
                <a:gd name="T30" fmla="*/ 2147483647 w 216"/>
                <a:gd name="T31" fmla="*/ 2147483647 h 54"/>
                <a:gd name="T32" fmla="*/ 2147483647 w 216"/>
                <a:gd name="T33" fmla="*/ 2147483647 h 54"/>
                <a:gd name="T34" fmla="*/ 2147483647 w 216"/>
                <a:gd name="T35" fmla="*/ 2147483647 h 54"/>
                <a:gd name="T36" fmla="*/ 2147483647 w 216"/>
                <a:gd name="T37" fmla="*/ 2147483647 h 54"/>
                <a:gd name="T38" fmla="*/ 2147483647 w 216"/>
                <a:gd name="T39" fmla="*/ 2147483647 h 54"/>
                <a:gd name="T40" fmla="*/ 2147483647 w 216"/>
                <a:gd name="T41" fmla="*/ 2147483647 h 54"/>
                <a:gd name="T42" fmla="*/ 2147483647 w 216"/>
                <a:gd name="T43" fmla="*/ 2147483647 h 54"/>
                <a:gd name="T44" fmla="*/ 2147483647 w 216"/>
                <a:gd name="T45" fmla="*/ 2147483647 h 54"/>
                <a:gd name="T46" fmla="*/ 2147483647 w 216"/>
                <a:gd name="T47" fmla="*/ 2147483647 h 54"/>
                <a:gd name="T48" fmla="*/ 2147483647 w 216"/>
                <a:gd name="T49" fmla="*/ 2147483647 h 54"/>
                <a:gd name="T50" fmla="*/ 2147483647 w 216"/>
                <a:gd name="T51" fmla="*/ 2147483647 h 54"/>
                <a:gd name="T52" fmla="*/ 2147483647 w 216"/>
                <a:gd name="T53" fmla="*/ 2147483647 h 54"/>
                <a:gd name="T54" fmla="*/ 2147483647 w 216"/>
                <a:gd name="T55" fmla="*/ 2147483647 h 54"/>
                <a:gd name="T56" fmla="*/ 2147483647 w 216"/>
                <a:gd name="T57" fmla="*/ 2147483647 h 54"/>
                <a:gd name="T58" fmla="*/ 2147483647 w 216"/>
                <a:gd name="T59" fmla="*/ 0 h 54"/>
                <a:gd name="T60" fmla="*/ 2147483647 w 216"/>
                <a:gd name="T61" fmla="*/ 0 h 54"/>
                <a:gd name="T62" fmla="*/ 2147483647 w 216"/>
                <a:gd name="T63" fmla="*/ 2147483647 h 54"/>
                <a:gd name="T64" fmla="*/ 2147483647 w 216"/>
                <a:gd name="T65" fmla="*/ 2147483647 h 54"/>
                <a:gd name="T66" fmla="*/ 2147483647 w 216"/>
                <a:gd name="T67" fmla="*/ 214748364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54"/>
                <a:gd name="T104" fmla="*/ 216 w 216"/>
                <a:gd name="T105" fmla="*/ 54 h 5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54">
                  <a:moveTo>
                    <a:pt x="18" y="18"/>
                  </a:moveTo>
                  <a:lnTo>
                    <a:pt x="12" y="24"/>
                  </a:lnTo>
                  <a:lnTo>
                    <a:pt x="6" y="36"/>
                  </a:lnTo>
                  <a:lnTo>
                    <a:pt x="6" y="42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72" y="54"/>
                  </a:lnTo>
                  <a:lnTo>
                    <a:pt x="72" y="42"/>
                  </a:lnTo>
                  <a:lnTo>
                    <a:pt x="84" y="42"/>
                  </a:lnTo>
                  <a:lnTo>
                    <a:pt x="90" y="36"/>
                  </a:lnTo>
                  <a:lnTo>
                    <a:pt x="114" y="36"/>
                  </a:lnTo>
                  <a:lnTo>
                    <a:pt x="120" y="24"/>
                  </a:lnTo>
                  <a:lnTo>
                    <a:pt x="126" y="18"/>
                  </a:lnTo>
                  <a:lnTo>
                    <a:pt x="132" y="24"/>
                  </a:lnTo>
                  <a:lnTo>
                    <a:pt x="144" y="30"/>
                  </a:lnTo>
                  <a:lnTo>
                    <a:pt x="150" y="42"/>
                  </a:lnTo>
                  <a:lnTo>
                    <a:pt x="168" y="48"/>
                  </a:lnTo>
                  <a:lnTo>
                    <a:pt x="192" y="48"/>
                  </a:lnTo>
                  <a:lnTo>
                    <a:pt x="198" y="42"/>
                  </a:lnTo>
                  <a:lnTo>
                    <a:pt x="210" y="36"/>
                  </a:lnTo>
                  <a:lnTo>
                    <a:pt x="216" y="30"/>
                  </a:lnTo>
                  <a:lnTo>
                    <a:pt x="216" y="24"/>
                  </a:lnTo>
                  <a:lnTo>
                    <a:pt x="210" y="18"/>
                  </a:lnTo>
                  <a:lnTo>
                    <a:pt x="186" y="18"/>
                  </a:lnTo>
                  <a:lnTo>
                    <a:pt x="180" y="24"/>
                  </a:lnTo>
                  <a:lnTo>
                    <a:pt x="168" y="24"/>
                  </a:lnTo>
                  <a:lnTo>
                    <a:pt x="162" y="12"/>
                  </a:lnTo>
                  <a:lnTo>
                    <a:pt x="156" y="6"/>
                  </a:lnTo>
                  <a:lnTo>
                    <a:pt x="144" y="12"/>
                  </a:lnTo>
                  <a:lnTo>
                    <a:pt x="144" y="0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18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8" name="Gabon" descr="© INSCALE GmbH, 05.05.2010&#10;http://www.presentationload.com/">
              <a:extLst>
                <a:ext uri="{FF2B5EF4-FFF2-40B4-BE49-F238E27FC236}">
                  <a16:creationId xmlns:a16="http://schemas.microsoft.com/office/drawing/2014/main" id="{CCF0E61B-B3DB-4C5D-A2AC-F7AF749D1555}"/>
                </a:ext>
              </a:extLst>
            </p:cNvPr>
            <p:cNvSpPr>
              <a:spLocks/>
            </p:cNvSpPr>
            <p:nvPr/>
          </p:nvSpPr>
          <p:spPr bwMode="gray">
            <a:xfrm>
              <a:off x="4468124" y="3144360"/>
              <a:ext cx="158615" cy="194192"/>
            </a:xfrm>
            <a:custGeom>
              <a:avLst/>
              <a:gdLst>
                <a:gd name="T0" fmla="*/ 2147483647 w 420"/>
                <a:gd name="T1" fmla="*/ 2147483647 h 510"/>
                <a:gd name="T2" fmla="*/ 2147483647 w 420"/>
                <a:gd name="T3" fmla="*/ 2147483647 h 510"/>
                <a:gd name="T4" fmla="*/ 2147483647 w 420"/>
                <a:gd name="T5" fmla="*/ 2147483647 h 510"/>
                <a:gd name="T6" fmla="*/ 2147483647 w 420"/>
                <a:gd name="T7" fmla="*/ 2147483647 h 510"/>
                <a:gd name="T8" fmla="*/ 2147483647 w 420"/>
                <a:gd name="T9" fmla="*/ 2147483647 h 510"/>
                <a:gd name="T10" fmla="*/ 2147483647 w 420"/>
                <a:gd name="T11" fmla="*/ 2147483647 h 510"/>
                <a:gd name="T12" fmla="*/ 2147483647 w 420"/>
                <a:gd name="T13" fmla="*/ 2147483647 h 510"/>
                <a:gd name="T14" fmla="*/ 2147483647 w 420"/>
                <a:gd name="T15" fmla="*/ 2147483647 h 510"/>
                <a:gd name="T16" fmla="*/ 2147483647 w 420"/>
                <a:gd name="T17" fmla="*/ 2147483647 h 510"/>
                <a:gd name="T18" fmla="*/ 2147483647 w 420"/>
                <a:gd name="T19" fmla="*/ 2147483647 h 510"/>
                <a:gd name="T20" fmla="*/ 2147483647 w 420"/>
                <a:gd name="T21" fmla="*/ 2147483647 h 510"/>
                <a:gd name="T22" fmla="*/ 2147483647 w 420"/>
                <a:gd name="T23" fmla="*/ 2147483647 h 510"/>
                <a:gd name="T24" fmla="*/ 2147483647 w 420"/>
                <a:gd name="T25" fmla="*/ 2147483647 h 510"/>
                <a:gd name="T26" fmla="*/ 2147483647 w 420"/>
                <a:gd name="T27" fmla="*/ 2147483647 h 510"/>
                <a:gd name="T28" fmla="*/ 2147483647 w 420"/>
                <a:gd name="T29" fmla="*/ 2147483647 h 510"/>
                <a:gd name="T30" fmla="*/ 2147483647 w 420"/>
                <a:gd name="T31" fmla="*/ 2147483647 h 510"/>
                <a:gd name="T32" fmla="*/ 2147483647 w 420"/>
                <a:gd name="T33" fmla="*/ 2147483647 h 510"/>
                <a:gd name="T34" fmla="*/ 2147483647 w 420"/>
                <a:gd name="T35" fmla="*/ 2147483647 h 510"/>
                <a:gd name="T36" fmla="*/ 2147483647 w 420"/>
                <a:gd name="T37" fmla="*/ 2147483647 h 510"/>
                <a:gd name="T38" fmla="*/ 2147483647 w 420"/>
                <a:gd name="T39" fmla="*/ 2147483647 h 510"/>
                <a:gd name="T40" fmla="*/ 2147483647 w 420"/>
                <a:gd name="T41" fmla="*/ 2147483647 h 510"/>
                <a:gd name="T42" fmla="*/ 2147483647 w 420"/>
                <a:gd name="T43" fmla="*/ 2147483647 h 510"/>
                <a:gd name="T44" fmla="*/ 2147483647 w 420"/>
                <a:gd name="T45" fmla="*/ 2147483647 h 510"/>
                <a:gd name="T46" fmla="*/ 2147483647 w 420"/>
                <a:gd name="T47" fmla="*/ 2147483647 h 510"/>
                <a:gd name="T48" fmla="*/ 2147483647 w 420"/>
                <a:gd name="T49" fmla="*/ 2147483647 h 510"/>
                <a:gd name="T50" fmla="*/ 2147483647 w 420"/>
                <a:gd name="T51" fmla="*/ 2147483647 h 510"/>
                <a:gd name="T52" fmla="*/ 2147483647 w 420"/>
                <a:gd name="T53" fmla="*/ 2147483647 h 510"/>
                <a:gd name="T54" fmla="*/ 2147483647 w 420"/>
                <a:gd name="T55" fmla="*/ 2147483647 h 510"/>
                <a:gd name="T56" fmla="*/ 2147483647 w 420"/>
                <a:gd name="T57" fmla="*/ 2147483647 h 510"/>
                <a:gd name="T58" fmla="*/ 2147483647 w 420"/>
                <a:gd name="T59" fmla="*/ 2147483647 h 510"/>
                <a:gd name="T60" fmla="*/ 2147483647 w 420"/>
                <a:gd name="T61" fmla="*/ 2147483647 h 510"/>
                <a:gd name="T62" fmla="*/ 2147483647 w 420"/>
                <a:gd name="T63" fmla="*/ 2147483647 h 510"/>
                <a:gd name="T64" fmla="*/ 2147483647 w 420"/>
                <a:gd name="T65" fmla="*/ 2147483647 h 510"/>
                <a:gd name="T66" fmla="*/ 2147483647 w 420"/>
                <a:gd name="T67" fmla="*/ 2147483647 h 510"/>
                <a:gd name="T68" fmla="*/ 2147483647 w 420"/>
                <a:gd name="T69" fmla="*/ 2147483647 h 510"/>
                <a:gd name="T70" fmla="*/ 2147483647 w 420"/>
                <a:gd name="T71" fmla="*/ 2147483647 h 510"/>
                <a:gd name="T72" fmla="*/ 2147483647 w 420"/>
                <a:gd name="T73" fmla="*/ 2147483647 h 510"/>
                <a:gd name="T74" fmla="*/ 2147483647 w 420"/>
                <a:gd name="T75" fmla="*/ 2147483647 h 510"/>
                <a:gd name="T76" fmla="*/ 2147483647 w 420"/>
                <a:gd name="T77" fmla="*/ 2147483647 h 510"/>
                <a:gd name="T78" fmla="*/ 2147483647 w 420"/>
                <a:gd name="T79" fmla="*/ 2147483647 h 510"/>
                <a:gd name="T80" fmla="*/ 2147483647 w 420"/>
                <a:gd name="T81" fmla="*/ 2147483647 h 510"/>
                <a:gd name="T82" fmla="*/ 2147483647 w 420"/>
                <a:gd name="T83" fmla="*/ 2147483647 h 510"/>
                <a:gd name="T84" fmla="*/ 2147483647 w 420"/>
                <a:gd name="T85" fmla="*/ 2147483647 h 510"/>
                <a:gd name="T86" fmla="*/ 2147483647 w 420"/>
                <a:gd name="T87" fmla="*/ 2147483647 h 510"/>
                <a:gd name="T88" fmla="*/ 2147483647 w 420"/>
                <a:gd name="T89" fmla="*/ 2147483647 h 510"/>
                <a:gd name="T90" fmla="*/ 2147483647 w 420"/>
                <a:gd name="T91" fmla="*/ 2147483647 h 510"/>
                <a:gd name="T92" fmla="*/ 2147483647 w 420"/>
                <a:gd name="T93" fmla="*/ 2147483647 h 510"/>
                <a:gd name="T94" fmla="*/ 2147483647 w 420"/>
                <a:gd name="T95" fmla="*/ 2147483647 h 510"/>
                <a:gd name="T96" fmla="*/ 2147483647 w 420"/>
                <a:gd name="T97" fmla="*/ 2147483647 h 510"/>
                <a:gd name="T98" fmla="*/ 2147483647 w 420"/>
                <a:gd name="T99" fmla="*/ 2147483647 h 510"/>
                <a:gd name="T100" fmla="*/ 2147483647 w 420"/>
                <a:gd name="T101" fmla="*/ 2147483647 h 510"/>
                <a:gd name="T102" fmla="*/ 2147483647 w 420"/>
                <a:gd name="T103" fmla="*/ 2147483647 h 510"/>
                <a:gd name="T104" fmla="*/ 2147483647 w 420"/>
                <a:gd name="T105" fmla="*/ 2147483647 h 510"/>
                <a:gd name="T106" fmla="*/ 2147483647 w 420"/>
                <a:gd name="T107" fmla="*/ 2147483647 h 510"/>
                <a:gd name="T108" fmla="*/ 2147483647 w 420"/>
                <a:gd name="T109" fmla="*/ 2147483647 h 510"/>
                <a:gd name="T110" fmla="*/ 2147483647 w 420"/>
                <a:gd name="T111" fmla="*/ 2147483647 h 5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20"/>
                <a:gd name="T169" fmla="*/ 0 h 510"/>
                <a:gd name="T170" fmla="*/ 420 w 420"/>
                <a:gd name="T171" fmla="*/ 510 h 51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20" h="510">
                  <a:moveTo>
                    <a:pt x="420" y="240"/>
                  </a:moveTo>
                  <a:lnTo>
                    <a:pt x="414" y="234"/>
                  </a:lnTo>
                  <a:lnTo>
                    <a:pt x="396" y="234"/>
                  </a:lnTo>
                  <a:lnTo>
                    <a:pt x="390" y="216"/>
                  </a:lnTo>
                  <a:lnTo>
                    <a:pt x="372" y="210"/>
                  </a:lnTo>
                  <a:lnTo>
                    <a:pt x="372" y="174"/>
                  </a:lnTo>
                  <a:lnTo>
                    <a:pt x="384" y="150"/>
                  </a:lnTo>
                  <a:lnTo>
                    <a:pt x="396" y="150"/>
                  </a:lnTo>
                  <a:lnTo>
                    <a:pt x="402" y="144"/>
                  </a:lnTo>
                  <a:lnTo>
                    <a:pt x="408" y="132"/>
                  </a:lnTo>
                  <a:lnTo>
                    <a:pt x="414" y="126"/>
                  </a:lnTo>
                  <a:lnTo>
                    <a:pt x="414" y="114"/>
                  </a:lnTo>
                  <a:lnTo>
                    <a:pt x="402" y="108"/>
                  </a:lnTo>
                  <a:lnTo>
                    <a:pt x="402" y="90"/>
                  </a:lnTo>
                  <a:lnTo>
                    <a:pt x="396" y="84"/>
                  </a:lnTo>
                  <a:lnTo>
                    <a:pt x="396" y="78"/>
                  </a:lnTo>
                  <a:lnTo>
                    <a:pt x="384" y="78"/>
                  </a:lnTo>
                  <a:lnTo>
                    <a:pt x="378" y="72"/>
                  </a:lnTo>
                  <a:lnTo>
                    <a:pt x="360" y="72"/>
                  </a:lnTo>
                  <a:lnTo>
                    <a:pt x="360" y="90"/>
                  </a:lnTo>
                  <a:lnTo>
                    <a:pt x="354" y="96"/>
                  </a:lnTo>
                  <a:lnTo>
                    <a:pt x="330" y="96"/>
                  </a:lnTo>
                  <a:lnTo>
                    <a:pt x="324" y="90"/>
                  </a:lnTo>
                  <a:lnTo>
                    <a:pt x="318" y="54"/>
                  </a:lnTo>
                  <a:lnTo>
                    <a:pt x="336" y="24"/>
                  </a:lnTo>
                  <a:lnTo>
                    <a:pt x="336" y="6"/>
                  </a:lnTo>
                  <a:lnTo>
                    <a:pt x="288" y="12"/>
                  </a:lnTo>
                  <a:lnTo>
                    <a:pt x="282" y="12"/>
                  </a:lnTo>
                  <a:lnTo>
                    <a:pt x="270" y="6"/>
                  </a:lnTo>
                  <a:lnTo>
                    <a:pt x="264" y="6"/>
                  </a:lnTo>
                  <a:lnTo>
                    <a:pt x="252" y="18"/>
                  </a:lnTo>
                  <a:lnTo>
                    <a:pt x="222" y="18"/>
                  </a:lnTo>
                  <a:lnTo>
                    <a:pt x="210" y="0"/>
                  </a:lnTo>
                  <a:lnTo>
                    <a:pt x="192" y="18"/>
                  </a:lnTo>
                  <a:lnTo>
                    <a:pt x="186" y="54"/>
                  </a:lnTo>
                  <a:lnTo>
                    <a:pt x="192" y="60"/>
                  </a:lnTo>
                  <a:lnTo>
                    <a:pt x="192" y="90"/>
                  </a:lnTo>
                  <a:lnTo>
                    <a:pt x="186" y="108"/>
                  </a:lnTo>
                  <a:lnTo>
                    <a:pt x="186" y="114"/>
                  </a:lnTo>
                  <a:lnTo>
                    <a:pt x="84" y="114"/>
                  </a:lnTo>
                  <a:lnTo>
                    <a:pt x="84" y="108"/>
                  </a:lnTo>
                  <a:lnTo>
                    <a:pt x="72" y="108"/>
                  </a:lnTo>
                  <a:lnTo>
                    <a:pt x="60" y="120"/>
                  </a:lnTo>
                  <a:lnTo>
                    <a:pt x="60" y="126"/>
                  </a:lnTo>
                  <a:lnTo>
                    <a:pt x="66" y="132"/>
                  </a:lnTo>
                  <a:lnTo>
                    <a:pt x="66" y="144"/>
                  </a:lnTo>
                  <a:lnTo>
                    <a:pt x="72" y="150"/>
                  </a:lnTo>
                  <a:lnTo>
                    <a:pt x="72" y="162"/>
                  </a:lnTo>
                  <a:lnTo>
                    <a:pt x="48" y="162"/>
                  </a:lnTo>
                  <a:lnTo>
                    <a:pt x="48" y="210"/>
                  </a:lnTo>
                  <a:lnTo>
                    <a:pt x="42" y="228"/>
                  </a:lnTo>
                  <a:lnTo>
                    <a:pt x="36" y="240"/>
                  </a:lnTo>
                  <a:lnTo>
                    <a:pt x="30" y="246"/>
                  </a:lnTo>
                  <a:lnTo>
                    <a:pt x="18" y="252"/>
                  </a:lnTo>
                  <a:lnTo>
                    <a:pt x="0" y="252"/>
                  </a:lnTo>
                  <a:lnTo>
                    <a:pt x="30" y="306"/>
                  </a:lnTo>
                  <a:lnTo>
                    <a:pt x="42" y="294"/>
                  </a:lnTo>
                  <a:lnTo>
                    <a:pt x="54" y="312"/>
                  </a:lnTo>
                  <a:lnTo>
                    <a:pt x="48" y="318"/>
                  </a:lnTo>
                  <a:lnTo>
                    <a:pt x="48" y="330"/>
                  </a:lnTo>
                  <a:lnTo>
                    <a:pt x="42" y="336"/>
                  </a:lnTo>
                  <a:lnTo>
                    <a:pt x="42" y="342"/>
                  </a:lnTo>
                  <a:lnTo>
                    <a:pt x="48" y="348"/>
                  </a:lnTo>
                  <a:lnTo>
                    <a:pt x="66" y="348"/>
                  </a:lnTo>
                  <a:lnTo>
                    <a:pt x="72" y="390"/>
                  </a:lnTo>
                  <a:lnTo>
                    <a:pt x="102" y="396"/>
                  </a:lnTo>
                  <a:lnTo>
                    <a:pt x="96" y="408"/>
                  </a:lnTo>
                  <a:lnTo>
                    <a:pt x="144" y="462"/>
                  </a:lnTo>
                  <a:lnTo>
                    <a:pt x="138" y="468"/>
                  </a:lnTo>
                  <a:lnTo>
                    <a:pt x="174" y="510"/>
                  </a:lnTo>
                  <a:lnTo>
                    <a:pt x="180" y="492"/>
                  </a:lnTo>
                  <a:lnTo>
                    <a:pt x="204" y="480"/>
                  </a:lnTo>
                  <a:lnTo>
                    <a:pt x="222" y="498"/>
                  </a:lnTo>
                  <a:lnTo>
                    <a:pt x="228" y="492"/>
                  </a:lnTo>
                  <a:lnTo>
                    <a:pt x="228" y="456"/>
                  </a:lnTo>
                  <a:lnTo>
                    <a:pt x="210" y="444"/>
                  </a:lnTo>
                  <a:lnTo>
                    <a:pt x="228" y="432"/>
                  </a:lnTo>
                  <a:lnTo>
                    <a:pt x="198" y="414"/>
                  </a:lnTo>
                  <a:lnTo>
                    <a:pt x="210" y="414"/>
                  </a:lnTo>
                  <a:lnTo>
                    <a:pt x="210" y="402"/>
                  </a:lnTo>
                  <a:lnTo>
                    <a:pt x="204" y="396"/>
                  </a:lnTo>
                  <a:lnTo>
                    <a:pt x="204" y="378"/>
                  </a:lnTo>
                  <a:lnTo>
                    <a:pt x="210" y="378"/>
                  </a:lnTo>
                  <a:lnTo>
                    <a:pt x="216" y="384"/>
                  </a:lnTo>
                  <a:lnTo>
                    <a:pt x="228" y="384"/>
                  </a:lnTo>
                  <a:lnTo>
                    <a:pt x="240" y="390"/>
                  </a:lnTo>
                  <a:lnTo>
                    <a:pt x="258" y="390"/>
                  </a:lnTo>
                  <a:lnTo>
                    <a:pt x="264" y="384"/>
                  </a:lnTo>
                  <a:lnTo>
                    <a:pt x="270" y="372"/>
                  </a:lnTo>
                  <a:lnTo>
                    <a:pt x="282" y="366"/>
                  </a:lnTo>
                  <a:lnTo>
                    <a:pt x="264" y="348"/>
                  </a:lnTo>
                  <a:lnTo>
                    <a:pt x="264" y="342"/>
                  </a:lnTo>
                  <a:lnTo>
                    <a:pt x="294" y="342"/>
                  </a:lnTo>
                  <a:lnTo>
                    <a:pt x="312" y="384"/>
                  </a:lnTo>
                  <a:lnTo>
                    <a:pt x="342" y="384"/>
                  </a:lnTo>
                  <a:lnTo>
                    <a:pt x="348" y="378"/>
                  </a:lnTo>
                  <a:lnTo>
                    <a:pt x="354" y="366"/>
                  </a:lnTo>
                  <a:lnTo>
                    <a:pt x="360" y="360"/>
                  </a:lnTo>
                  <a:lnTo>
                    <a:pt x="366" y="360"/>
                  </a:lnTo>
                  <a:lnTo>
                    <a:pt x="366" y="390"/>
                  </a:lnTo>
                  <a:lnTo>
                    <a:pt x="372" y="396"/>
                  </a:lnTo>
                  <a:lnTo>
                    <a:pt x="384" y="396"/>
                  </a:lnTo>
                  <a:lnTo>
                    <a:pt x="390" y="390"/>
                  </a:lnTo>
                  <a:lnTo>
                    <a:pt x="396" y="378"/>
                  </a:lnTo>
                  <a:lnTo>
                    <a:pt x="396" y="354"/>
                  </a:lnTo>
                  <a:lnTo>
                    <a:pt x="408" y="348"/>
                  </a:lnTo>
                  <a:lnTo>
                    <a:pt x="414" y="342"/>
                  </a:lnTo>
                  <a:lnTo>
                    <a:pt x="408" y="318"/>
                  </a:lnTo>
                  <a:lnTo>
                    <a:pt x="414" y="306"/>
                  </a:lnTo>
                  <a:lnTo>
                    <a:pt x="414" y="258"/>
                  </a:lnTo>
                  <a:lnTo>
                    <a:pt x="420" y="252"/>
                  </a:lnTo>
                  <a:lnTo>
                    <a:pt x="420" y="24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29" name="France" descr="© INSCALE GmbH, 05.05.2010&#10;http://www.presentationload.com/">
              <a:extLst>
                <a:ext uri="{FF2B5EF4-FFF2-40B4-BE49-F238E27FC236}">
                  <a16:creationId xmlns:a16="http://schemas.microsoft.com/office/drawing/2014/main" id="{164E026E-36A5-44E5-B601-E5ADEDA7115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149413" y="1660499"/>
              <a:ext cx="345394" cy="297959"/>
            </a:xfrm>
            <a:custGeom>
              <a:avLst/>
              <a:gdLst>
                <a:gd name="T0" fmla="*/ 2147483647 w 230"/>
                <a:gd name="T1" fmla="*/ 2147483647 h 198"/>
                <a:gd name="T2" fmla="*/ 2147483647 w 230"/>
                <a:gd name="T3" fmla="*/ 2147483647 h 198"/>
                <a:gd name="T4" fmla="*/ 2147483647 w 230"/>
                <a:gd name="T5" fmla="*/ 2147483647 h 198"/>
                <a:gd name="T6" fmla="*/ 2147483647 w 230"/>
                <a:gd name="T7" fmla="*/ 2147483647 h 198"/>
                <a:gd name="T8" fmla="*/ 2147483647 w 230"/>
                <a:gd name="T9" fmla="*/ 2147483647 h 198"/>
                <a:gd name="T10" fmla="*/ 2147483647 w 230"/>
                <a:gd name="T11" fmla="*/ 2147483647 h 198"/>
                <a:gd name="T12" fmla="*/ 2147483647 w 230"/>
                <a:gd name="T13" fmla="*/ 2147483647 h 198"/>
                <a:gd name="T14" fmla="*/ 2147483647 w 230"/>
                <a:gd name="T15" fmla="*/ 2147483647 h 198"/>
                <a:gd name="T16" fmla="*/ 2147483647 w 230"/>
                <a:gd name="T17" fmla="*/ 2147483647 h 198"/>
                <a:gd name="T18" fmla="*/ 2147483647 w 230"/>
                <a:gd name="T19" fmla="*/ 2147483647 h 198"/>
                <a:gd name="T20" fmla="*/ 2147483647 w 230"/>
                <a:gd name="T21" fmla="*/ 2147483647 h 198"/>
                <a:gd name="T22" fmla="*/ 2147483647 w 230"/>
                <a:gd name="T23" fmla="*/ 2147483647 h 198"/>
                <a:gd name="T24" fmla="*/ 2147483647 w 230"/>
                <a:gd name="T25" fmla="*/ 2147483647 h 198"/>
                <a:gd name="T26" fmla="*/ 2147483647 w 230"/>
                <a:gd name="T27" fmla="*/ 2147483647 h 198"/>
                <a:gd name="T28" fmla="*/ 2147483647 w 230"/>
                <a:gd name="T29" fmla="*/ 2147483647 h 198"/>
                <a:gd name="T30" fmla="*/ 2147483647 w 230"/>
                <a:gd name="T31" fmla="*/ 2147483647 h 198"/>
                <a:gd name="T32" fmla="*/ 2147483647 w 230"/>
                <a:gd name="T33" fmla="*/ 2147483647 h 198"/>
                <a:gd name="T34" fmla="*/ 2147483647 w 230"/>
                <a:gd name="T35" fmla="*/ 2147483647 h 198"/>
                <a:gd name="T36" fmla="*/ 2147483647 w 230"/>
                <a:gd name="T37" fmla="*/ 2147483647 h 198"/>
                <a:gd name="T38" fmla="*/ 2147483647 w 230"/>
                <a:gd name="T39" fmla="*/ 2147483647 h 198"/>
                <a:gd name="T40" fmla="*/ 2147483647 w 230"/>
                <a:gd name="T41" fmla="*/ 2147483647 h 198"/>
                <a:gd name="T42" fmla="*/ 2147483647 w 230"/>
                <a:gd name="T43" fmla="*/ 2147483647 h 198"/>
                <a:gd name="T44" fmla="*/ 2147483647 w 230"/>
                <a:gd name="T45" fmla="*/ 2147483647 h 198"/>
                <a:gd name="T46" fmla="*/ 2147483647 w 230"/>
                <a:gd name="T47" fmla="*/ 2147483647 h 198"/>
                <a:gd name="T48" fmla="*/ 2147483647 w 230"/>
                <a:gd name="T49" fmla="*/ 2147483647 h 198"/>
                <a:gd name="T50" fmla="*/ 2147483647 w 230"/>
                <a:gd name="T51" fmla="*/ 2147483647 h 198"/>
                <a:gd name="T52" fmla="*/ 2147483647 w 230"/>
                <a:gd name="T53" fmla="*/ 2147483647 h 198"/>
                <a:gd name="T54" fmla="*/ 2147483647 w 230"/>
                <a:gd name="T55" fmla="*/ 2147483647 h 198"/>
                <a:gd name="T56" fmla="*/ 2147483647 w 230"/>
                <a:gd name="T57" fmla="*/ 2147483647 h 198"/>
                <a:gd name="T58" fmla="*/ 2147483647 w 230"/>
                <a:gd name="T59" fmla="*/ 2147483647 h 198"/>
                <a:gd name="T60" fmla="*/ 2147483647 w 230"/>
                <a:gd name="T61" fmla="*/ 2147483647 h 198"/>
                <a:gd name="T62" fmla="*/ 2147483647 w 230"/>
                <a:gd name="T63" fmla="*/ 2147483647 h 198"/>
                <a:gd name="T64" fmla="*/ 2147483647 w 230"/>
                <a:gd name="T65" fmla="*/ 2147483647 h 198"/>
                <a:gd name="T66" fmla="*/ 2147483647 w 230"/>
                <a:gd name="T67" fmla="*/ 2147483647 h 198"/>
                <a:gd name="T68" fmla="*/ 2147483647 w 230"/>
                <a:gd name="T69" fmla="*/ 2147483647 h 198"/>
                <a:gd name="T70" fmla="*/ 2147483647 w 230"/>
                <a:gd name="T71" fmla="*/ 2147483647 h 198"/>
                <a:gd name="T72" fmla="*/ 2147483647 w 230"/>
                <a:gd name="T73" fmla="*/ 2147483647 h 198"/>
                <a:gd name="T74" fmla="*/ 2147483647 w 230"/>
                <a:gd name="T75" fmla="*/ 2147483647 h 198"/>
                <a:gd name="T76" fmla="*/ 2147483647 w 230"/>
                <a:gd name="T77" fmla="*/ 2147483647 h 198"/>
                <a:gd name="T78" fmla="*/ 2147483647 w 230"/>
                <a:gd name="T79" fmla="*/ 2147483647 h 198"/>
                <a:gd name="T80" fmla="*/ 2147483647 w 230"/>
                <a:gd name="T81" fmla="*/ 2147483647 h 198"/>
                <a:gd name="T82" fmla="*/ 2147483647 w 230"/>
                <a:gd name="T83" fmla="*/ 2147483647 h 198"/>
                <a:gd name="T84" fmla="*/ 2147483647 w 230"/>
                <a:gd name="T85" fmla="*/ 2147483647 h 198"/>
                <a:gd name="T86" fmla="*/ 2147483647 w 230"/>
                <a:gd name="T87" fmla="*/ 2147483647 h 198"/>
                <a:gd name="T88" fmla="*/ 2147483647 w 230"/>
                <a:gd name="T89" fmla="*/ 2147483647 h 198"/>
                <a:gd name="T90" fmla="*/ 2147483647 w 230"/>
                <a:gd name="T91" fmla="*/ 2147483647 h 198"/>
                <a:gd name="T92" fmla="*/ 2147483647 w 230"/>
                <a:gd name="T93" fmla="*/ 2147483647 h 198"/>
                <a:gd name="T94" fmla="*/ 2147483647 w 230"/>
                <a:gd name="T95" fmla="*/ 2147483647 h 198"/>
                <a:gd name="T96" fmla="*/ 2147483647 w 230"/>
                <a:gd name="T97" fmla="*/ 2147483647 h 198"/>
                <a:gd name="T98" fmla="*/ 2147483647 w 230"/>
                <a:gd name="T99" fmla="*/ 2147483647 h 198"/>
                <a:gd name="T100" fmla="*/ 2147483647 w 230"/>
                <a:gd name="T101" fmla="*/ 2147483647 h 198"/>
                <a:gd name="T102" fmla="*/ 2147483647 w 230"/>
                <a:gd name="T103" fmla="*/ 2147483647 h 198"/>
                <a:gd name="T104" fmla="*/ 2147483647 w 230"/>
                <a:gd name="T105" fmla="*/ 2147483647 h 198"/>
                <a:gd name="T106" fmla="*/ 2147483647 w 230"/>
                <a:gd name="T107" fmla="*/ 2147483647 h 198"/>
                <a:gd name="T108" fmla="*/ 2147483647 w 230"/>
                <a:gd name="T109" fmla="*/ 2147483647 h 198"/>
                <a:gd name="T110" fmla="*/ 2147483647 w 230"/>
                <a:gd name="T111" fmla="*/ 2147483647 h 198"/>
                <a:gd name="T112" fmla="*/ 2147483647 w 230"/>
                <a:gd name="T113" fmla="*/ 2147483647 h 198"/>
                <a:gd name="T114" fmla="*/ 2147483647 w 230"/>
                <a:gd name="T115" fmla="*/ 2147483647 h 198"/>
                <a:gd name="T116" fmla="*/ 2147483647 w 230"/>
                <a:gd name="T117" fmla="*/ 2147483647 h 198"/>
                <a:gd name="T118" fmla="*/ 2147483647 w 230"/>
                <a:gd name="T119" fmla="*/ 2147483647 h 198"/>
                <a:gd name="T120" fmla="*/ 2147483647 w 230"/>
                <a:gd name="T121" fmla="*/ 2147483647 h 19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0"/>
                <a:gd name="T184" fmla="*/ 0 h 198"/>
                <a:gd name="T185" fmla="*/ 230 w 230"/>
                <a:gd name="T186" fmla="*/ 198 h 19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0" h="198">
                  <a:moveTo>
                    <a:pt x="230" y="172"/>
                  </a:moveTo>
                  <a:lnTo>
                    <a:pt x="230" y="172"/>
                  </a:lnTo>
                  <a:lnTo>
                    <a:pt x="230" y="166"/>
                  </a:lnTo>
                  <a:lnTo>
                    <a:pt x="228" y="166"/>
                  </a:lnTo>
                  <a:lnTo>
                    <a:pt x="224" y="168"/>
                  </a:lnTo>
                  <a:lnTo>
                    <a:pt x="224" y="170"/>
                  </a:lnTo>
                  <a:lnTo>
                    <a:pt x="220" y="172"/>
                  </a:lnTo>
                  <a:lnTo>
                    <a:pt x="218" y="174"/>
                  </a:lnTo>
                  <a:lnTo>
                    <a:pt x="216" y="178"/>
                  </a:lnTo>
                  <a:lnTo>
                    <a:pt x="216" y="182"/>
                  </a:lnTo>
                  <a:lnTo>
                    <a:pt x="218" y="186"/>
                  </a:lnTo>
                  <a:lnTo>
                    <a:pt x="218" y="190"/>
                  </a:lnTo>
                  <a:lnTo>
                    <a:pt x="218" y="192"/>
                  </a:lnTo>
                  <a:lnTo>
                    <a:pt x="218" y="194"/>
                  </a:lnTo>
                  <a:lnTo>
                    <a:pt x="222" y="196"/>
                  </a:lnTo>
                  <a:lnTo>
                    <a:pt x="224" y="198"/>
                  </a:lnTo>
                  <a:lnTo>
                    <a:pt x="230" y="192"/>
                  </a:lnTo>
                  <a:lnTo>
                    <a:pt x="230" y="186"/>
                  </a:lnTo>
                  <a:lnTo>
                    <a:pt x="228" y="186"/>
                  </a:lnTo>
                  <a:lnTo>
                    <a:pt x="230" y="184"/>
                  </a:lnTo>
                  <a:lnTo>
                    <a:pt x="230" y="172"/>
                  </a:lnTo>
                  <a:close/>
                  <a:moveTo>
                    <a:pt x="198" y="40"/>
                  </a:moveTo>
                  <a:lnTo>
                    <a:pt x="198" y="40"/>
                  </a:lnTo>
                  <a:lnTo>
                    <a:pt x="196" y="40"/>
                  </a:lnTo>
                  <a:lnTo>
                    <a:pt x="192" y="40"/>
                  </a:lnTo>
                  <a:lnTo>
                    <a:pt x="190" y="40"/>
                  </a:lnTo>
                  <a:lnTo>
                    <a:pt x="184" y="40"/>
                  </a:lnTo>
                  <a:lnTo>
                    <a:pt x="184" y="34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78" y="30"/>
                  </a:lnTo>
                  <a:lnTo>
                    <a:pt x="174" y="34"/>
                  </a:lnTo>
                  <a:lnTo>
                    <a:pt x="172" y="32"/>
                  </a:lnTo>
                  <a:lnTo>
                    <a:pt x="166" y="32"/>
                  </a:lnTo>
                  <a:lnTo>
                    <a:pt x="164" y="28"/>
                  </a:lnTo>
                  <a:lnTo>
                    <a:pt x="162" y="28"/>
                  </a:lnTo>
                  <a:lnTo>
                    <a:pt x="158" y="28"/>
                  </a:lnTo>
                  <a:lnTo>
                    <a:pt x="156" y="28"/>
                  </a:lnTo>
                  <a:lnTo>
                    <a:pt x="156" y="22"/>
                  </a:lnTo>
                  <a:lnTo>
                    <a:pt x="152" y="24"/>
                  </a:lnTo>
                  <a:lnTo>
                    <a:pt x="146" y="24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2" y="14"/>
                  </a:lnTo>
                  <a:lnTo>
                    <a:pt x="136" y="14"/>
                  </a:lnTo>
                  <a:lnTo>
                    <a:pt x="132" y="12"/>
                  </a:lnTo>
                  <a:lnTo>
                    <a:pt x="126" y="10"/>
                  </a:lnTo>
                  <a:lnTo>
                    <a:pt x="126" y="6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14" y="2"/>
                  </a:lnTo>
                  <a:lnTo>
                    <a:pt x="112" y="2"/>
                  </a:lnTo>
                  <a:lnTo>
                    <a:pt x="110" y="4"/>
                  </a:lnTo>
                  <a:lnTo>
                    <a:pt x="104" y="4"/>
                  </a:lnTo>
                  <a:lnTo>
                    <a:pt x="104" y="6"/>
                  </a:lnTo>
                  <a:lnTo>
                    <a:pt x="104" y="8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6" y="20"/>
                  </a:lnTo>
                  <a:lnTo>
                    <a:pt x="104" y="22"/>
                  </a:lnTo>
                  <a:lnTo>
                    <a:pt x="98" y="24"/>
                  </a:lnTo>
                  <a:lnTo>
                    <a:pt x="92" y="24"/>
                  </a:lnTo>
                  <a:lnTo>
                    <a:pt x="82" y="32"/>
                  </a:lnTo>
                  <a:lnTo>
                    <a:pt x="86" y="34"/>
                  </a:lnTo>
                  <a:lnTo>
                    <a:pt x="84" y="34"/>
                  </a:lnTo>
                  <a:lnTo>
                    <a:pt x="82" y="34"/>
                  </a:lnTo>
                  <a:lnTo>
                    <a:pt x="76" y="38"/>
                  </a:lnTo>
                  <a:lnTo>
                    <a:pt x="68" y="38"/>
                  </a:lnTo>
                  <a:lnTo>
                    <a:pt x="66" y="36"/>
                  </a:lnTo>
                  <a:lnTo>
                    <a:pt x="60" y="30"/>
                  </a:lnTo>
                  <a:lnTo>
                    <a:pt x="58" y="30"/>
                  </a:lnTo>
                  <a:lnTo>
                    <a:pt x="56" y="28"/>
                  </a:lnTo>
                  <a:lnTo>
                    <a:pt x="52" y="28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4" y="34"/>
                  </a:lnTo>
                  <a:lnTo>
                    <a:pt x="56" y="38"/>
                  </a:lnTo>
                  <a:lnTo>
                    <a:pt x="58" y="40"/>
                  </a:lnTo>
                  <a:lnTo>
                    <a:pt x="58" y="46"/>
                  </a:lnTo>
                  <a:lnTo>
                    <a:pt x="56" y="48"/>
                  </a:lnTo>
                  <a:lnTo>
                    <a:pt x="54" y="48"/>
                  </a:lnTo>
                  <a:lnTo>
                    <a:pt x="48" y="48"/>
                  </a:lnTo>
                  <a:lnTo>
                    <a:pt x="38" y="48"/>
                  </a:lnTo>
                  <a:lnTo>
                    <a:pt x="38" y="54"/>
                  </a:lnTo>
                  <a:lnTo>
                    <a:pt x="36" y="52"/>
                  </a:lnTo>
                  <a:lnTo>
                    <a:pt x="34" y="48"/>
                  </a:lnTo>
                  <a:lnTo>
                    <a:pt x="32" y="48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2" y="48"/>
                  </a:lnTo>
                  <a:lnTo>
                    <a:pt x="20" y="48"/>
                  </a:lnTo>
                  <a:lnTo>
                    <a:pt x="16" y="48"/>
                  </a:lnTo>
                  <a:lnTo>
                    <a:pt x="12" y="50"/>
                  </a:lnTo>
                  <a:lnTo>
                    <a:pt x="8" y="50"/>
                  </a:lnTo>
                  <a:lnTo>
                    <a:pt x="6" y="52"/>
                  </a:lnTo>
                  <a:lnTo>
                    <a:pt x="4" y="54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0" y="60"/>
                  </a:lnTo>
                  <a:lnTo>
                    <a:pt x="6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12" y="64"/>
                  </a:lnTo>
                  <a:lnTo>
                    <a:pt x="26" y="72"/>
                  </a:lnTo>
                  <a:lnTo>
                    <a:pt x="32" y="72"/>
                  </a:lnTo>
                  <a:lnTo>
                    <a:pt x="38" y="76"/>
                  </a:lnTo>
                  <a:lnTo>
                    <a:pt x="48" y="76"/>
                  </a:lnTo>
                  <a:lnTo>
                    <a:pt x="40" y="80"/>
                  </a:lnTo>
                  <a:lnTo>
                    <a:pt x="42" y="84"/>
                  </a:lnTo>
                  <a:lnTo>
                    <a:pt x="44" y="86"/>
                  </a:lnTo>
                  <a:lnTo>
                    <a:pt x="46" y="92"/>
                  </a:lnTo>
                  <a:lnTo>
                    <a:pt x="52" y="96"/>
                  </a:lnTo>
                  <a:lnTo>
                    <a:pt x="58" y="96"/>
                  </a:lnTo>
                  <a:lnTo>
                    <a:pt x="58" y="106"/>
                  </a:lnTo>
                  <a:lnTo>
                    <a:pt x="62" y="114"/>
                  </a:lnTo>
                  <a:lnTo>
                    <a:pt x="66" y="124"/>
                  </a:lnTo>
                  <a:lnTo>
                    <a:pt x="58" y="114"/>
                  </a:lnTo>
                  <a:lnTo>
                    <a:pt x="58" y="118"/>
                  </a:lnTo>
                  <a:lnTo>
                    <a:pt x="56" y="120"/>
                  </a:lnTo>
                  <a:lnTo>
                    <a:pt x="56" y="132"/>
                  </a:lnTo>
                  <a:lnTo>
                    <a:pt x="54" y="134"/>
                  </a:lnTo>
                  <a:lnTo>
                    <a:pt x="52" y="144"/>
                  </a:lnTo>
                  <a:lnTo>
                    <a:pt x="52" y="146"/>
                  </a:lnTo>
                  <a:lnTo>
                    <a:pt x="50" y="150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6" y="160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50" y="164"/>
                  </a:lnTo>
                  <a:lnTo>
                    <a:pt x="60" y="164"/>
                  </a:lnTo>
                  <a:lnTo>
                    <a:pt x="64" y="168"/>
                  </a:lnTo>
                  <a:lnTo>
                    <a:pt x="66" y="166"/>
                  </a:lnTo>
                  <a:lnTo>
                    <a:pt x="68" y="166"/>
                  </a:lnTo>
                  <a:lnTo>
                    <a:pt x="72" y="170"/>
                  </a:lnTo>
                  <a:lnTo>
                    <a:pt x="78" y="170"/>
                  </a:lnTo>
                  <a:lnTo>
                    <a:pt x="78" y="172"/>
                  </a:lnTo>
                  <a:lnTo>
                    <a:pt x="84" y="172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90" y="166"/>
                  </a:lnTo>
                  <a:lnTo>
                    <a:pt x="92" y="168"/>
                  </a:lnTo>
                  <a:lnTo>
                    <a:pt x="92" y="170"/>
                  </a:lnTo>
                  <a:lnTo>
                    <a:pt x="96" y="170"/>
                  </a:lnTo>
                  <a:lnTo>
                    <a:pt x="96" y="172"/>
                  </a:lnTo>
                  <a:lnTo>
                    <a:pt x="104" y="172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8" y="178"/>
                  </a:lnTo>
                  <a:lnTo>
                    <a:pt x="118" y="176"/>
                  </a:lnTo>
                  <a:lnTo>
                    <a:pt x="118" y="174"/>
                  </a:lnTo>
                  <a:lnTo>
                    <a:pt x="122" y="174"/>
                  </a:lnTo>
                  <a:lnTo>
                    <a:pt x="122" y="170"/>
                  </a:lnTo>
                  <a:lnTo>
                    <a:pt x="126" y="164"/>
                  </a:lnTo>
                  <a:lnTo>
                    <a:pt x="130" y="160"/>
                  </a:lnTo>
                  <a:lnTo>
                    <a:pt x="132" y="158"/>
                  </a:lnTo>
                  <a:lnTo>
                    <a:pt x="134" y="156"/>
                  </a:lnTo>
                  <a:lnTo>
                    <a:pt x="138" y="154"/>
                  </a:lnTo>
                  <a:lnTo>
                    <a:pt x="140" y="152"/>
                  </a:lnTo>
                  <a:lnTo>
                    <a:pt x="144" y="152"/>
                  </a:lnTo>
                  <a:lnTo>
                    <a:pt x="146" y="154"/>
                  </a:lnTo>
                  <a:lnTo>
                    <a:pt x="150" y="154"/>
                  </a:lnTo>
                  <a:lnTo>
                    <a:pt x="152" y="156"/>
                  </a:lnTo>
                  <a:lnTo>
                    <a:pt x="162" y="156"/>
                  </a:lnTo>
                  <a:lnTo>
                    <a:pt x="166" y="160"/>
                  </a:lnTo>
                  <a:lnTo>
                    <a:pt x="166" y="162"/>
                  </a:lnTo>
                  <a:lnTo>
                    <a:pt x="170" y="162"/>
                  </a:lnTo>
                  <a:lnTo>
                    <a:pt x="172" y="164"/>
                  </a:lnTo>
                  <a:lnTo>
                    <a:pt x="178" y="164"/>
                  </a:lnTo>
                  <a:lnTo>
                    <a:pt x="182" y="162"/>
                  </a:lnTo>
                  <a:lnTo>
                    <a:pt x="184" y="160"/>
                  </a:lnTo>
                  <a:lnTo>
                    <a:pt x="186" y="154"/>
                  </a:lnTo>
                  <a:lnTo>
                    <a:pt x="192" y="150"/>
                  </a:lnTo>
                  <a:lnTo>
                    <a:pt x="196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200" y="142"/>
                  </a:lnTo>
                  <a:lnTo>
                    <a:pt x="198" y="140"/>
                  </a:lnTo>
                  <a:lnTo>
                    <a:pt x="192" y="140"/>
                  </a:lnTo>
                  <a:lnTo>
                    <a:pt x="188" y="138"/>
                  </a:lnTo>
                  <a:lnTo>
                    <a:pt x="186" y="136"/>
                  </a:lnTo>
                  <a:lnTo>
                    <a:pt x="186" y="134"/>
                  </a:lnTo>
                  <a:lnTo>
                    <a:pt x="188" y="132"/>
                  </a:lnTo>
                  <a:lnTo>
                    <a:pt x="190" y="130"/>
                  </a:lnTo>
                  <a:lnTo>
                    <a:pt x="190" y="126"/>
                  </a:lnTo>
                  <a:lnTo>
                    <a:pt x="188" y="126"/>
                  </a:lnTo>
                  <a:lnTo>
                    <a:pt x="184" y="126"/>
                  </a:lnTo>
                  <a:lnTo>
                    <a:pt x="182" y="120"/>
                  </a:lnTo>
                  <a:lnTo>
                    <a:pt x="188" y="120"/>
                  </a:lnTo>
                  <a:lnTo>
                    <a:pt x="192" y="116"/>
                  </a:lnTo>
                  <a:lnTo>
                    <a:pt x="192" y="114"/>
                  </a:lnTo>
                  <a:lnTo>
                    <a:pt x="186" y="108"/>
                  </a:lnTo>
                  <a:lnTo>
                    <a:pt x="188" y="106"/>
                  </a:lnTo>
                  <a:lnTo>
                    <a:pt x="190" y="106"/>
                  </a:lnTo>
                  <a:lnTo>
                    <a:pt x="190" y="104"/>
                  </a:lnTo>
                  <a:lnTo>
                    <a:pt x="186" y="100"/>
                  </a:lnTo>
                  <a:lnTo>
                    <a:pt x="188" y="94"/>
                  </a:lnTo>
                  <a:lnTo>
                    <a:pt x="186" y="94"/>
                  </a:lnTo>
                  <a:lnTo>
                    <a:pt x="182" y="94"/>
                  </a:lnTo>
                  <a:lnTo>
                    <a:pt x="176" y="100"/>
                  </a:lnTo>
                  <a:lnTo>
                    <a:pt x="174" y="100"/>
                  </a:lnTo>
                  <a:lnTo>
                    <a:pt x="174" y="98"/>
                  </a:lnTo>
                  <a:lnTo>
                    <a:pt x="176" y="96"/>
                  </a:lnTo>
                  <a:lnTo>
                    <a:pt x="174" y="94"/>
                  </a:lnTo>
                  <a:lnTo>
                    <a:pt x="178" y="92"/>
                  </a:lnTo>
                  <a:lnTo>
                    <a:pt x="178" y="88"/>
                  </a:lnTo>
                  <a:lnTo>
                    <a:pt x="182" y="86"/>
                  </a:lnTo>
                  <a:lnTo>
                    <a:pt x="182" y="82"/>
                  </a:lnTo>
                  <a:lnTo>
                    <a:pt x="186" y="82"/>
                  </a:lnTo>
                  <a:lnTo>
                    <a:pt x="188" y="80"/>
                  </a:lnTo>
                  <a:lnTo>
                    <a:pt x="190" y="78"/>
                  </a:lnTo>
                  <a:lnTo>
                    <a:pt x="192" y="76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4" y="54"/>
                  </a:lnTo>
                  <a:lnTo>
                    <a:pt x="204" y="50"/>
                  </a:lnTo>
                  <a:lnTo>
                    <a:pt x="208" y="46"/>
                  </a:lnTo>
                  <a:lnTo>
                    <a:pt x="210" y="42"/>
                  </a:lnTo>
                  <a:lnTo>
                    <a:pt x="204" y="40"/>
                  </a:lnTo>
                  <a:lnTo>
                    <a:pt x="198" y="4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0" name="Finland" descr="© INSCALE GmbH, 05.05.2010&#10;http://www.presentationload.com/">
              <a:extLst>
                <a:ext uri="{FF2B5EF4-FFF2-40B4-BE49-F238E27FC236}">
                  <a16:creationId xmlns:a16="http://schemas.microsoft.com/office/drawing/2014/main" id="{2A193C57-1E74-4F8C-886B-2B93D1A626C9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5679" y="1138702"/>
              <a:ext cx="238663" cy="271276"/>
            </a:xfrm>
            <a:custGeom>
              <a:avLst/>
              <a:gdLst>
                <a:gd name="T0" fmla="*/ 2147483647 w 630"/>
                <a:gd name="T1" fmla="*/ 2147483647 h 714"/>
                <a:gd name="T2" fmla="*/ 2147483647 w 630"/>
                <a:gd name="T3" fmla="*/ 2147483647 h 714"/>
                <a:gd name="T4" fmla="*/ 2147483647 w 630"/>
                <a:gd name="T5" fmla="*/ 2147483647 h 714"/>
                <a:gd name="T6" fmla="*/ 2147483647 w 630"/>
                <a:gd name="T7" fmla="*/ 2147483647 h 714"/>
                <a:gd name="T8" fmla="*/ 2147483647 w 630"/>
                <a:gd name="T9" fmla="*/ 2147483647 h 714"/>
                <a:gd name="T10" fmla="*/ 2147483647 w 630"/>
                <a:gd name="T11" fmla="*/ 2147483647 h 714"/>
                <a:gd name="T12" fmla="*/ 2147483647 w 630"/>
                <a:gd name="T13" fmla="*/ 2147483647 h 714"/>
                <a:gd name="T14" fmla="*/ 2147483647 w 630"/>
                <a:gd name="T15" fmla="*/ 2147483647 h 714"/>
                <a:gd name="T16" fmla="*/ 2147483647 w 630"/>
                <a:gd name="T17" fmla="*/ 2147483647 h 714"/>
                <a:gd name="T18" fmla="*/ 2147483647 w 630"/>
                <a:gd name="T19" fmla="*/ 2147483647 h 714"/>
                <a:gd name="T20" fmla="*/ 2147483647 w 630"/>
                <a:gd name="T21" fmla="*/ 2147483647 h 714"/>
                <a:gd name="T22" fmla="*/ 2147483647 w 630"/>
                <a:gd name="T23" fmla="*/ 2147483647 h 714"/>
                <a:gd name="T24" fmla="*/ 2147483647 w 630"/>
                <a:gd name="T25" fmla="*/ 2147483647 h 714"/>
                <a:gd name="T26" fmla="*/ 2147483647 w 630"/>
                <a:gd name="T27" fmla="*/ 2147483647 h 714"/>
                <a:gd name="T28" fmla="*/ 2147483647 w 630"/>
                <a:gd name="T29" fmla="*/ 2147483647 h 714"/>
                <a:gd name="T30" fmla="*/ 2147483647 w 630"/>
                <a:gd name="T31" fmla="*/ 2147483647 h 714"/>
                <a:gd name="T32" fmla="*/ 2147483647 w 630"/>
                <a:gd name="T33" fmla="*/ 2147483647 h 714"/>
                <a:gd name="T34" fmla="*/ 2147483647 w 630"/>
                <a:gd name="T35" fmla="*/ 2147483647 h 714"/>
                <a:gd name="T36" fmla="*/ 2147483647 w 630"/>
                <a:gd name="T37" fmla="*/ 2147483647 h 714"/>
                <a:gd name="T38" fmla="*/ 2147483647 w 630"/>
                <a:gd name="T39" fmla="*/ 2147483647 h 714"/>
                <a:gd name="T40" fmla="*/ 2147483647 w 630"/>
                <a:gd name="T41" fmla="*/ 2147483647 h 714"/>
                <a:gd name="T42" fmla="*/ 2147483647 w 630"/>
                <a:gd name="T43" fmla="*/ 2147483647 h 714"/>
                <a:gd name="T44" fmla="*/ 2147483647 w 630"/>
                <a:gd name="T45" fmla="*/ 2147483647 h 714"/>
                <a:gd name="T46" fmla="*/ 2147483647 w 630"/>
                <a:gd name="T47" fmla="*/ 2147483647 h 714"/>
                <a:gd name="T48" fmla="*/ 2147483647 w 630"/>
                <a:gd name="T49" fmla="*/ 2147483647 h 714"/>
                <a:gd name="T50" fmla="*/ 2147483647 w 630"/>
                <a:gd name="T51" fmla="*/ 2147483647 h 714"/>
                <a:gd name="T52" fmla="*/ 2147483647 w 630"/>
                <a:gd name="T53" fmla="*/ 2147483647 h 714"/>
                <a:gd name="T54" fmla="*/ 2147483647 w 630"/>
                <a:gd name="T55" fmla="*/ 2147483647 h 714"/>
                <a:gd name="T56" fmla="*/ 2147483647 w 630"/>
                <a:gd name="T57" fmla="*/ 2147483647 h 714"/>
                <a:gd name="T58" fmla="*/ 2147483647 w 630"/>
                <a:gd name="T59" fmla="*/ 2147483647 h 714"/>
                <a:gd name="T60" fmla="*/ 2147483647 w 630"/>
                <a:gd name="T61" fmla="*/ 2147483647 h 714"/>
                <a:gd name="T62" fmla="*/ 2147483647 w 630"/>
                <a:gd name="T63" fmla="*/ 2147483647 h 714"/>
                <a:gd name="T64" fmla="*/ 2147483647 w 630"/>
                <a:gd name="T65" fmla="*/ 2147483647 h 714"/>
                <a:gd name="T66" fmla="*/ 2147483647 w 630"/>
                <a:gd name="T67" fmla="*/ 2147483647 h 714"/>
                <a:gd name="T68" fmla="*/ 2147483647 w 630"/>
                <a:gd name="T69" fmla="*/ 2147483647 h 714"/>
                <a:gd name="T70" fmla="*/ 2147483647 w 630"/>
                <a:gd name="T71" fmla="*/ 2147483647 h 714"/>
                <a:gd name="T72" fmla="*/ 2147483647 w 630"/>
                <a:gd name="T73" fmla="*/ 2147483647 h 714"/>
                <a:gd name="T74" fmla="*/ 2147483647 w 630"/>
                <a:gd name="T75" fmla="*/ 2147483647 h 714"/>
                <a:gd name="T76" fmla="*/ 2147483647 w 630"/>
                <a:gd name="T77" fmla="*/ 2147483647 h 714"/>
                <a:gd name="T78" fmla="*/ 2147483647 w 630"/>
                <a:gd name="T79" fmla="*/ 2147483647 h 714"/>
                <a:gd name="T80" fmla="*/ 2147483647 w 630"/>
                <a:gd name="T81" fmla="*/ 2147483647 h 714"/>
                <a:gd name="T82" fmla="*/ 2147483647 w 630"/>
                <a:gd name="T83" fmla="*/ 2147483647 h 714"/>
                <a:gd name="T84" fmla="*/ 2147483647 w 630"/>
                <a:gd name="T85" fmla="*/ 2147483647 h 714"/>
                <a:gd name="T86" fmla="*/ 2147483647 w 630"/>
                <a:gd name="T87" fmla="*/ 2147483647 h 714"/>
                <a:gd name="T88" fmla="*/ 2147483647 w 630"/>
                <a:gd name="T89" fmla="*/ 2147483647 h 714"/>
                <a:gd name="T90" fmla="*/ 2147483647 w 630"/>
                <a:gd name="T91" fmla="*/ 2147483647 h 714"/>
                <a:gd name="T92" fmla="*/ 2147483647 w 630"/>
                <a:gd name="T93" fmla="*/ 2147483647 h 714"/>
                <a:gd name="T94" fmla="*/ 2147483647 w 630"/>
                <a:gd name="T95" fmla="*/ 2147483647 h 714"/>
                <a:gd name="T96" fmla="*/ 2147483647 w 630"/>
                <a:gd name="T97" fmla="*/ 2147483647 h 714"/>
                <a:gd name="T98" fmla="*/ 2147483647 w 630"/>
                <a:gd name="T99" fmla="*/ 2147483647 h 714"/>
                <a:gd name="T100" fmla="*/ 2147483647 w 630"/>
                <a:gd name="T101" fmla="*/ 2147483647 h 714"/>
                <a:gd name="T102" fmla="*/ 2147483647 w 630"/>
                <a:gd name="T103" fmla="*/ 2147483647 h 714"/>
                <a:gd name="T104" fmla="*/ 2147483647 w 630"/>
                <a:gd name="T105" fmla="*/ 2147483647 h 714"/>
                <a:gd name="T106" fmla="*/ 2147483647 w 630"/>
                <a:gd name="T107" fmla="*/ 0 h 714"/>
                <a:gd name="T108" fmla="*/ 2147483647 w 630"/>
                <a:gd name="T109" fmla="*/ 2147483647 h 714"/>
                <a:gd name="T110" fmla="*/ 2147483647 w 630"/>
                <a:gd name="T111" fmla="*/ 2147483647 h 714"/>
                <a:gd name="T112" fmla="*/ 2147483647 w 630"/>
                <a:gd name="T113" fmla="*/ 2147483647 h 714"/>
                <a:gd name="T114" fmla="*/ 2147483647 w 630"/>
                <a:gd name="T115" fmla="*/ 2147483647 h 714"/>
                <a:gd name="T116" fmla="*/ 2147483647 w 630"/>
                <a:gd name="T117" fmla="*/ 2147483647 h 7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30"/>
                <a:gd name="T178" fmla="*/ 0 h 714"/>
                <a:gd name="T179" fmla="*/ 630 w 630"/>
                <a:gd name="T180" fmla="*/ 714 h 7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30" h="714">
                  <a:moveTo>
                    <a:pt x="162" y="84"/>
                  </a:moveTo>
                  <a:lnTo>
                    <a:pt x="156" y="90"/>
                  </a:lnTo>
                  <a:lnTo>
                    <a:pt x="144" y="96"/>
                  </a:lnTo>
                  <a:lnTo>
                    <a:pt x="132" y="96"/>
                  </a:lnTo>
                  <a:lnTo>
                    <a:pt x="126" y="90"/>
                  </a:lnTo>
                  <a:lnTo>
                    <a:pt x="108" y="90"/>
                  </a:lnTo>
                  <a:lnTo>
                    <a:pt x="96" y="84"/>
                  </a:lnTo>
                  <a:lnTo>
                    <a:pt x="84" y="84"/>
                  </a:lnTo>
                  <a:lnTo>
                    <a:pt x="72" y="72"/>
                  </a:lnTo>
                  <a:lnTo>
                    <a:pt x="60" y="66"/>
                  </a:lnTo>
                  <a:lnTo>
                    <a:pt x="54" y="54"/>
                  </a:lnTo>
                  <a:lnTo>
                    <a:pt x="48" y="48"/>
                  </a:lnTo>
                  <a:lnTo>
                    <a:pt x="30" y="48"/>
                  </a:lnTo>
                  <a:lnTo>
                    <a:pt x="24" y="54"/>
                  </a:lnTo>
                  <a:lnTo>
                    <a:pt x="24" y="66"/>
                  </a:lnTo>
                  <a:lnTo>
                    <a:pt x="6" y="60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8"/>
                  </a:lnTo>
                  <a:lnTo>
                    <a:pt x="24" y="84"/>
                  </a:lnTo>
                  <a:lnTo>
                    <a:pt x="36" y="90"/>
                  </a:lnTo>
                  <a:lnTo>
                    <a:pt x="48" y="90"/>
                  </a:lnTo>
                  <a:lnTo>
                    <a:pt x="54" y="96"/>
                  </a:lnTo>
                  <a:lnTo>
                    <a:pt x="60" y="96"/>
                  </a:lnTo>
                  <a:lnTo>
                    <a:pt x="72" y="108"/>
                  </a:lnTo>
                  <a:lnTo>
                    <a:pt x="108" y="108"/>
                  </a:lnTo>
                  <a:lnTo>
                    <a:pt x="138" y="126"/>
                  </a:lnTo>
                  <a:lnTo>
                    <a:pt x="150" y="126"/>
                  </a:lnTo>
                  <a:lnTo>
                    <a:pt x="156" y="132"/>
                  </a:lnTo>
                  <a:lnTo>
                    <a:pt x="162" y="132"/>
                  </a:lnTo>
                  <a:lnTo>
                    <a:pt x="162" y="156"/>
                  </a:lnTo>
                  <a:lnTo>
                    <a:pt x="156" y="162"/>
                  </a:lnTo>
                  <a:lnTo>
                    <a:pt x="156" y="168"/>
                  </a:lnTo>
                  <a:lnTo>
                    <a:pt x="168" y="174"/>
                  </a:lnTo>
                  <a:lnTo>
                    <a:pt x="162" y="198"/>
                  </a:lnTo>
                  <a:lnTo>
                    <a:pt x="186" y="210"/>
                  </a:lnTo>
                  <a:lnTo>
                    <a:pt x="180" y="222"/>
                  </a:lnTo>
                  <a:lnTo>
                    <a:pt x="174" y="228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80" y="258"/>
                  </a:lnTo>
                  <a:lnTo>
                    <a:pt x="192" y="264"/>
                  </a:lnTo>
                  <a:lnTo>
                    <a:pt x="198" y="270"/>
                  </a:lnTo>
                  <a:lnTo>
                    <a:pt x="210" y="306"/>
                  </a:lnTo>
                  <a:lnTo>
                    <a:pt x="222" y="294"/>
                  </a:lnTo>
                  <a:lnTo>
                    <a:pt x="228" y="294"/>
                  </a:lnTo>
                  <a:lnTo>
                    <a:pt x="234" y="300"/>
                  </a:lnTo>
                  <a:lnTo>
                    <a:pt x="246" y="300"/>
                  </a:lnTo>
                  <a:lnTo>
                    <a:pt x="270" y="324"/>
                  </a:lnTo>
                  <a:lnTo>
                    <a:pt x="270" y="336"/>
                  </a:lnTo>
                  <a:lnTo>
                    <a:pt x="276" y="348"/>
                  </a:lnTo>
                  <a:lnTo>
                    <a:pt x="276" y="354"/>
                  </a:lnTo>
                  <a:lnTo>
                    <a:pt x="264" y="348"/>
                  </a:lnTo>
                  <a:lnTo>
                    <a:pt x="246" y="348"/>
                  </a:lnTo>
                  <a:lnTo>
                    <a:pt x="240" y="354"/>
                  </a:lnTo>
                  <a:lnTo>
                    <a:pt x="234" y="366"/>
                  </a:lnTo>
                  <a:lnTo>
                    <a:pt x="228" y="372"/>
                  </a:lnTo>
                  <a:lnTo>
                    <a:pt x="222" y="384"/>
                  </a:lnTo>
                  <a:lnTo>
                    <a:pt x="216" y="390"/>
                  </a:lnTo>
                  <a:lnTo>
                    <a:pt x="180" y="420"/>
                  </a:lnTo>
                  <a:lnTo>
                    <a:pt x="144" y="432"/>
                  </a:lnTo>
                  <a:lnTo>
                    <a:pt x="138" y="438"/>
                  </a:lnTo>
                  <a:lnTo>
                    <a:pt x="126" y="444"/>
                  </a:lnTo>
                  <a:lnTo>
                    <a:pt x="120" y="456"/>
                  </a:lnTo>
                  <a:lnTo>
                    <a:pt x="120" y="462"/>
                  </a:lnTo>
                  <a:lnTo>
                    <a:pt x="108" y="474"/>
                  </a:lnTo>
                  <a:lnTo>
                    <a:pt x="90" y="474"/>
                  </a:lnTo>
                  <a:lnTo>
                    <a:pt x="66" y="504"/>
                  </a:lnTo>
                  <a:lnTo>
                    <a:pt x="66" y="534"/>
                  </a:lnTo>
                  <a:lnTo>
                    <a:pt x="72" y="540"/>
                  </a:lnTo>
                  <a:lnTo>
                    <a:pt x="72" y="570"/>
                  </a:lnTo>
                  <a:lnTo>
                    <a:pt x="96" y="588"/>
                  </a:lnTo>
                  <a:lnTo>
                    <a:pt x="96" y="594"/>
                  </a:lnTo>
                  <a:lnTo>
                    <a:pt x="90" y="600"/>
                  </a:lnTo>
                  <a:lnTo>
                    <a:pt x="90" y="612"/>
                  </a:lnTo>
                  <a:lnTo>
                    <a:pt x="84" y="630"/>
                  </a:lnTo>
                  <a:lnTo>
                    <a:pt x="84" y="648"/>
                  </a:lnTo>
                  <a:lnTo>
                    <a:pt x="90" y="654"/>
                  </a:lnTo>
                  <a:lnTo>
                    <a:pt x="96" y="666"/>
                  </a:lnTo>
                  <a:lnTo>
                    <a:pt x="108" y="678"/>
                  </a:lnTo>
                  <a:lnTo>
                    <a:pt x="132" y="690"/>
                  </a:lnTo>
                  <a:lnTo>
                    <a:pt x="174" y="690"/>
                  </a:lnTo>
                  <a:lnTo>
                    <a:pt x="174" y="696"/>
                  </a:lnTo>
                  <a:lnTo>
                    <a:pt x="168" y="702"/>
                  </a:lnTo>
                  <a:lnTo>
                    <a:pt x="168" y="708"/>
                  </a:lnTo>
                  <a:lnTo>
                    <a:pt x="174" y="714"/>
                  </a:lnTo>
                  <a:lnTo>
                    <a:pt x="240" y="714"/>
                  </a:lnTo>
                  <a:lnTo>
                    <a:pt x="252" y="708"/>
                  </a:lnTo>
                  <a:lnTo>
                    <a:pt x="270" y="708"/>
                  </a:lnTo>
                  <a:lnTo>
                    <a:pt x="300" y="696"/>
                  </a:lnTo>
                  <a:lnTo>
                    <a:pt x="336" y="696"/>
                  </a:lnTo>
                  <a:lnTo>
                    <a:pt x="384" y="672"/>
                  </a:lnTo>
                  <a:lnTo>
                    <a:pt x="462" y="672"/>
                  </a:lnTo>
                  <a:lnTo>
                    <a:pt x="456" y="660"/>
                  </a:lnTo>
                  <a:lnTo>
                    <a:pt x="516" y="630"/>
                  </a:lnTo>
                  <a:lnTo>
                    <a:pt x="576" y="570"/>
                  </a:lnTo>
                  <a:lnTo>
                    <a:pt x="582" y="570"/>
                  </a:lnTo>
                  <a:lnTo>
                    <a:pt x="618" y="534"/>
                  </a:lnTo>
                  <a:lnTo>
                    <a:pt x="624" y="522"/>
                  </a:lnTo>
                  <a:lnTo>
                    <a:pt x="630" y="516"/>
                  </a:lnTo>
                  <a:lnTo>
                    <a:pt x="630" y="504"/>
                  </a:lnTo>
                  <a:lnTo>
                    <a:pt x="624" y="492"/>
                  </a:lnTo>
                  <a:lnTo>
                    <a:pt x="618" y="486"/>
                  </a:lnTo>
                  <a:lnTo>
                    <a:pt x="612" y="474"/>
                  </a:lnTo>
                  <a:lnTo>
                    <a:pt x="540" y="438"/>
                  </a:lnTo>
                  <a:lnTo>
                    <a:pt x="546" y="438"/>
                  </a:lnTo>
                  <a:lnTo>
                    <a:pt x="570" y="414"/>
                  </a:lnTo>
                  <a:lnTo>
                    <a:pt x="570" y="408"/>
                  </a:lnTo>
                  <a:lnTo>
                    <a:pt x="564" y="402"/>
                  </a:lnTo>
                  <a:lnTo>
                    <a:pt x="552" y="396"/>
                  </a:lnTo>
                  <a:lnTo>
                    <a:pt x="528" y="390"/>
                  </a:lnTo>
                  <a:lnTo>
                    <a:pt x="534" y="378"/>
                  </a:lnTo>
                  <a:lnTo>
                    <a:pt x="540" y="372"/>
                  </a:lnTo>
                  <a:lnTo>
                    <a:pt x="540" y="366"/>
                  </a:lnTo>
                  <a:lnTo>
                    <a:pt x="534" y="360"/>
                  </a:lnTo>
                  <a:lnTo>
                    <a:pt x="528" y="360"/>
                  </a:lnTo>
                  <a:lnTo>
                    <a:pt x="522" y="354"/>
                  </a:lnTo>
                  <a:lnTo>
                    <a:pt x="510" y="354"/>
                  </a:lnTo>
                  <a:lnTo>
                    <a:pt x="510" y="342"/>
                  </a:lnTo>
                  <a:lnTo>
                    <a:pt x="498" y="330"/>
                  </a:lnTo>
                  <a:lnTo>
                    <a:pt x="504" y="300"/>
                  </a:lnTo>
                  <a:lnTo>
                    <a:pt x="510" y="300"/>
                  </a:lnTo>
                  <a:lnTo>
                    <a:pt x="522" y="306"/>
                  </a:lnTo>
                  <a:lnTo>
                    <a:pt x="534" y="306"/>
                  </a:lnTo>
                  <a:lnTo>
                    <a:pt x="540" y="300"/>
                  </a:lnTo>
                  <a:lnTo>
                    <a:pt x="540" y="294"/>
                  </a:lnTo>
                  <a:lnTo>
                    <a:pt x="534" y="288"/>
                  </a:lnTo>
                  <a:lnTo>
                    <a:pt x="522" y="282"/>
                  </a:lnTo>
                  <a:lnTo>
                    <a:pt x="498" y="258"/>
                  </a:lnTo>
                  <a:lnTo>
                    <a:pt x="486" y="252"/>
                  </a:lnTo>
                  <a:lnTo>
                    <a:pt x="480" y="240"/>
                  </a:lnTo>
                  <a:lnTo>
                    <a:pt x="468" y="234"/>
                  </a:lnTo>
                  <a:lnTo>
                    <a:pt x="450" y="216"/>
                  </a:lnTo>
                  <a:lnTo>
                    <a:pt x="456" y="210"/>
                  </a:lnTo>
                  <a:lnTo>
                    <a:pt x="468" y="204"/>
                  </a:lnTo>
                  <a:lnTo>
                    <a:pt x="474" y="204"/>
                  </a:lnTo>
                  <a:lnTo>
                    <a:pt x="474" y="192"/>
                  </a:lnTo>
                  <a:lnTo>
                    <a:pt x="480" y="192"/>
                  </a:lnTo>
                  <a:lnTo>
                    <a:pt x="492" y="186"/>
                  </a:lnTo>
                  <a:lnTo>
                    <a:pt x="498" y="186"/>
                  </a:lnTo>
                  <a:lnTo>
                    <a:pt x="498" y="174"/>
                  </a:lnTo>
                  <a:lnTo>
                    <a:pt x="450" y="126"/>
                  </a:lnTo>
                  <a:lnTo>
                    <a:pt x="432" y="126"/>
                  </a:lnTo>
                  <a:lnTo>
                    <a:pt x="426" y="132"/>
                  </a:lnTo>
                  <a:lnTo>
                    <a:pt x="420" y="132"/>
                  </a:lnTo>
                  <a:lnTo>
                    <a:pt x="414" y="126"/>
                  </a:lnTo>
                  <a:lnTo>
                    <a:pt x="414" y="120"/>
                  </a:lnTo>
                  <a:lnTo>
                    <a:pt x="408" y="108"/>
                  </a:lnTo>
                  <a:lnTo>
                    <a:pt x="408" y="96"/>
                  </a:lnTo>
                  <a:lnTo>
                    <a:pt x="426" y="96"/>
                  </a:lnTo>
                  <a:lnTo>
                    <a:pt x="426" y="90"/>
                  </a:lnTo>
                  <a:lnTo>
                    <a:pt x="414" y="78"/>
                  </a:lnTo>
                  <a:lnTo>
                    <a:pt x="420" y="54"/>
                  </a:lnTo>
                  <a:lnTo>
                    <a:pt x="426" y="54"/>
                  </a:lnTo>
                  <a:lnTo>
                    <a:pt x="426" y="60"/>
                  </a:lnTo>
                  <a:lnTo>
                    <a:pt x="432" y="60"/>
                  </a:lnTo>
                  <a:lnTo>
                    <a:pt x="432" y="42"/>
                  </a:lnTo>
                  <a:lnTo>
                    <a:pt x="426" y="30"/>
                  </a:lnTo>
                  <a:lnTo>
                    <a:pt x="414" y="18"/>
                  </a:lnTo>
                  <a:lnTo>
                    <a:pt x="408" y="18"/>
                  </a:lnTo>
                  <a:lnTo>
                    <a:pt x="372" y="12"/>
                  </a:lnTo>
                  <a:lnTo>
                    <a:pt x="372" y="0"/>
                  </a:lnTo>
                  <a:lnTo>
                    <a:pt x="336" y="0"/>
                  </a:lnTo>
                  <a:lnTo>
                    <a:pt x="324" y="6"/>
                  </a:lnTo>
                  <a:lnTo>
                    <a:pt x="294" y="6"/>
                  </a:lnTo>
                  <a:lnTo>
                    <a:pt x="282" y="12"/>
                  </a:lnTo>
                  <a:lnTo>
                    <a:pt x="276" y="12"/>
                  </a:lnTo>
                  <a:lnTo>
                    <a:pt x="264" y="18"/>
                  </a:lnTo>
                  <a:lnTo>
                    <a:pt x="264" y="30"/>
                  </a:lnTo>
                  <a:lnTo>
                    <a:pt x="258" y="36"/>
                  </a:lnTo>
                  <a:lnTo>
                    <a:pt x="258" y="72"/>
                  </a:lnTo>
                  <a:lnTo>
                    <a:pt x="234" y="72"/>
                  </a:lnTo>
                  <a:lnTo>
                    <a:pt x="234" y="78"/>
                  </a:lnTo>
                  <a:lnTo>
                    <a:pt x="228" y="84"/>
                  </a:lnTo>
                  <a:lnTo>
                    <a:pt x="228" y="96"/>
                  </a:lnTo>
                  <a:lnTo>
                    <a:pt x="210" y="96"/>
                  </a:lnTo>
                  <a:lnTo>
                    <a:pt x="204" y="90"/>
                  </a:lnTo>
                  <a:lnTo>
                    <a:pt x="192" y="84"/>
                  </a:lnTo>
                  <a:lnTo>
                    <a:pt x="162" y="8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1" name="Ethiopia" descr="© INSCALE GmbH, 05.05.2010&#10;http://www.presentationload.com/">
              <a:extLst>
                <a:ext uri="{FF2B5EF4-FFF2-40B4-BE49-F238E27FC236}">
                  <a16:creationId xmlns:a16="http://schemas.microsoft.com/office/drawing/2014/main" id="{F896D8E1-4528-4591-9A87-B2EB23C46EEC}"/>
                </a:ext>
              </a:extLst>
            </p:cNvPr>
            <p:cNvSpPr>
              <a:spLocks/>
            </p:cNvSpPr>
            <p:nvPr/>
          </p:nvSpPr>
          <p:spPr bwMode="gray">
            <a:xfrm>
              <a:off x="5124815" y="2763389"/>
              <a:ext cx="400241" cy="349841"/>
            </a:xfrm>
            <a:custGeom>
              <a:avLst/>
              <a:gdLst>
                <a:gd name="T0" fmla="*/ 2147483647 w 1056"/>
                <a:gd name="T1" fmla="*/ 2147483647 h 924"/>
                <a:gd name="T2" fmla="*/ 2147483647 w 1056"/>
                <a:gd name="T3" fmla="*/ 2147483647 h 924"/>
                <a:gd name="T4" fmla="*/ 2147483647 w 1056"/>
                <a:gd name="T5" fmla="*/ 2147483647 h 924"/>
                <a:gd name="T6" fmla="*/ 2147483647 w 1056"/>
                <a:gd name="T7" fmla="*/ 2147483647 h 924"/>
                <a:gd name="T8" fmla="*/ 2147483647 w 1056"/>
                <a:gd name="T9" fmla="*/ 2147483647 h 924"/>
                <a:gd name="T10" fmla="*/ 2147483647 w 1056"/>
                <a:gd name="T11" fmla="*/ 2147483647 h 924"/>
                <a:gd name="T12" fmla="*/ 2147483647 w 1056"/>
                <a:gd name="T13" fmla="*/ 2147483647 h 924"/>
                <a:gd name="T14" fmla="*/ 2147483647 w 1056"/>
                <a:gd name="T15" fmla="*/ 2147483647 h 924"/>
                <a:gd name="T16" fmla="*/ 2147483647 w 1056"/>
                <a:gd name="T17" fmla="*/ 2147483647 h 924"/>
                <a:gd name="T18" fmla="*/ 2147483647 w 1056"/>
                <a:gd name="T19" fmla="*/ 2147483647 h 924"/>
                <a:gd name="T20" fmla="*/ 2147483647 w 1056"/>
                <a:gd name="T21" fmla="*/ 2147483647 h 924"/>
                <a:gd name="T22" fmla="*/ 2147483647 w 1056"/>
                <a:gd name="T23" fmla="*/ 2147483647 h 924"/>
                <a:gd name="T24" fmla="*/ 2147483647 w 1056"/>
                <a:gd name="T25" fmla="*/ 2147483647 h 924"/>
                <a:gd name="T26" fmla="*/ 2147483647 w 1056"/>
                <a:gd name="T27" fmla="*/ 2147483647 h 924"/>
                <a:gd name="T28" fmla="*/ 2147483647 w 1056"/>
                <a:gd name="T29" fmla="*/ 2147483647 h 924"/>
                <a:gd name="T30" fmla="*/ 2147483647 w 1056"/>
                <a:gd name="T31" fmla="*/ 2147483647 h 924"/>
                <a:gd name="T32" fmla="*/ 2147483647 w 1056"/>
                <a:gd name="T33" fmla="*/ 2147483647 h 924"/>
                <a:gd name="T34" fmla="*/ 2147483647 w 1056"/>
                <a:gd name="T35" fmla="*/ 2147483647 h 924"/>
                <a:gd name="T36" fmla="*/ 2147483647 w 1056"/>
                <a:gd name="T37" fmla="*/ 2147483647 h 924"/>
                <a:gd name="T38" fmla="*/ 2147483647 w 1056"/>
                <a:gd name="T39" fmla="*/ 2147483647 h 924"/>
                <a:gd name="T40" fmla="*/ 2147483647 w 1056"/>
                <a:gd name="T41" fmla="*/ 2147483647 h 924"/>
                <a:gd name="T42" fmla="*/ 2147483647 w 1056"/>
                <a:gd name="T43" fmla="*/ 2147483647 h 924"/>
                <a:gd name="T44" fmla="*/ 2147483647 w 1056"/>
                <a:gd name="T45" fmla="*/ 2147483647 h 924"/>
                <a:gd name="T46" fmla="*/ 2147483647 w 1056"/>
                <a:gd name="T47" fmla="*/ 2147483647 h 924"/>
                <a:gd name="T48" fmla="*/ 2147483647 w 1056"/>
                <a:gd name="T49" fmla="*/ 2147483647 h 924"/>
                <a:gd name="T50" fmla="*/ 2147483647 w 1056"/>
                <a:gd name="T51" fmla="*/ 2147483647 h 924"/>
                <a:gd name="T52" fmla="*/ 2147483647 w 1056"/>
                <a:gd name="T53" fmla="*/ 2147483647 h 924"/>
                <a:gd name="T54" fmla="*/ 2147483647 w 1056"/>
                <a:gd name="T55" fmla="*/ 2147483647 h 924"/>
                <a:gd name="T56" fmla="*/ 2147483647 w 1056"/>
                <a:gd name="T57" fmla="*/ 2147483647 h 924"/>
                <a:gd name="T58" fmla="*/ 2147483647 w 1056"/>
                <a:gd name="T59" fmla="*/ 2147483647 h 924"/>
                <a:gd name="T60" fmla="*/ 2147483647 w 1056"/>
                <a:gd name="T61" fmla="*/ 2147483647 h 924"/>
                <a:gd name="T62" fmla="*/ 2147483647 w 1056"/>
                <a:gd name="T63" fmla="*/ 2147483647 h 924"/>
                <a:gd name="T64" fmla="*/ 2147483647 w 1056"/>
                <a:gd name="T65" fmla="*/ 2147483647 h 924"/>
                <a:gd name="T66" fmla="*/ 2147483647 w 1056"/>
                <a:gd name="T67" fmla="*/ 2147483647 h 924"/>
                <a:gd name="T68" fmla="*/ 2147483647 w 1056"/>
                <a:gd name="T69" fmla="*/ 2147483647 h 924"/>
                <a:gd name="T70" fmla="*/ 2147483647 w 1056"/>
                <a:gd name="T71" fmla="*/ 2147483647 h 924"/>
                <a:gd name="T72" fmla="*/ 2147483647 w 1056"/>
                <a:gd name="T73" fmla="*/ 0 h 924"/>
                <a:gd name="T74" fmla="*/ 2147483647 w 1056"/>
                <a:gd name="T75" fmla="*/ 2147483647 h 924"/>
                <a:gd name="T76" fmla="*/ 2147483647 w 1056"/>
                <a:gd name="T77" fmla="*/ 2147483647 h 924"/>
                <a:gd name="T78" fmla="*/ 2147483647 w 1056"/>
                <a:gd name="T79" fmla="*/ 2147483647 h 924"/>
                <a:gd name="T80" fmla="*/ 2147483647 w 1056"/>
                <a:gd name="T81" fmla="*/ 2147483647 h 924"/>
                <a:gd name="T82" fmla="*/ 2147483647 w 1056"/>
                <a:gd name="T83" fmla="*/ 2147483647 h 924"/>
                <a:gd name="T84" fmla="*/ 2147483647 w 1056"/>
                <a:gd name="T85" fmla="*/ 2147483647 h 924"/>
                <a:gd name="T86" fmla="*/ 2147483647 w 1056"/>
                <a:gd name="T87" fmla="*/ 2147483647 h 924"/>
                <a:gd name="T88" fmla="*/ 2147483647 w 1056"/>
                <a:gd name="T89" fmla="*/ 2147483647 h 924"/>
                <a:gd name="T90" fmla="*/ 2147483647 w 1056"/>
                <a:gd name="T91" fmla="*/ 2147483647 h 924"/>
                <a:gd name="T92" fmla="*/ 2147483647 w 1056"/>
                <a:gd name="T93" fmla="*/ 2147483647 h 924"/>
                <a:gd name="T94" fmla="*/ 2147483647 w 1056"/>
                <a:gd name="T95" fmla="*/ 2147483647 h 924"/>
                <a:gd name="T96" fmla="*/ 2147483647 w 1056"/>
                <a:gd name="T97" fmla="*/ 2147483647 h 924"/>
                <a:gd name="T98" fmla="*/ 2147483647 w 1056"/>
                <a:gd name="T99" fmla="*/ 2147483647 h 924"/>
                <a:gd name="T100" fmla="*/ 2147483647 w 1056"/>
                <a:gd name="T101" fmla="*/ 2147483647 h 924"/>
                <a:gd name="T102" fmla="*/ 2147483647 w 1056"/>
                <a:gd name="T103" fmla="*/ 2147483647 h 924"/>
                <a:gd name="T104" fmla="*/ 2147483647 w 1056"/>
                <a:gd name="T105" fmla="*/ 2147483647 h 924"/>
                <a:gd name="T106" fmla="*/ 2147483647 w 1056"/>
                <a:gd name="T107" fmla="*/ 2147483647 h 924"/>
                <a:gd name="T108" fmla="*/ 2147483647 w 1056"/>
                <a:gd name="T109" fmla="*/ 2147483647 h 924"/>
                <a:gd name="T110" fmla="*/ 2147483647 w 1056"/>
                <a:gd name="T111" fmla="*/ 2147483647 h 924"/>
                <a:gd name="T112" fmla="*/ 2147483647 w 1056"/>
                <a:gd name="T113" fmla="*/ 2147483647 h 924"/>
                <a:gd name="T114" fmla="*/ 2147483647 w 1056"/>
                <a:gd name="T115" fmla="*/ 2147483647 h 924"/>
                <a:gd name="T116" fmla="*/ 2147483647 w 1056"/>
                <a:gd name="T117" fmla="*/ 2147483647 h 9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56"/>
                <a:gd name="T178" fmla="*/ 0 h 924"/>
                <a:gd name="T179" fmla="*/ 1056 w 1056"/>
                <a:gd name="T180" fmla="*/ 924 h 9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56" h="924">
                  <a:moveTo>
                    <a:pt x="84" y="642"/>
                  </a:moveTo>
                  <a:lnTo>
                    <a:pt x="108" y="642"/>
                  </a:lnTo>
                  <a:lnTo>
                    <a:pt x="114" y="666"/>
                  </a:lnTo>
                  <a:lnTo>
                    <a:pt x="126" y="666"/>
                  </a:lnTo>
                  <a:lnTo>
                    <a:pt x="126" y="702"/>
                  </a:lnTo>
                  <a:lnTo>
                    <a:pt x="138" y="708"/>
                  </a:lnTo>
                  <a:lnTo>
                    <a:pt x="138" y="726"/>
                  </a:lnTo>
                  <a:lnTo>
                    <a:pt x="156" y="762"/>
                  </a:lnTo>
                  <a:lnTo>
                    <a:pt x="168" y="768"/>
                  </a:lnTo>
                  <a:lnTo>
                    <a:pt x="186" y="768"/>
                  </a:lnTo>
                  <a:lnTo>
                    <a:pt x="192" y="774"/>
                  </a:lnTo>
                  <a:lnTo>
                    <a:pt x="198" y="786"/>
                  </a:lnTo>
                  <a:lnTo>
                    <a:pt x="198" y="804"/>
                  </a:lnTo>
                  <a:lnTo>
                    <a:pt x="210" y="840"/>
                  </a:lnTo>
                  <a:lnTo>
                    <a:pt x="282" y="846"/>
                  </a:lnTo>
                  <a:lnTo>
                    <a:pt x="360" y="906"/>
                  </a:lnTo>
                  <a:lnTo>
                    <a:pt x="390" y="906"/>
                  </a:lnTo>
                  <a:lnTo>
                    <a:pt x="402" y="912"/>
                  </a:lnTo>
                  <a:lnTo>
                    <a:pt x="432" y="912"/>
                  </a:lnTo>
                  <a:lnTo>
                    <a:pt x="444" y="918"/>
                  </a:lnTo>
                  <a:lnTo>
                    <a:pt x="450" y="918"/>
                  </a:lnTo>
                  <a:lnTo>
                    <a:pt x="462" y="924"/>
                  </a:lnTo>
                  <a:lnTo>
                    <a:pt x="486" y="906"/>
                  </a:lnTo>
                  <a:lnTo>
                    <a:pt x="486" y="894"/>
                  </a:lnTo>
                  <a:lnTo>
                    <a:pt x="498" y="882"/>
                  </a:lnTo>
                  <a:lnTo>
                    <a:pt x="510" y="882"/>
                  </a:lnTo>
                  <a:lnTo>
                    <a:pt x="522" y="876"/>
                  </a:lnTo>
                  <a:lnTo>
                    <a:pt x="528" y="870"/>
                  </a:lnTo>
                  <a:lnTo>
                    <a:pt x="534" y="870"/>
                  </a:lnTo>
                  <a:lnTo>
                    <a:pt x="552" y="852"/>
                  </a:lnTo>
                  <a:lnTo>
                    <a:pt x="576" y="882"/>
                  </a:lnTo>
                  <a:lnTo>
                    <a:pt x="606" y="882"/>
                  </a:lnTo>
                  <a:lnTo>
                    <a:pt x="612" y="876"/>
                  </a:lnTo>
                  <a:lnTo>
                    <a:pt x="636" y="882"/>
                  </a:lnTo>
                  <a:lnTo>
                    <a:pt x="636" y="876"/>
                  </a:lnTo>
                  <a:lnTo>
                    <a:pt x="648" y="864"/>
                  </a:lnTo>
                  <a:lnTo>
                    <a:pt x="660" y="864"/>
                  </a:lnTo>
                  <a:lnTo>
                    <a:pt x="672" y="858"/>
                  </a:lnTo>
                  <a:lnTo>
                    <a:pt x="696" y="858"/>
                  </a:lnTo>
                  <a:lnTo>
                    <a:pt x="714" y="840"/>
                  </a:lnTo>
                  <a:lnTo>
                    <a:pt x="714" y="828"/>
                  </a:lnTo>
                  <a:lnTo>
                    <a:pt x="726" y="822"/>
                  </a:lnTo>
                  <a:lnTo>
                    <a:pt x="732" y="816"/>
                  </a:lnTo>
                  <a:lnTo>
                    <a:pt x="744" y="810"/>
                  </a:lnTo>
                  <a:lnTo>
                    <a:pt x="756" y="810"/>
                  </a:lnTo>
                  <a:lnTo>
                    <a:pt x="762" y="804"/>
                  </a:lnTo>
                  <a:lnTo>
                    <a:pt x="846" y="804"/>
                  </a:lnTo>
                  <a:lnTo>
                    <a:pt x="1056" y="558"/>
                  </a:lnTo>
                  <a:lnTo>
                    <a:pt x="984" y="564"/>
                  </a:lnTo>
                  <a:lnTo>
                    <a:pt x="948" y="546"/>
                  </a:lnTo>
                  <a:lnTo>
                    <a:pt x="936" y="534"/>
                  </a:lnTo>
                  <a:lnTo>
                    <a:pt x="918" y="528"/>
                  </a:lnTo>
                  <a:lnTo>
                    <a:pt x="906" y="522"/>
                  </a:lnTo>
                  <a:lnTo>
                    <a:pt x="882" y="516"/>
                  </a:lnTo>
                  <a:lnTo>
                    <a:pt x="810" y="492"/>
                  </a:lnTo>
                  <a:lnTo>
                    <a:pt x="774" y="474"/>
                  </a:lnTo>
                  <a:lnTo>
                    <a:pt x="768" y="462"/>
                  </a:lnTo>
                  <a:lnTo>
                    <a:pt x="762" y="456"/>
                  </a:lnTo>
                  <a:lnTo>
                    <a:pt x="756" y="444"/>
                  </a:lnTo>
                  <a:lnTo>
                    <a:pt x="732" y="444"/>
                  </a:lnTo>
                  <a:lnTo>
                    <a:pt x="732" y="438"/>
                  </a:lnTo>
                  <a:lnTo>
                    <a:pt x="726" y="432"/>
                  </a:lnTo>
                  <a:lnTo>
                    <a:pt x="714" y="408"/>
                  </a:lnTo>
                  <a:lnTo>
                    <a:pt x="708" y="402"/>
                  </a:lnTo>
                  <a:lnTo>
                    <a:pt x="702" y="390"/>
                  </a:lnTo>
                  <a:lnTo>
                    <a:pt x="696" y="384"/>
                  </a:lnTo>
                  <a:lnTo>
                    <a:pt x="690" y="372"/>
                  </a:lnTo>
                  <a:lnTo>
                    <a:pt x="690" y="360"/>
                  </a:lnTo>
                  <a:lnTo>
                    <a:pt x="678" y="348"/>
                  </a:lnTo>
                  <a:lnTo>
                    <a:pt x="696" y="318"/>
                  </a:lnTo>
                  <a:lnTo>
                    <a:pt x="690" y="312"/>
                  </a:lnTo>
                  <a:lnTo>
                    <a:pt x="678" y="306"/>
                  </a:lnTo>
                  <a:lnTo>
                    <a:pt x="666" y="306"/>
                  </a:lnTo>
                  <a:lnTo>
                    <a:pt x="660" y="312"/>
                  </a:lnTo>
                  <a:lnTo>
                    <a:pt x="654" y="312"/>
                  </a:lnTo>
                  <a:lnTo>
                    <a:pt x="648" y="318"/>
                  </a:lnTo>
                  <a:lnTo>
                    <a:pt x="624" y="318"/>
                  </a:lnTo>
                  <a:lnTo>
                    <a:pt x="612" y="306"/>
                  </a:lnTo>
                  <a:lnTo>
                    <a:pt x="612" y="294"/>
                  </a:lnTo>
                  <a:lnTo>
                    <a:pt x="606" y="276"/>
                  </a:lnTo>
                  <a:lnTo>
                    <a:pt x="606" y="264"/>
                  </a:lnTo>
                  <a:lnTo>
                    <a:pt x="624" y="246"/>
                  </a:lnTo>
                  <a:lnTo>
                    <a:pt x="654" y="192"/>
                  </a:lnTo>
                  <a:lnTo>
                    <a:pt x="642" y="174"/>
                  </a:lnTo>
                  <a:lnTo>
                    <a:pt x="630" y="174"/>
                  </a:lnTo>
                  <a:lnTo>
                    <a:pt x="618" y="168"/>
                  </a:lnTo>
                  <a:lnTo>
                    <a:pt x="612" y="162"/>
                  </a:lnTo>
                  <a:lnTo>
                    <a:pt x="612" y="138"/>
                  </a:lnTo>
                  <a:lnTo>
                    <a:pt x="600" y="126"/>
                  </a:lnTo>
                  <a:lnTo>
                    <a:pt x="576" y="114"/>
                  </a:lnTo>
                  <a:lnTo>
                    <a:pt x="570" y="108"/>
                  </a:lnTo>
                  <a:lnTo>
                    <a:pt x="546" y="72"/>
                  </a:lnTo>
                  <a:lnTo>
                    <a:pt x="534" y="66"/>
                  </a:lnTo>
                  <a:lnTo>
                    <a:pt x="528" y="60"/>
                  </a:lnTo>
                  <a:lnTo>
                    <a:pt x="516" y="60"/>
                  </a:lnTo>
                  <a:lnTo>
                    <a:pt x="498" y="36"/>
                  </a:lnTo>
                  <a:lnTo>
                    <a:pt x="468" y="36"/>
                  </a:lnTo>
                  <a:lnTo>
                    <a:pt x="462" y="30"/>
                  </a:lnTo>
                  <a:lnTo>
                    <a:pt x="444" y="30"/>
                  </a:lnTo>
                  <a:lnTo>
                    <a:pt x="432" y="36"/>
                  </a:lnTo>
                  <a:lnTo>
                    <a:pt x="420" y="36"/>
                  </a:lnTo>
                  <a:lnTo>
                    <a:pt x="420" y="24"/>
                  </a:lnTo>
                  <a:lnTo>
                    <a:pt x="414" y="18"/>
                  </a:lnTo>
                  <a:lnTo>
                    <a:pt x="408" y="24"/>
                  </a:lnTo>
                  <a:lnTo>
                    <a:pt x="402" y="36"/>
                  </a:lnTo>
                  <a:lnTo>
                    <a:pt x="372" y="36"/>
                  </a:lnTo>
                  <a:lnTo>
                    <a:pt x="366" y="24"/>
                  </a:lnTo>
                  <a:lnTo>
                    <a:pt x="360" y="18"/>
                  </a:lnTo>
                  <a:lnTo>
                    <a:pt x="354" y="18"/>
                  </a:lnTo>
                  <a:lnTo>
                    <a:pt x="342" y="6"/>
                  </a:lnTo>
                  <a:lnTo>
                    <a:pt x="330" y="0"/>
                  </a:lnTo>
                  <a:lnTo>
                    <a:pt x="330" y="12"/>
                  </a:lnTo>
                  <a:lnTo>
                    <a:pt x="324" y="24"/>
                  </a:lnTo>
                  <a:lnTo>
                    <a:pt x="318" y="42"/>
                  </a:lnTo>
                  <a:lnTo>
                    <a:pt x="318" y="54"/>
                  </a:lnTo>
                  <a:lnTo>
                    <a:pt x="306" y="66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82" y="36"/>
                  </a:lnTo>
                  <a:lnTo>
                    <a:pt x="276" y="36"/>
                  </a:lnTo>
                  <a:lnTo>
                    <a:pt x="276" y="42"/>
                  </a:lnTo>
                  <a:lnTo>
                    <a:pt x="270" y="48"/>
                  </a:lnTo>
                  <a:lnTo>
                    <a:pt x="234" y="48"/>
                  </a:lnTo>
                  <a:lnTo>
                    <a:pt x="234" y="90"/>
                  </a:lnTo>
                  <a:lnTo>
                    <a:pt x="228" y="96"/>
                  </a:lnTo>
                  <a:lnTo>
                    <a:pt x="222" y="108"/>
                  </a:lnTo>
                  <a:lnTo>
                    <a:pt x="216" y="114"/>
                  </a:lnTo>
                  <a:lnTo>
                    <a:pt x="210" y="126"/>
                  </a:lnTo>
                  <a:lnTo>
                    <a:pt x="210" y="174"/>
                  </a:lnTo>
                  <a:lnTo>
                    <a:pt x="180" y="174"/>
                  </a:lnTo>
                  <a:lnTo>
                    <a:pt x="174" y="180"/>
                  </a:lnTo>
                  <a:lnTo>
                    <a:pt x="168" y="192"/>
                  </a:lnTo>
                  <a:lnTo>
                    <a:pt x="162" y="198"/>
                  </a:lnTo>
                  <a:lnTo>
                    <a:pt x="162" y="234"/>
                  </a:lnTo>
                  <a:lnTo>
                    <a:pt x="156" y="240"/>
                  </a:lnTo>
                  <a:lnTo>
                    <a:pt x="144" y="240"/>
                  </a:lnTo>
                  <a:lnTo>
                    <a:pt x="138" y="246"/>
                  </a:lnTo>
                  <a:lnTo>
                    <a:pt x="138" y="270"/>
                  </a:lnTo>
                  <a:lnTo>
                    <a:pt x="126" y="288"/>
                  </a:lnTo>
                  <a:lnTo>
                    <a:pt x="126" y="294"/>
                  </a:lnTo>
                  <a:lnTo>
                    <a:pt x="132" y="300"/>
                  </a:lnTo>
                  <a:lnTo>
                    <a:pt x="132" y="336"/>
                  </a:lnTo>
                  <a:lnTo>
                    <a:pt x="126" y="342"/>
                  </a:lnTo>
                  <a:lnTo>
                    <a:pt x="114" y="342"/>
                  </a:lnTo>
                  <a:lnTo>
                    <a:pt x="108" y="336"/>
                  </a:lnTo>
                  <a:lnTo>
                    <a:pt x="108" y="324"/>
                  </a:lnTo>
                  <a:lnTo>
                    <a:pt x="102" y="324"/>
                  </a:lnTo>
                  <a:lnTo>
                    <a:pt x="84" y="342"/>
                  </a:lnTo>
                  <a:lnTo>
                    <a:pt x="84" y="360"/>
                  </a:lnTo>
                  <a:lnTo>
                    <a:pt x="90" y="372"/>
                  </a:lnTo>
                  <a:lnTo>
                    <a:pt x="90" y="390"/>
                  </a:lnTo>
                  <a:lnTo>
                    <a:pt x="84" y="396"/>
                  </a:lnTo>
                  <a:lnTo>
                    <a:pt x="72" y="402"/>
                  </a:lnTo>
                  <a:lnTo>
                    <a:pt x="66" y="414"/>
                  </a:lnTo>
                  <a:lnTo>
                    <a:pt x="66" y="426"/>
                  </a:lnTo>
                  <a:lnTo>
                    <a:pt x="72" y="438"/>
                  </a:lnTo>
                  <a:lnTo>
                    <a:pt x="72" y="450"/>
                  </a:lnTo>
                  <a:lnTo>
                    <a:pt x="78" y="456"/>
                  </a:lnTo>
                  <a:lnTo>
                    <a:pt x="78" y="492"/>
                  </a:lnTo>
                  <a:lnTo>
                    <a:pt x="72" y="504"/>
                  </a:lnTo>
                  <a:lnTo>
                    <a:pt x="72" y="516"/>
                  </a:lnTo>
                  <a:lnTo>
                    <a:pt x="66" y="522"/>
                  </a:lnTo>
                  <a:lnTo>
                    <a:pt x="54" y="522"/>
                  </a:lnTo>
                  <a:lnTo>
                    <a:pt x="48" y="528"/>
                  </a:lnTo>
                  <a:lnTo>
                    <a:pt x="42" y="522"/>
                  </a:lnTo>
                  <a:lnTo>
                    <a:pt x="6" y="522"/>
                  </a:lnTo>
                  <a:lnTo>
                    <a:pt x="12" y="546"/>
                  </a:lnTo>
                  <a:lnTo>
                    <a:pt x="6" y="552"/>
                  </a:lnTo>
                  <a:lnTo>
                    <a:pt x="0" y="564"/>
                  </a:lnTo>
                  <a:lnTo>
                    <a:pt x="0" y="576"/>
                  </a:lnTo>
                  <a:lnTo>
                    <a:pt x="6" y="576"/>
                  </a:lnTo>
                  <a:lnTo>
                    <a:pt x="18" y="582"/>
                  </a:lnTo>
                  <a:lnTo>
                    <a:pt x="42" y="582"/>
                  </a:lnTo>
                  <a:lnTo>
                    <a:pt x="48" y="588"/>
                  </a:lnTo>
                  <a:lnTo>
                    <a:pt x="60" y="594"/>
                  </a:lnTo>
                  <a:lnTo>
                    <a:pt x="66" y="606"/>
                  </a:lnTo>
                  <a:lnTo>
                    <a:pt x="78" y="612"/>
                  </a:lnTo>
                  <a:lnTo>
                    <a:pt x="78" y="630"/>
                  </a:lnTo>
                  <a:lnTo>
                    <a:pt x="84" y="64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2" name="Estonia" descr="© INSCALE GmbH, 05.05.2010&#10;http://www.presentationload.com/">
              <a:extLst>
                <a:ext uri="{FF2B5EF4-FFF2-40B4-BE49-F238E27FC236}">
                  <a16:creationId xmlns:a16="http://schemas.microsoft.com/office/drawing/2014/main" id="{FBB608E7-A4CA-4AFE-96CE-C5D0C50040AC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763115" y="1418872"/>
              <a:ext cx="131932" cy="59295"/>
            </a:xfrm>
            <a:custGeom>
              <a:avLst/>
              <a:gdLst>
                <a:gd name="T0" fmla="*/ 2147483647 w 348"/>
                <a:gd name="T1" fmla="*/ 2147483647 h 156"/>
                <a:gd name="T2" fmla="*/ 2147483647 w 348"/>
                <a:gd name="T3" fmla="*/ 2147483647 h 156"/>
                <a:gd name="T4" fmla="*/ 2147483647 w 348"/>
                <a:gd name="T5" fmla="*/ 2147483647 h 156"/>
                <a:gd name="T6" fmla="*/ 2147483647 w 348"/>
                <a:gd name="T7" fmla="*/ 2147483647 h 156"/>
                <a:gd name="T8" fmla="*/ 2147483647 w 348"/>
                <a:gd name="T9" fmla="*/ 2147483647 h 156"/>
                <a:gd name="T10" fmla="*/ 2147483647 w 348"/>
                <a:gd name="T11" fmla="*/ 2147483647 h 156"/>
                <a:gd name="T12" fmla="*/ 2147483647 w 348"/>
                <a:gd name="T13" fmla="*/ 2147483647 h 156"/>
                <a:gd name="T14" fmla="*/ 2147483647 w 348"/>
                <a:gd name="T15" fmla="*/ 0 h 156"/>
                <a:gd name="T16" fmla="*/ 2147483647 w 348"/>
                <a:gd name="T17" fmla="*/ 2147483647 h 156"/>
                <a:gd name="T18" fmla="*/ 2147483647 w 348"/>
                <a:gd name="T19" fmla="*/ 2147483647 h 156"/>
                <a:gd name="T20" fmla="*/ 2147483647 w 348"/>
                <a:gd name="T21" fmla="*/ 2147483647 h 156"/>
                <a:gd name="T22" fmla="*/ 2147483647 w 348"/>
                <a:gd name="T23" fmla="*/ 2147483647 h 156"/>
                <a:gd name="T24" fmla="*/ 2147483647 w 348"/>
                <a:gd name="T25" fmla="*/ 2147483647 h 156"/>
                <a:gd name="T26" fmla="*/ 2147483647 w 348"/>
                <a:gd name="T27" fmla="*/ 2147483647 h 156"/>
                <a:gd name="T28" fmla="*/ 2147483647 w 348"/>
                <a:gd name="T29" fmla="*/ 2147483647 h 156"/>
                <a:gd name="T30" fmla="*/ 2147483647 w 348"/>
                <a:gd name="T31" fmla="*/ 2147483647 h 156"/>
                <a:gd name="T32" fmla="*/ 2147483647 w 348"/>
                <a:gd name="T33" fmla="*/ 2147483647 h 156"/>
                <a:gd name="T34" fmla="*/ 2147483647 w 348"/>
                <a:gd name="T35" fmla="*/ 2147483647 h 156"/>
                <a:gd name="T36" fmla="*/ 2147483647 w 348"/>
                <a:gd name="T37" fmla="*/ 2147483647 h 156"/>
                <a:gd name="T38" fmla="*/ 2147483647 w 348"/>
                <a:gd name="T39" fmla="*/ 2147483647 h 156"/>
                <a:gd name="T40" fmla="*/ 2147483647 w 348"/>
                <a:gd name="T41" fmla="*/ 2147483647 h 156"/>
                <a:gd name="T42" fmla="*/ 2147483647 w 348"/>
                <a:gd name="T43" fmla="*/ 2147483647 h 156"/>
                <a:gd name="T44" fmla="*/ 2147483647 w 348"/>
                <a:gd name="T45" fmla="*/ 2147483647 h 156"/>
                <a:gd name="T46" fmla="*/ 2147483647 w 348"/>
                <a:gd name="T47" fmla="*/ 2147483647 h 156"/>
                <a:gd name="T48" fmla="*/ 0 w 348"/>
                <a:gd name="T49" fmla="*/ 2147483647 h 156"/>
                <a:gd name="T50" fmla="*/ 2147483647 w 348"/>
                <a:gd name="T51" fmla="*/ 2147483647 h 156"/>
                <a:gd name="T52" fmla="*/ 2147483647 w 348"/>
                <a:gd name="T53" fmla="*/ 2147483647 h 156"/>
                <a:gd name="T54" fmla="*/ 2147483647 w 348"/>
                <a:gd name="T55" fmla="*/ 2147483647 h 156"/>
                <a:gd name="T56" fmla="*/ 2147483647 w 348"/>
                <a:gd name="T57" fmla="*/ 2147483647 h 156"/>
                <a:gd name="T58" fmla="*/ 2147483647 w 348"/>
                <a:gd name="T59" fmla="*/ 2147483647 h 156"/>
                <a:gd name="T60" fmla="*/ 2147483647 w 348"/>
                <a:gd name="T61" fmla="*/ 2147483647 h 156"/>
                <a:gd name="T62" fmla="*/ 2147483647 w 348"/>
                <a:gd name="T63" fmla="*/ 2147483647 h 156"/>
                <a:gd name="T64" fmla="*/ 2147483647 w 348"/>
                <a:gd name="T65" fmla="*/ 2147483647 h 156"/>
                <a:gd name="T66" fmla="*/ 2147483647 w 348"/>
                <a:gd name="T67" fmla="*/ 2147483647 h 156"/>
                <a:gd name="T68" fmla="*/ 2147483647 w 348"/>
                <a:gd name="T69" fmla="*/ 2147483647 h 156"/>
                <a:gd name="T70" fmla="*/ 2147483647 w 348"/>
                <a:gd name="T71" fmla="*/ 2147483647 h 15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8"/>
                <a:gd name="T109" fmla="*/ 0 h 156"/>
                <a:gd name="T110" fmla="*/ 348 w 348"/>
                <a:gd name="T111" fmla="*/ 156 h 15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8" h="156">
                  <a:moveTo>
                    <a:pt x="336" y="114"/>
                  </a:moveTo>
                  <a:lnTo>
                    <a:pt x="324" y="108"/>
                  </a:lnTo>
                  <a:lnTo>
                    <a:pt x="336" y="84"/>
                  </a:lnTo>
                  <a:lnTo>
                    <a:pt x="318" y="78"/>
                  </a:lnTo>
                  <a:lnTo>
                    <a:pt x="318" y="60"/>
                  </a:lnTo>
                  <a:lnTo>
                    <a:pt x="330" y="48"/>
                  </a:lnTo>
                  <a:lnTo>
                    <a:pt x="336" y="48"/>
                  </a:lnTo>
                  <a:lnTo>
                    <a:pt x="342" y="42"/>
                  </a:lnTo>
                  <a:lnTo>
                    <a:pt x="336" y="30"/>
                  </a:lnTo>
                  <a:lnTo>
                    <a:pt x="342" y="18"/>
                  </a:lnTo>
                  <a:lnTo>
                    <a:pt x="330" y="12"/>
                  </a:lnTo>
                  <a:lnTo>
                    <a:pt x="312" y="12"/>
                  </a:lnTo>
                  <a:lnTo>
                    <a:pt x="294" y="6"/>
                  </a:lnTo>
                  <a:lnTo>
                    <a:pt x="276" y="6"/>
                  </a:lnTo>
                  <a:lnTo>
                    <a:pt x="264" y="0"/>
                  </a:lnTo>
                  <a:lnTo>
                    <a:pt x="204" y="0"/>
                  </a:lnTo>
                  <a:lnTo>
                    <a:pt x="192" y="6"/>
                  </a:lnTo>
                  <a:lnTo>
                    <a:pt x="156" y="6"/>
                  </a:lnTo>
                  <a:lnTo>
                    <a:pt x="150" y="12"/>
                  </a:lnTo>
                  <a:lnTo>
                    <a:pt x="126" y="24"/>
                  </a:lnTo>
                  <a:lnTo>
                    <a:pt x="108" y="30"/>
                  </a:lnTo>
                  <a:lnTo>
                    <a:pt x="96" y="36"/>
                  </a:lnTo>
                  <a:lnTo>
                    <a:pt x="90" y="36"/>
                  </a:lnTo>
                  <a:lnTo>
                    <a:pt x="84" y="42"/>
                  </a:lnTo>
                  <a:lnTo>
                    <a:pt x="84" y="48"/>
                  </a:lnTo>
                  <a:lnTo>
                    <a:pt x="90" y="60"/>
                  </a:lnTo>
                  <a:lnTo>
                    <a:pt x="90" y="72"/>
                  </a:lnTo>
                  <a:lnTo>
                    <a:pt x="96" y="78"/>
                  </a:lnTo>
                  <a:lnTo>
                    <a:pt x="96" y="84"/>
                  </a:lnTo>
                  <a:lnTo>
                    <a:pt x="150" y="90"/>
                  </a:lnTo>
                  <a:lnTo>
                    <a:pt x="138" y="126"/>
                  </a:lnTo>
                  <a:lnTo>
                    <a:pt x="150" y="126"/>
                  </a:lnTo>
                  <a:lnTo>
                    <a:pt x="180" y="114"/>
                  </a:lnTo>
                  <a:lnTo>
                    <a:pt x="210" y="114"/>
                  </a:lnTo>
                  <a:lnTo>
                    <a:pt x="234" y="126"/>
                  </a:lnTo>
                  <a:lnTo>
                    <a:pt x="240" y="132"/>
                  </a:lnTo>
                  <a:lnTo>
                    <a:pt x="252" y="138"/>
                  </a:lnTo>
                  <a:lnTo>
                    <a:pt x="270" y="156"/>
                  </a:lnTo>
                  <a:lnTo>
                    <a:pt x="288" y="156"/>
                  </a:lnTo>
                  <a:lnTo>
                    <a:pt x="294" y="150"/>
                  </a:lnTo>
                  <a:lnTo>
                    <a:pt x="312" y="150"/>
                  </a:lnTo>
                  <a:lnTo>
                    <a:pt x="318" y="156"/>
                  </a:lnTo>
                  <a:lnTo>
                    <a:pt x="330" y="156"/>
                  </a:lnTo>
                  <a:lnTo>
                    <a:pt x="330" y="144"/>
                  </a:lnTo>
                  <a:lnTo>
                    <a:pt x="348" y="132"/>
                  </a:lnTo>
                  <a:lnTo>
                    <a:pt x="336" y="114"/>
                  </a:lnTo>
                  <a:close/>
                  <a:moveTo>
                    <a:pt x="36" y="78"/>
                  </a:moveTo>
                  <a:lnTo>
                    <a:pt x="6" y="78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6" y="108"/>
                  </a:lnTo>
                  <a:lnTo>
                    <a:pt x="18" y="132"/>
                  </a:lnTo>
                  <a:lnTo>
                    <a:pt x="24" y="126"/>
                  </a:lnTo>
                  <a:lnTo>
                    <a:pt x="30" y="114"/>
                  </a:lnTo>
                  <a:lnTo>
                    <a:pt x="42" y="108"/>
                  </a:lnTo>
                  <a:lnTo>
                    <a:pt x="54" y="108"/>
                  </a:lnTo>
                  <a:lnTo>
                    <a:pt x="60" y="102"/>
                  </a:lnTo>
                  <a:lnTo>
                    <a:pt x="72" y="96"/>
                  </a:lnTo>
                  <a:lnTo>
                    <a:pt x="78" y="90"/>
                  </a:lnTo>
                  <a:lnTo>
                    <a:pt x="72" y="72"/>
                  </a:lnTo>
                  <a:lnTo>
                    <a:pt x="36" y="78"/>
                  </a:lnTo>
                  <a:close/>
                  <a:moveTo>
                    <a:pt x="36" y="66"/>
                  </a:moveTo>
                  <a:lnTo>
                    <a:pt x="48" y="66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60" y="42"/>
                  </a:lnTo>
                  <a:lnTo>
                    <a:pt x="54" y="36"/>
                  </a:lnTo>
                  <a:lnTo>
                    <a:pt x="48" y="36"/>
                  </a:lnTo>
                  <a:lnTo>
                    <a:pt x="36" y="42"/>
                  </a:lnTo>
                  <a:lnTo>
                    <a:pt x="30" y="48"/>
                  </a:lnTo>
                  <a:lnTo>
                    <a:pt x="24" y="60"/>
                  </a:lnTo>
                  <a:lnTo>
                    <a:pt x="30" y="66"/>
                  </a:lnTo>
                  <a:lnTo>
                    <a:pt x="36" y="6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3" name="Eritrea" descr="© INSCALE GmbH, 05.05.2010&#10;http://www.presentationload.com/">
              <a:extLst>
                <a:ext uri="{FF2B5EF4-FFF2-40B4-BE49-F238E27FC236}">
                  <a16:creationId xmlns:a16="http://schemas.microsoft.com/office/drawing/2014/main" id="{E40CC442-46A5-42EE-BE7D-90A73A53446E}"/>
                </a:ext>
              </a:extLst>
            </p:cNvPr>
            <p:cNvSpPr>
              <a:spLocks/>
            </p:cNvSpPr>
            <p:nvPr/>
          </p:nvSpPr>
          <p:spPr bwMode="gray">
            <a:xfrm>
              <a:off x="5209310" y="2667033"/>
              <a:ext cx="182333" cy="173438"/>
            </a:xfrm>
            <a:custGeom>
              <a:avLst/>
              <a:gdLst>
                <a:gd name="T0" fmla="*/ 2147483647 w 480"/>
                <a:gd name="T1" fmla="*/ 2147483647 h 456"/>
                <a:gd name="T2" fmla="*/ 2147483647 w 480"/>
                <a:gd name="T3" fmla="*/ 2147483647 h 456"/>
                <a:gd name="T4" fmla="*/ 2147483647 w 480"/>
                <a:gd name="T5" fmla="*/ 2147483647 h 456"/>
                <a:gd name="T6" fmla="*/ 2147483647 w 480"/>
                <a:gd name="T7" fmla="*/ 2147483647 h 456"/>
                <a:gd name="T8" fmla="*/ 2147483647 w 480"/>
                <a:gd name="T9" fmla="*/ 2147483647 h 456"/>
                <a:gd name="T10" fmla="*/ 2147483647 w 480"/>
                <a:gd name="T11" fmla="*/ 2147483647 h 456"/>
                <a:gd name="T12" fmla="*/ 2147483647 w 480"/>
                <a:gd name="T13" fmla="*/ 2147483647 h 456"/>
                <a:gd name="T14" fmla="*/ 2147483647 w 480"/>
                <a:gd name="T15" fmla="*/ 2147483647 h 456"/>
                <a:gd name="T16" fmla="*/ 0 w 480"/>
                <a:gd name="T17" fmla="*/ 2147483647 h 456"/>
                <a:gd name="T18" fmla="*/ 2147483647 w 480"/>
                <a:gd name="T19" fmla="*/ 2147483647 h 456"/>
                <a:gd name="T20" fmla="*/ 2147483647 w 480"/>
                <a:gd name="T21" fmla="*/ 2147483647 h 456"/>
                <a:gd name="T22" fmla="*/ 2147483647 w 480"/>
                <a:gd name="T23" fmla="*/ 2147483647 h 456"/>
                <a:gd name="T24" fmla="*/ 2147483647 w 480"/>
                <a:gd name="T25" fmla="*/ 2147483647 h 456"/>
                <a:gd name="T26" fmla="*/ 2147483647 w 480"/>
                <a:gd name="T27" fmla="*/ 2147483647 h 456"/>
                <a:gd name="T28" fmla="*/ 2147483647 w 480"/>
                <a:gd name="T29" fmla="*/ 2147483647 h 456"/>
                <a:gd name="T30" fmla="*/ 2147483647 w 480"/>
                <a:gd name="T31" fmla="*/ 2147483647 h 456"/>
                <a:gd name="T32" fmla="*/ 2147483647 w 480"/>
                <a:gd name="T33" fmla="*/ 2147483647 h 456"/>
                <a:gd name="T34" fmla="*/ 2147483647 w 480"/>
                <a:gd name="T35" fmla="*/ 2147483647 h 456"/>
                <a:gd name="T36" fmla="*/ 2147483647 w 480"/>
                <a:gd name="T37" fmla="*/ 2147483647 h 456"/>
                <a:gd name="T38" fmla="*/ 2147483647 w 480"/>
                <a:gd name="T39" fmla="*/ 2147483647 h 456"/>
                <a:gd name="T40" fmla="*/ 2147483647 w 480"/>
                <a:gd name="T41" fmla="*/ 2147483647 h 456"/>
                <a:gd name="T42" fmla="*/ 2147483647 w 480"/>
                <a:gd name="T43" fmla="*/ 2147483647 h 456"/>
                <a:gd name="T44" fmla="*/ 2147483647 w 480"/>
                <a:gd name="T45" fmla="*/ 2147483647 h 456"/>
                <a:gd name="T46" fmla="*/ 2147483647 w 480"/>
                <a:gd name="T47" fmla="*/ 2147483647 h 456"/>
                <a:gd name="T48" fmla="*/ 2147483647 w 480"/>
                <a:gd name="T49" fmla="*/ 2147483647 h 456"/>
                <a:gd name="T50" fmla="*/ 2147483647 w 480"/>
                <a:gd name="T51" fmla="*/ 2147483647 h 456"/>
                <a:gd name="T52" fmla="*/ 2147483647 w 480"/>
                <a:gd name="T53" fmla="*/ 2147483647 h 456"/>
                <a:gd name="T54" fmla="*/ 2147483647 w 480"/>
                <a:gd name="T55" fmla="*/ 2147483647 h 456"/>
                <a:gd name="T56" fmla="*/ 2147483647 w 480"/>
                <a:gd name="T57" fmla="*/ 2147483647 h 456"/>
                <a:gd name="T58" fmla="*/ 2147483647 w 480"/>
                <a:gd name="T59" fmla="*/ 2147483647 h 456"/>
                <a:gd name="T60" fmla="*/ 2147483647 w 480"/>
                <a:gd name="T61" fmla="*/ 2147483647 h 456"/>
                <a:gd name="T62" fmla="*/ 2147483647 w 480"/>
                <a:gd name="T63" fmla="*/ 2147483647 h 456"/>
                <a:gd name="T64" fmla="*/ 2147483647 w 480"/>
                <a:gd name="T65" fmla="*/ 2147483647 h 456"/>
                <a:gd name="T66" fmla="*/ 2147483647 w 480"/>
                <a:gd name="T67" fmla="*/ 2147483647 h 456"/>
                <a:gd name="T68" fmla="*/ 2147483647 w 480"/>
                <a:gd name="T69" fmla="*/ 2147483647 h 456"/>
                <a:gd name="T70" fmla="*/ 2147483647 w 480"/>
                <a:gd name="T71" fmla="*/ 2147483647 h 456"/>
                <a:gd name="T72" fmla="*/ 2147483647 w 480"/>
                <a:gd name="T73" fmla="*/ 2147483647 h 456"/>
                <a:gd name="T74" fmla="*/ 2147483647 w 480"/>
                <a:gd name="T75" fmla="*/ 2147483647 h 456"/>
                <a:gd name="T76" fmla="*/ 2147483647 w 480"/>
                <a:gd name="T77" fmla="*/ 2147483647 h 456"/>
                <a:gd name="T78" fmla="*/ 2147483647 w 480"/>
                <a:gd name="T79" fmla="*/ 2147483647 h 456"/>
                <a:gd name="T80" fmla="*/ 2147483647 w 480"/>
                <a:gd name="T81" fmla="*/ 2147483647 h 456"/>
                <a:gd name="T82" fmla="*/ 2147483647 w 480"/>
                <a:gd name="T83" fmla="*/ 2147483647 h 456"/>
                <a:gd name="T84" fmla="*/ 2147483647 w 480"/>
                <a:gd name="T85" fmla="*/ 2147483647 h 456"/>
                <a:gd name="T86" fmla="*/ 2147483647 w 480"/>
                <a:gd name="T87" fmla="*/ 2147483647 h 456"/>
                <a:gd name="T88" fmla="*/ 2147483647 w 480"/>
                <a:gd name="T89" fmla="*/ 2147483647 h 456"/>
                <a:gd name="T90" fmla="*/ 2147483647 w 480"/>
                <a:gd name="T91" fmla="*/ 2147483647 h 456"/>
                <a:gd name="T92" fmla="*/ 2147483647 w 480"/>
                <a:gd name="T93" fmla="*/ 2147483647 h 456"/>
                <a:gd name="T94" fmla="*/ 2147483647 w 480"/>
                <a:gd name="T95" fmla="*/ 2147483647 h 456"/>
                <a:gd name="T96" fmla="*/ 2147483647 w 480"/>
                <a:gd name="T97" fmla="*/ 0 h 456"/>
                <a:gd name="T98" fmla="*/ 2147483647 w 480"/>
                <a:gd name="T99" fmla="*/ 2147483647 h 456"/>
                <a:gd name="T100" fmla="*/ 2147483647 w 480"/>
                <a:gd name="T101" fmla="*/ 2147483647 h 456"/>
                <a:gd name="T102" fmla="*/ 2147483647 w 480"/>
                <a:gd name="T103" fmla="*/ 2147483647 h 4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80"/>
                <a:gd name="T157" fmla="*/ 0 h 456"/>
                <a:gd name="T158" fmla="*/ 480 w 480"/>
                <a:gd name="T159" fmla="*/ 456 h 4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80" h="456">
                  <a:moveTo>
                    <a:pt x="78" y="54"/>
                  </a:moveTo>
                  <a:lnTo>
                    <a:pt x="78" y="66"/>
                  </a:lnTo>
                  <a:lnTo>
                    <a:pt x="72" y="72"/>
                  </a:lnTo>
                  <a:lnTo>
                    <a:pt x="72" y="78"/>
                  </a:lnTo>
                  <a:lnTo>
                    <a:pt x="66" y="84"/>
                  </a:lnTo>
                  <a:lnTo>
                    <a:pt x="48" y="84"/>
                  </a:lnTo>
                  <a:lnTo>
                    <a:pt x="48" y="102"/>
                  </a:lnTo>
                  <a:lnTo>
                    <a:pt x="42" y="108"/>
                  </a:lnTo>
                  <a:lnTo>
                    <a:pt x="30" y="108"/>
                  </a:lnTo>
                  <a:lnTo>
                    <a:pt x="30" y="120"/>
                  </a:lnTo>
                  <a:lnTo>
                    <a:pt x="36" y="126"/>
                  </a:lnTo>
                  <a:lnTo>
                    <a:pt x="36" y="168"/>
                  </a:lnTo>
                  <a:lnTo>
                    <a:pt x="30" y="180"/>
                  </a:lnTo>
                  <a:lnTo>
                    <a:pt x="24" y="186"/>
                  </a:lnTo>
                  <a:lnTo>
                    <a:pt x="18" y="186"/>
                  </a:lnTo>
                  <a:lnTo>
                    <a:pt x="18" y="222"/>
                  </a:lnTo>
                  <a:lnTo>
                    <a:pt x="12" y="222"/>
                  </a:lnTo>
                  <a:lnTo>
                    <a:pt x="0" y="228"/>
                  </a:lnTo>
                  <a:lnTo>
                    <a:pt x="0" y="246"/>
                  </a:lnTo>
                  <a:lnTo>
                    <a:pt x="6" y="252"/>
                  </a:lnTo>
                  <a:lnTo>
                    <a:pt x="12" y="300"/>
                  </a:lnTo>
                  <a:lnTo>
                    <a:pt x="48" y="300"/>
                  </a:lnTo>
                  <a:lnTo>
                    <a:pt x="54" y="294"/>
                  </a:lnTo>
                  <a:lnTo>
                    <a:pt x="54" y="288"/>
                  </a:lnTo>
                  <a:lnTo>
                    <a:pt x="60" y="288"/>
                  </a:lnTo>
                  <a:lnTo>
                    <a:pt x="66" y="294"/>
                  </a:lnTo>
                  <a:lnTo>
                    <a:pt x="66" y="300"/>
                  </a:lnTo>
                  <a:lnTo>
                    <a:pt x="84" y="318"/>
                  </a:lnTo>
                  <a:lnTo>
                    <a:pt x="96" y="306"/>
                  </a:lnTo>
                  <a:lnTo>
                    <a:pt x="96" y="294"/>
                  </a:lnTo>
                  <a:lnTo>
                    <a:pt x="102" y="276"/>
                  </a:lnTo>
                  <a:lnTo>
                    <a:pt x="108" y="264"/>
                  </a:lnTo>
                  <a:lnTo>
                    <a:pt x="108" y="252"/>
                  </a:lnTo>
                  <a:lnTo>
                    <a:pt x="120" y="258"/>
                  </a:lnTo>
                  <a:lnTo>
                    <a:pt x="132" y="270"/>
                  </a:lnTo>
                  <a:lnTo>
                    <a:pt x="138" y="270"/>
                  </a:lnTo>
                  <a:lnTo>
                    <a:pt x="144" y="276"/>
                  </a:lnTo>
                  <a:lnTo>
                    <a:pt x="150" y="288"/>
                  </a:lnTo>
                  <a:lnTo>
                    <a:pt x="180" y="288"/>
                  </a:lnTo>
                  <a:lnTo>
                    <a:pt x="186" y="276"/>
                  </a:lnTo>
                  <a:lnTo>
                    <a:pt x="192" y="270"/>
                  </a:lnTo>
                  <a:lnTo>
                    <a:pt x="198" y="276"/>
                  </a:lnTo>
                  <a:lnTo>
                    <a:pt x="198" y="288"/>
                  </a:lnTo>
                  <a:lnTo>
                    <a:pt x="210" y="288"/>
                  </a:lnTo>
                  <a:lnTo>
                    <a:pt x="222" y="282"/>
                  </a:lnTo>
                  <a:lnTo>
                    <a:pt x="240" y="282"/>
                  </a:lnTo>
                  <a:lnTo>
                    <a:pt x="246" y="288"/>
                  </a:lnTo>
                  <a:lnTo>
                    <a:pt x="276" y="288"/>
                  </a:lnTo>
                  <a:lnTo>
                    <a:pt x="294" y="312"/>
                  </a:lnTo>
                  <a:lnTo>
                    <a:pt x="306" y="312"/>
                  </a:lnTo>
                  <a:lnTo>
                    <a:pt x="312" y="318"/>
                  </a:lnTo>
                  <a:lnTo>
                    <a:pt x="324" y="324"/>
                  </a:lnTo>
                  <a:lnTo>
                    <a:pt x="348" y="360"/>
                  </a:lnTo>
                  <a:lnTo>
                    <a:pt x="354" y="366"/>
                  </a:lnTo>
                  <a:lnTo>
                    <a:pt x="378" y="378"/>
                  </a:lnTo>
                  <a:lnTo>
                    <a:pt x="390" y="390"/>
                  </a:lnTo>
                  <a:lnTo>
                    <a:pt x="390" y="414"/>
                  </a:lnTo>
                  <a:lnTo>
                    <a:pt x="396" y="420"/>
                  </a:lnTo>
                  <a:lnTo>
                    <a:pt x="408" y="426"/>
                  </a:lnTo>
                  <a:lnTo>
                    <a:pt x="420" y="426"/>
                  </a:lnTo>
                  <a:lnTo>
                    <a:pt x="432" y="444"/>
                  </a:lnTo>
                  <a:lnTo>
                    <a:pt x="456" y="456"/>
                  </a:lnTo>
                  <a:lnTo>
                    <a:pt x="468" y="438"/>
                  </a:lnTo>
                  <a:lnTo>
                    <a:pt x="480" y="432"/>
                  </a:lnTo>
                  <a:lnTo>
                    <a:pt x="474" y="420"/>
                  </a:lnTo>
                  <a:lnTo>
                    <a:pt x="456" y="402"/>
                  </a:lnTo>
                  <a:lnTo>
                    <a:pt x="432" y="402"/>
                  </a:lnTo>
                  <a:lnTo>
                    <a:pt x="426" y="396"/>
                  </a:lnTo>
                  <a:lnTo>
                    <a:pt x="426" y="360"/>
                  </a:lnTo>
                  <a:lnTo>
                    <a:pt x="420" y="360"/>
                  </a:lnTo>
                  <a:lnTo>
                    <a:pt x="414" y="354"/>
                  </a:lnTo>
                  <a:lnTo>
                    <a:pt x="366" y="330"/>
                  </a:lnTo>
                  <a:lnTo>
                    <a:pt x="360" y="324"/>
                  </a:lnTo>
                  <a:lnTo>
                    <a:pt x="360" y="312"/>
                  </a:lnTo>
                  <a:lnTo>
                    <a:pt x="354" y="300"/>
                  </a:lnTo>
                  <a:lnTo>
                    <a:pt x="354" y="288"/>
                  </a:lnTo>
                  <a:lnTo>
                    <a:pt x="348" y="276"/>
                  </a:lnTo>
                  <a:lnTo>
                    <a:pt x="348" y="270"/>
                  </a:lnTo>
                  <a:lnTo>
                    <a:pt x="336" y="270"/>
                  </a:lnTo>
                  <a:lnTo>
                    <a:pt x="324" y="264"/>
                  </a:lnTo>
                  <a:lnTo>
                    <a:pt x="306" y="264"/>
                  </a:lnTo>
                  <a:lnTo>
                    <a:pt x="282" y="240"/>
                  </a:lnTo>
                  <a:lnTo>
                    <a:pt x="264" y="246"/>
                  </a:lnTo>
                  <a:lnTo>
                    <a:pt x="252" y="228"/>
                  </a:lnTo>
                  <a:lnTo>
                    <a:pt x="234" y="222"/>
                  </a:lnTo>
                  <a:lnTo>
                    <a:pt x="216" y="204"/>
                  </a:lnTo>
                  <a:lnTo>
                    <a:pt x="210" y="192"/>
                  </a:lnTo>
                  <a:lnTo>
                    <a:pt x="204" y="186"/>
                  </a:lnTo>
                  <a:lnTo>
                    <a:pt x="198" y="174"/>
                  </a:lnTo>
                  <a:lnTo>
                    <a:pt x="198" y="114"/>
                  </a:lnTo>
                  <a:lnTo>
                    <a:pt x="192" y="90"/>
                  </a:lnTo>
                  <a:lnTo>
                    <a:pt x="186" y="78"/>
                  </a:lnTo>
                  <a:lnTo>
                    <a:pt x="180" y="60"/>
                  </a:lnTo>
                  <a:lnTo>
                    <a:pt x="168" y="42"/>
                  </a:lnTo>
                  <a:lnTo>
                    <a:pt x="162" y="24"/>
                  </a:lnTo>
                  <a:lnTo>
                    <a:pt x="156" y="12"/>
                  </a:lnTo>
                  <a:lnTo>
                    <a:pt x="150" y="6"/>
                  </a:lnTo>
                  <a:lnTo>
                    <a:pt x="150" y="0"/>
                  </a:lnTo>
                  <a:lnTo>
                    <a:pt x="144" y="0"/>
                  </a:lnTo>
                  <a:lnTo>
                    <a:pt x="144" y="12"/>
                  </a:lnTo>
                  <a:lnTo>
                    <a:pt x="132" y="36"/>
                  </a:lnTo>
                  <a:lnTo>
                    <a:pt x="108" y="48"/>
                  </a:lnTo>
                  <a:lnTo>
                    <a:pt x="90" y="54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4" name="Equatorial Guinea" descr="© INSCALE GmbH, 05.05.2010&#10;http://www.presentationload.com/">
              <a:extLst>
                <a:ext uri="{FF2B5EF4-FFF2-40B4-BE49-F238E27FC236}">
                  <a16:creationId xmlns:a16="http://schemas.microsoft.com/office/drawing/2014/main" id="{0263BF12-B7C0-4A47-BDFB-ADE01B1D514C}"/>
                </a:ext>
              </a:extLst>
            </p:cNvPr>
            <p:cNvSpPr>
              <a:spLocks/>
            </p:cNvSpPr>
            <p:nvPr/>
          </p:nvSpPr>
          <p:spPr bwMode="gray">
            <a:xfrm>
              <a:off x="4485913" y="3147325"/>
              <a:ext cx="54848" cy="41506"/>
            </a:xfrm>
            <a:custGeom>
              <a:avLst/>
              <a:gdLst>
                <a:gd name="T0" fmla="*/ 2147483647 w 144"/>
                <a:gd name="T1" fmla="*/ 2147483647 h 108"/>
                <a:gd name="T2" fmla="*/ 2147483647 w 144"/>
                <a:gd name="T3" fmla="*/ 2147483647 h 108"/>
                <a:gd name="T4" fmla="*/ 2147483647 w 144"/>
                <a:gd name="T5" fmla="*/ 2147483647 h 108"/>
                <a:gd name="T6" fmla="*/ 2147483647 w 144"/>
                <a:gd name="T7" fmla="*/ 0 h 108"/>
                <a:gd name="T8" fmla="*/ 2147483647 w 144"/>
                <a:gd name="T9" fmla="*/ 2147483647 h 108"/>
                <a:gd name="T10" fmla="*/ 2147483647 w 144"/>
                <a:gd name="T11" fmla="*/ 2147483647 h 108"/>
                <a:gd name="T12" fmla="*/ 2147483647 w 144"/>
                <a:gd name="T13" fmla="*/ 2147483647 h 108"/>
                <a:gd name="T14" fmla="*/ 2147483647 w 144"/>
                <a:gd name="T15" fmla="*/ 2147483647 h 108"/>
                <a:gd name="T16" fmla="*/ 2147483647 w 144"/>
                <a:gd name="T17" fmla="*/ 2147483647 h 108"/>
                <a:gd name="T18" fmla="*/ 0 w 144"/>
                <a:gd name="T19" fmla="*/ 2147483647 h 108"/>
                <a:gd name="T20" fmla="*/ 0 w 144"/>
                <a:gd name="T21" fmla="*/ 2147483647 h 108"/>
                <a:gd name="T22" fmla="*/ 2147483647 w 144"/>
                <a:gd name="T23" fmla="*/ 2147483647 h 108"/>
                <a:gd name="T24" fmla="*/ 2147483647 w 144"/>
                <a:gd name="T25" fmla="*/ 2147483647 h 108"/>
                <a:gd name="T26" fmla="*/ 2147483647 w 144"/>
                <a:gd name="T27" fmla="*/ 2147483647 h 108"/>
                <a:gd name="T28" fmla="*/ 2147483647 w 144"/>
                <a:gd name="T29" fmla="*/ 2147483647 h 108"/>
                <a:gd name="T30" fmla="*/ 2147483647 w 144"/>
                <a:gd name="T31" fmla="*/ 2147483647 h 108"/>
                <a:gd name="T32" fmla="*/ 2147483647 w 144"/>
                <a:gd name="T33" fmla="*/ 2147483647 h 108"/>
                <a:gd name="T34" fmla="*/ 2147483647 w 144"/>
                <a:gd name="T35" fmla="*/ 2147483647 h 108"/>
                <a:gd name="T36" fmla="*/ 2147483647 w 144"/>
                <a:gd name="T37" fmla="*/ 2147483647 h 108"/>
                <a:gd name="T38" fmla="*/ 2147483647 w 144"/>
                <a:gd name="T39" fmla="*/ 2147483647 h 10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4"/>
                <a:gd name="T61" fmla="*/ 0 h 108"/>
                <a:gd name="T62" fmla="*/ 144 w 144"/>
                <a:gd name="T63" fmla="*/ 108 h 10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4" h="108">
                  <a:moveTo>
                    <a:pt x="138" y="48"/>
                  </a:moveTo>
                  <a:lnTo>
                    <a:pt x="144" y="12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6"/>
                  </a:lnTo>
                  <a:lnTo>
                    <a:pt x="30" y="42"/>
                  </a:lnTo>
                  <a:lnTo>
                    <a:pt x="18" y="54"/>
                  </a:lnTo>
                  <a:lnTo>
                    <a:pt x="12" y="66"/>
                  </a:lnTo>
                  <a:lnTo>
                    <a:pt x="6" y="72"/>
                  </a:lnTo>
                  <a:lnTo>
                    <a:pt x="0" y="84"/>
                  </a:lnTo>
                  <a:lnTo>
                    <a:pt x="0" y="90"/>
                  </a:lnTo>
                  <a:lnTo>
                    <a:pt x="6" y="96"/>
                  </a:lnTo>
                  <a:lnTo>
                    <a:pt x="18" y="102"/>
                  </a:lnTo>
                  <a:lnTo>
                    <a:pt x="36" y="102"/>
                  </a:lnTo>
                  <a:lnTo>
                    <a:pt x="36" y="108"/>
                  </a:lnTo>
                  <a:lnTo>
                    <a:pt x="138" y="108"/>
                  </a:lnTo>
                  <a:lnTo>
                    <a:pt x="138" y="102"/>
                  </a:lnTo>
                  <a:lnTo>
                    <a:pt x="144" y="84"/>
                  </a:lnTo>
                  <a:lnTo>
                    <a:pt x="144" y="54"/>
                  </a:lnTo>
                  <a:lnTo>
                    <a:pt x="138" y="4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5" name="El Salvador" descr="© INSCALE GmbH, 05.05.2010&#10;http://www.presentationload.com/">
              <a:extLst>
                <a:ext uri="{FF2B5EF4-FFF2-40B4-BE49-F238E27FC236}">
                  <a16:creationId xmlns:a16="http://schemas.microsoft.com/office/drawing/2014/main" id="{B9535EF0-BAC8-40AF-B168-CF2A4234E274}"/>
                </a:ext>
              </a:extLst>
            </p:cNvPr>
            <p:cNvSpPr>
              <a:spLocks/>
            </p:cNvSpPr>
            <p:nvPr/>
          </p:nvSpPr>
          <p:spPr bwMode="gray">
            <a:xfrm>
              <a:off x="1820608" y="2776730"/>
              <a:ext cx="65224" cy="42989"/>
            </a:xfrm>
            <a:custGeom>
              <a:avLst/>
              <a:gdLst>
                <a:gd name="T0" fmla="*/ 2147483647 w 174"/>
                <a:gd name="T1" fmla="*/ 2147483647 h 114"/>
                <a:gd name="T2" fmla="*/ 2147483647 w 174"/>
                <a:gd name="T3" fmla="*/ 2147483647 h 114"/>
                <a:gd name="T4" fmla="*/ 2147483647 w 174"/>
                <a:gd name="T5" fmla="*/ 2147483647 h 114"/>
                <a:gd name="T6" fmla="*/ 2147483647 w 174"/>
                <a:gd name="T7" fmla="*/ 2147483647 h 114"/>
                <a:gd name="T8" fmla="*/ 2147483647 w 174"/>
                <a:gd name="T9" fmla="*/ 2147483647 h 114"/>
                <a:gd name="T10" fmla="*/ 2147483647 w 174"/>
                <a:gd name="T11" fmla="*/ 2147483647 h 114"/>
                <a:gd name="T12" fmla="*/ 2147483647 w 174"/>
                <a:gd name="T13" fmla="*/ 2147483647 h 114"/>
                <a:gd name="T14" fmla="*/ 2147483647 w 174"/>
                <a:gd name="T15" fmla="*/ 2147483647 h 114"/>
                <a:gd name="T16" fmla="*/ 2147483647 w 174"/>
                <a:gd name="T17" fmla="*/ 2147483647 h 114"/>
                <a:gd name="T18" fmla="*/ 2147483647 w 174"/>
                <a:gd name="T19" fmla="*/ 0 h 114"/>
                <a:gd name="T20" fmla="*/ 2147483647 w 174"/>
                <a:gd name="T21" fmla="*/ 2147483647 h 114"/>
                <a:gd name="T22" fmla="*/ 2147483647 w 174"/>
                <a:gd name="T23" fmla="*/ 2147483647 h 114"/>
                <a:gd name="T24" fmla="*/ 2147483647 w 174"/>
                <a:gd name="T25" fmla="*/ 2147483647 h 114"/>
                <a:gd name="T26" fmla="*/ 2147483647 w 174"/>
                <a:gd name="T27" fmla="*/ 2147483647 h 114"/>
                <a:gd name="T28" fmla="*/ 2147483647 w 174"/>
                <a:gd name="T29" fmla="*/ 2147483647 h 114"/>
                <a:gd name="T30" fmla="*/ 2147483647 w 174"/>
                <a:gd name="T31" fmla="*/ 2147483647 h 114"/>
                <a:gd name="T32" fmla="*/ 2147483647 w 174"/>
                <a:gd name="T33" fmla="*/ 2147483647 h 114"/>
                <a:gd name="T34" fmla="*/ 2147483647 w 174"/>
                <a:gd name="T35" fmla="*/ 2147483647 h 114"/>
                <a:gd name="T36" fmla="*/ 0 w 174"/>
                <a:gd name="T37" fmla="*/ 2147483647 h 114"/>
                <a:gd name="T38" fmla="*/ 2147483647 w 174"/>
                <a:gd name="T39" fmla="*/ 2147483647 h 114"/>
                <a:gd name="T40" fmla="*/ 2147483647 w 174"/>
                <a:gd name="T41" fmla="*/ 2147483647 h 114"/>
                <a:gd name="T42" fmla="*/ 2147483647 w 174"/>
                <a:gd name="T43" fmla="*/ 2147483647 h 114"/>
                <a:gd name="T44" fmla="*/ 2147483647 w 174"/>
                <a:gd name="T45" fmla="*/ 2147483647 h 114"/>
                <a:gd name="T46" fmla="*/ 2147483647 w 174"/>
                <a:gd name="T47" fmla="*/ 2147483647 h 114"/>
                <a:gd name="T48" fmla="*/ 2147483647 w 174"/>
                <a:gd name="T49" fmla="*/ 2147483647 h 114"/>
                <a:gd name="T50" fmla="*/ 2147483647 w 174"/>
                <a:gd name="T51" fmla="*/ 2147483647 h 114"/>
                <a:gd name="T52" fmla="*/ 2147483647 w 174"/>
                <a:gd name="T53" fmla="*/ 2147483647 h 114"/>
                <a:gd name="T54" fmla="*/ 2147483647 w 174"/>
                <a:gd name="T55" fmla="*/ 2147483647 h 114"/>
                <a:gd name="T56" fmla="*/ 2147483647 w 174"/>
                <a:gd name="T57" fmla="*/ 2147483647 h 1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4"/>
                <a:gd name="T88" fmla="*/ 0 h 114"/>
                <a:gd name="T89" fmla="*/ 174 w 174"/>
                <a:gd name="T90" fmla="*/ 114 h 1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4" h="114">
                  <a:moveTo>
                    <a:pt x="174" y="84"/>
                  </a:moveTo>
                  <a:lnTo>
                    <a:pt x="174" y="42"/>
                  </a:lnTo>
                  <a:lnTo>
                    <a:pt x="138" y="42"/>
                  </a:lnTo>
                  <a:lnTo>
                    <a:pt x="132" y="48"/>
                  </a:lnTo>
                  <a:lnTo>
                    <a:pt x="120" y="48"/>
                  </a:lnTo>
                  <a:lnTo>
                    <a:pt x="114" y="42"/>
                  </a:lnTo>
                  <a:lnTo>
                    <a:pt x="114" y="24"/>
                  </a:lnTo>
                  <a:lnTo>
                    <a:pt x="90" y="24"/>
                  </a:lnTo>
                  <a:lnTo>
                    <a:pt x="78" y="12"/>
                  </a:lnTo>
                  <a:lnTo>
                    <a:pt x="72" y="0"/>
                  </a:lnTo>
                  <a:lnTo>
                    <a:pt x="60" y="6"/>
                  </a:lnTo>
                  <a:lnTo>
                    <a:pt x="48" y="6"/>
                  </a:lnTo>
                  <a:lnTo>
                    <a:pt x="48" y="18"/>
                  </a:lnTo>
                  <a:lnTo>
                    <a:pt x="42" y="24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24" y="42"/>
                  </a:lnTo>
                  <a:lnTo>
                    <a:pt x="12" y="48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8" y="72"/>
                  </a:lnTo>
                  <a:lnTo>
                    <a:pt x="24" y="78"/>
                  </a:lnTo>
                  <a:lnTo>
                    <a:pt x="72" y="78"/>
                  </a:lnTo>
                  <a:lnTo>
                    <a:pt x="96" y="102"/>
                  </a:lnTo>
                  <a:lnTo>
                    <a:pt x="132" y="96"/>
                  </a:lnTo>
                  <a:lnTo>
                    <a:pt x="150" y="114"/>
                  </a:lnTo>
                  <a:lnTo>
                    <a:pt x="168" y="84"/>
                  </a:lnTo>
                  <a:lnTo>
                    <a:pt x="174" y="90"/>
                  </a:lnTo>
                  <a:lnTo>
                    <a:pt x="174" y="8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6" name="Egypt" descr="© INSCALE GmbH, 05.05.2010&#10;http://www.presentationload.com/">
              <a:extLst>
                <a:ext uri="{FF2B5EF4-FFF2-40B4-BE49-F238E27FC236}">
                  <a16:creationId xmlns:a16="http://schemas.microsoft.com/office/drawing/2014/main" id="{AFE4A941-B392-4A25-AEAD-D0FF1B9F8234}"/>
                </a:ext>
              </a:extLst>
            </p:cNvPr>
            <p:cNvSpPr>
              <a:spLocks/>
            </p:cNvSpPr>
            <p:nvPr/>
          </p:nvSpPr>
          <p:spPr bwMode="gray">
            <a:xfrm>
              <a:off x="4884671" y="2250485"/>
              <a:ext cx="299440" cy="305370"/>
            </a:xfrm>
            <a:custGeom>
              <a:avLst/>
              <a:gdLst>
                <a:gd name="T0" fmla="*/ 2147483647 w 792"/>
                <a:gd name="T1" fmla="*/ 2147483647 h 804"/>
                <a:gd name="T2" fmla="*/ 2147483647 w 792"/>
                <a:gd name="T3" fmla="*/ 2147483647 h 804"/>
                <a:gd name="T4" fmla="*/ 2147483647 w 792"/>
                <a:gd name="T5" fmla="*/ 2147483647 h 804"/>
                <a:gd name="T6" fmla="*/ 2147483647 w 792"/>
                <a:gd name="T7" fmla="*/ 2147483647 h 804"/>
                <a:gd name="T8" fmla="*/ 2147483647 w 792"/>
                <a:gd name="T9" fmla="*/ 2147483647 h 804"/>
                <a:gd name="T10" fmla="*/ 2147483647 w 792"/>
                <a:gd name="T11" fmla="*/ 2147483647 h 804"/>
                <a:gd name="T12" fmla="*/ 2147483647 w 792"/>
                <a:gd name="T13" fmla="*/ 2147483647 h 804"/>
                <a:gd name="T14" fmla="*/ 2147483647 w 792"/>
                <a:gd name="T15" fmla="*/ 2147483647 h 804"/>
                <a:gd name="T16" fmla="*/ 2147483647 w 792"/>
                <a:gd name="T17" fmla="*/ 2147483647 h 804"/>
                <a:gd name="T18" fmla="*/ 2147483647 w 792"/>
                <a:gd name="T19" fmla="*/ 2147483647 h 804"/>
                <a:gd name="T20" fmla="*/ 2147483647 w 792"/>
                <a:gd name="T21" fmla="*/ 2147483647 h 804"/>
                <a:gd name="T22" fmla="*/ 2147483647 w 792"/>
                <a:gd name="T23" fmla="*/ 2147483647 h 804"/>
                <a:gd name="T24" fmla="*/ 2147483647 w 792"/>
                <a:gd name="T25" fmla="*/ 2147483647 h 804"/>
                <a:gd name="T26" fmla="*/ 2147483647 w 792"/>
                <a:gd name="T27" fmla="*/ 2147483647 h 804"/>
                <a:gd name="T28" fmla="*/ 2147483647 w 792"/>
                <a:gd name="T29" fmla="*/ 2147483647 h 804"/>
                <a:gd name="T30" fmla="*/ 2147483647 w 792"/>
                <a:gd name="T31" fmla="*/ 2147483647 h 804"/>
                <a:gd name="T32" fmla="*/ 2147483647 w 792"/>
                <a:gd name="T33" fmla="*/ 2147483647 h 804"/>
                <a:gd name="T34" fmla="*/ 2147483647 w 792"/>
                <a:gd name="T35" fmla="*/ 2147483647 h 804"/>
                <a:gd name="T36" fmla="*/ 2147483647 w 792"/>
                <a:gd name="T37" fmla="*/ 2147483647 h 804"/>
                <a:gd name="T38" fmla="*/ 2147483647 w 792"/>
                <a:gd name="T39" fmla="*/ 2147483647 h 804"/>
                <a:gd name="T40" fmla="*/ 2147483647 w 792"/>
                <a:gd name="T41" fmla="*/ 2147483647 h 804"/>
                <a:gd name="T42" fmla="*/ 2147483647 w 792"/>
                <a:gd name="T43" fmla="*/ 2147483647 h 804"/>
                <a:gd name="T44" fmla="*/ 2147483647 w 792"/>
                <a:gd name="T45" fmla="*/ 2147483647 h 804"/>
                <a:gd name="T46" fmla="*/ 2147483647 w 792"/>
                <a:gd name="T47" fmla="*/ 2147483647 h 804"/>
                <a:gd name="T48" fmla="*/ 2147483647 w 792"/>
                <a:gd name="T49" fmla="*/ 2147483647 h 804"/>
                <a:gd name="T50" fmla="*/ 2147483647 w 792"/>
                <a:gd name="T51" fmla="*/ 2147483647 h 804"/>
                <a:gd name="T52" fmla="*/ 2147483647 w 792"/>
                <a:gd name="T53" fmla="*/ 2147483647 h 804"/>
                <a:gd name="T54" fmla="*/ 2147483647 w 792"/>
                <a:gd name="T55" fmla="*/ 2147483647 h 804"/>
                <a:gd name="T56" fmla="*/ 2147483647 w 792"/>
                <a:gd name="T57" fmla="*/ 2147483647 h 804"/>
                <a:gd name="T58" fmla="*/ 2147483647 w 792"/>
                <a:gd name="T59" fmla="*/ 2147483647 h 804"/>
                <a:gd name="T60" fmla="*/ 2147483647 w 792"/>
                <a:gd name="T61" fmla="*/ 2147483647 h 804"/>
                <a:gd name="T62" fmla="*/ 2147483647 w 792"/>
                <a:gd name="T63" fmla="*/ 2147483647 h 804"/>
                <a:gd name="T64" fmla="*/ 2147483647 w 792"/>
                <a:gd name="T65" fmla="*/ 2147483647 h 804"/>
                <a:gd name="T66" fmla="*/ 2147483647 w 792"/>
                <a:gd name="T67" fmla="*/ 2147483647 h 804"/>
                <a:gd name="T68" fmla="*/ 2147483647 w 792"/>
                <a:gd name="T69" fmla="*/ 2147483647 h 804"/>
                <a:gd name="T70" fmla="*/ 2147483647 w 792"/>
                <a:gd name="T71" fmla="*/ 2147483647 h 804"/>
                <a:gd name="T72" fmla="*/ 2147483647 w 792"/>
                <a:gd name="T73" fmla="*/ 2147483647 h 804"/>
                <a:gd name="T74" fmla="*/ 2147483647 w 792"/>
                <a:gd name="T75" fmla="*/ 2147483647 h 804"/>
                <a:gd name="T76" fmla="*/ 2147483647 w 792"/>
                <a:gd name="T77" fmla="*/ 2147483647 h 804"/>
                <a:gd name="T78" fmla="*/ 2147483647 w 792"/>
                <a:gd name="T79" fmla="*/ 2147483647 h 804"/>
                <a:gd name="T80" fmla="*/ 2147483647 w 792"/>
                <a:gd name="T81" fmla="*/ 2147483647 h 804"/>
                <a:gd name="T82" fmla="*/ 2147483647 w 792"/>
                <a:gd name="T83" fmla="*/ 2147483647 h 804"/>
                <a:gd name="T84" fmla="*/ 2147483647 w 792"/>
                <a:gd name="T85" fmla="*/ 2147483647 h 804"/>
                <a:gd name="T86" fmla="*/ 2147483647 w 792"/>
                <a:gd name="T87" fmla="*/ 2147483647 h 804"/>
                <a:gd name="T88" fmla="*/ 2147483647 w 792"/>
                <a:gd name="T89" fmla="*/ 2147483647 h 804"/>
                <a:gd name="T90" fmla="*/ 2147483647 w 792"/>
                <a:gd name="T91" fmla="*/ 0 h 804"/>
                <a:gd name="T92" fmla="*/ 2147483647 w 792"/>
                <a:gd name="T93" fmla="*/ 2147483647 h 804"/>
                <a:gd name="T94" fmla="*/ 2147483647 w 792"/>
                <a:gd name="T95" fmla="*/ 0 h 80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92"/>
                <a:gd name="T145" fmla="*/ 0 h 804"/>
                <a:gd name="T146" fmla="*/ 792 w 792"/>
                <a:gd name="T147" fmla="*/ 804 h 80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92" h="804">
                  <a:moveTo>
                    <a:pt x="12" y="18"/>
                  </a:moveTo>
                  <a:lnTo>
                    <a:pt x="6" y="24"/>
                  </a:lnTo>
                  <a:lnTo>
                    <a:pt x="6" y="54"/>
                  </a:lnTo>
                  <a:lnTo>
                    <a:pt x="18" y="60"/>
                  </a:lnTo>
                  <a:lnTo>
                    <a:pt x="24" y="72"/>
                  </a:lnTo>
                  <a:lnTo>
                    <a:pt x="24" y="78"/>
                  </a:lnTo>
                  <a:lnTo>
                    <a:pt x="18" y="84"/>
                  </a:lnTo>
                  <a:lnTo>
                    <a:pt x="12" y="96"/>
                  </a:lnTo>
                  <a:lnTo>
                    <a:pt x="6" y="102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18" y="144"/>
                  </a:lnTo>
                  <a:lnTo>
                    <a:pt x="30" y="180"/>
                  </a:lnTo>
                  <a:lnTo>
                    <a:pt x="30" y="264"/>
                  </a:lnTo>
                  <a:lnTo>
                    <a:pt x="36" y="342"/>
                  </a:lnTo>
                  <a:lnTo>
                    <a:pt x="36" y="438"/>
                  </a:lnTo>
                  <a:lnTo>
                    <a:pt x="42" y="534"/>
                  </a:lnTo>
                  <a:lnTo>
                    <a:pt x="42" y="624"/>
                  </a:lnTo>
                  <a:lnTo>
                    <a:pt x="48" y="702"/>
                  </a:lnTo>
                  <a:lnTo>
                    <a:pt x="48" y="774"/>
                  </a:lnTo>
                  <a:lnTo>
                    <a:pt x="474" y="780"/>
                  </a:lnTo>
                  <a:lnTo>
                    <a:pt x="492" y="762"/>
                  </a:lnTo>
                  <a:lnTo>
                    <a:pt x="498" y="762"/>
                  </a:lnTo>
                  <a:lnTo>
                    <a:pt x="498" y="774"/>
                  </a:lnTo>
                  <a:lnTo>
                    <a:pt x="618" y="780"/>
                  </a:lnTo>
                  <a:lnTo>
                    <a:pt x="624" y="786"/>
                  </a:lnTo>
                  <a:lnTo>
                    <a:pt x="630" y="798"/>
                  </a:lnTo>
                  <a:lnTo>
                    <a:pt x="636" y="804"/>
                  </a:lnTo>
                  <a:lnTo>
                    <a:pt x="654" y="804"/>
                  </a:lnTo>
                  <a:lnTo>
                    <a:pt x="660" y="798"/>
                  </a:lnTo>
                  <a:lnTo>
                    <a:pt x="672" y="774"/>
                  </a:lnTo>
                  <a:lnTo>
                    <a:pt x="684" y="762"/>
                  </a:lnTo>
                  <a:lnTo>
                    <a:pt x="696" y="762"/>
                  </a:lnTo>
                  <a:lnTo>
                    <a:pt x="702" y="756"/>
                  </a:lnTo>
                  <a:lnTo>
                    <a:pt x="720" y="756"/>
                  </a:lnTo>
                  <a:lnTo>
                    <a:pt x="726" y="750"/>
                  </a:lnTo>
                  <a:lnTo>
                    <a:pt x="732" y="738"/>
                  </a:lnTo>
                  <a:lnTo>
                    <a:pt x="732" y="714"/>
                  </a:lnTo>
                  <a:lnTo>
                    <a:pt x="762" y="714"/>
                  </a:lnTo>
                  <a:lnTo>
                    <a:pt x="786" y="690"/>
                  </a:lnTo>
                  <a:lnTo>
                    <a:pt x="780" y="684"/>
                  </a:lnTo>
                  <a:lnTo>
                    <a:pt x="774" y="672"/>
                  </a:lnTo>
                  <a:lnTo>
                    <a:pt x="774" y="624"/>
                  </a:lnTo>
                  <a:lnTo>
                    <a:pt x="792" y="618"/>
                  </a:lnTo>
                  <a:lnTo>
                    <a:pt x="786" y="618"/>
                  </a:lnTo>
                  <a:lnTo>
                    <a:pt x="756" y="588"/>
                  </a:lnTo>
                  <a:lnTo>
                    <a:pt x="732" y="552"/>
                  </a:lnTo>
                  <a:lnTo>
                    <a:pt x="726" y="528"/>
                  </a:lnTo>
                  <a:lnTo>
                    <a:pt x="714" y="492"/>
                  </a:lnTo>
                  <a:lnTo>
                    <a:pt x="702" y="468"/>
                  </a:lnTo>
                  <a:lnTo>
                    <a:pt x="690" y="462"/>
                  </a:lnTo>
                  <a:lnTo>
                    <a:pt x="684" y="450"/>
                  </a:lnTo>
                  <a:lnTo>
                    <a:pt x="672" y="444"/>
                  </a:lnTo>
                  <a:lnTo>
                    <a:pt x="666" y="432"/>
                  </a:lnTo>
                  <a:lnTo>
                    <a:pt x="654" y="396"/>
                  </a:lnTo>
                  <a:lnTo>
                    <a:pt x="654" y="378"/>
                  </a:lnTo>
                  <a:lnTo>
                    <a:pt x="618" y="336"/>
                  </a:lnTo>
                  <a:lnTo>
                    <a:pt x="618" y="318"/>
                  </a:lnTo>
                  <a:lnTo>
                    <a:pt x="606" y="294"/>
                  </a:lnTo>
                  <a:lnTo>
                    <a:pt x="594" y="282"/>
                  </a:lnTo>
                  <a:lnTo>
                    <a:pt x="588" y="270"/>
                  </a:lnTo>
                  <a:lnTo>
                    <a:pt x="576" y="258"/>
                  </a:lnTo>
                  <a:lnTo>
                    <a:pt x="570" y="246"/>
                  </a:lnTo>
                  <a:lnTo>
                    <a:pt x="558" y="234"/>
                  </a:lnTo>
                  <a:lnTo>
                    <a:pt x="552" y="222"/>
                  </a:lnTo>
                  <a:lnTo>
                    <a:pt x="546" y="216"/>
                  </a:lnTo>
                  <a:lnTo>
                    <a:pt x="552" y="210"/>
                  </a:lnTo>
                  <a:lnTo>
                    <a:pt x="552" y="198"/>
                  </a:lnTo>
                  <a:lnTo>
                    <a:pt x="540" y="174"/>
                  </a:lnTo>
                  <a:lnTo>
                    <a:pt x="528" y="168"/>
                  </a:lnTo>
                  <a:lnTo>
                    <a:pt x="522" y="168"/>
                  </a:lnTo>
                  <a:lnTo>
                    <a:pt x="540" y="144"/>
                  </a:lnTo>
                  <a:lnTo>
                    <a:pt x="558" y="156"/>
                  </a:lnTo>
                  <a:lnTo>
                    <a:pt x="558" y="174"/>
                  </a:lnTo>
                  <a:lnTo>
                    <a:pt x="564" y="186"/>
                  </a:lnTo>
                  <a:lnTo>
                    <a:pt x="576" y="198"/>
                  </a:lnTo>
                  <a:lnTo>
                    <a:pt x="582" y="210"/>
                  </a:lnTo>
                  <a:lnTo>
                    <a:pt x="588" y="216"/>
                  </a:lnTo>
                  <a:lnTo>
                    <a:pt x="588" y="246"/>
                  </a:lnTo>
                  <a:lnTo>
                    <a:pt x="606" y="264"/>
                  </a:lnTo>
                  <a:lnTo>
                    <a:pt x="612" y="276"/>
                  </a:lnTo>
                  <a:lnTo>
                    <a:pt x="636" y="300"/>
                  </a:lnTo>
                  <a:lnTo>
                    <a:pt x="648" y="306"/>
                  </a:lnTo>
                  <a:lnTo>
                    <a:pt x="654" y="306"/>
                  </a:lnTo>
                  <a:lnTo>
                    <a:pt x="666" y="300"/>
                  </a:lnTo>
                  <a:lnTo>
                    <a:pt x="678" y="288"/>
                  </a:lnTo>
                  <a:lnTo>
                    <a:pt x="672" y="270"/>
                  </a:lnTo>
                  <a:lnTo>
                    <a:pt x="684" y="246"/>
                  </a:lnTo>
                  <a:lnTo>
                    <a:pt x="684" y="234"/>
                  </a:lnTo>
                  <a:lnTo>
                    <a:pt x="690" y="222"/>
                  </a:lnTo>
                  <a:lnTo>
                    <a:pt x="690" y="198"/>
                  </a:lnTo>
                  <a:lnTo>
                    <a:pt x="696" y="186"/>
                  </a:lnTo>
                  <a:lnTo>
                    <a:pt x="696" y="180"/>
                  </a:lnTo>
                  <a:lnTo>
                    <a:pt x="702" y="168"/>
                  </a:lnTo>
                  <a:lnTo>
                    <a:pt x="648" y="24"/>
                  </a:lnTo>
                  <a:lnTo>
                    <a:pt x="642" y="24"/>
                  </a:lnTo>
                  <a:lnTo>
                    <a:pt x="636" y="30"/>
                  </a:lnTo>
                  <a:lnTo>
                    <a:pt x="624" y="30"/>
                  </a:lnTo>
                  <a:lnTo>
                    <a:pt x="600" y="42"/>
                  </a:lnTo>
                  <a:lnTo>
                    <a:pt x="576" y="42"/>
                  </a:lnTo>
                  <a:lnTo>
                    <a:pt x="564" y="36"/>
                  </a:lnTo>
                  <a:lnTo>
                    <a:pt x="558" y="30"/>
                  </a:lnTo>
                  <a:lnTo>
                    <a:pt x="552" y="36"/>
                  </a:lnTo>
                  <a:lnTo>
                    <a:pt x="540" y="42"/>
                  </a:lnTo>
                  <a:lnTo>
                    <a:pt x="534" y="42"/>
                  </a:lnTo>
                  <a:lnTo>
                    <a:pt x="510" y="30"/>
                  </a:lnTo>
                  <a:lnTo>
                    <a:pt x="504" y="24"/>
                  </a:lnTo>
                  <a:lnTo>
                    <a:pt x="504" y="18"/>
                  </a:lnTo>
                  <a:lnTo>
                    <a:pt x="498" y="12"/>
                  </a:lnTo>
                  <a:lnTo>
                    <a:pt x="486" y="6"/>
                  </a:lnTo>
                  <a:lnTo>
                    <a:pt x="468" y="6"/>
                  </a:lnTo>
                  <a:lnTo>
                    <a:pt x="456" y="12"/>
                  </a:lnTo>
                  <a:lnTo>
                    <a:pt x="438" y="12"/>
                  </a:lnTo>
                  <a:lnTo>
                    <a:pt x="432" y="18"/>
                  </a:lnTo>
                  <a:lnTo>
                    <a:pt x="420" y="18"/>
                  </a:lnTo>
                  <a:lnTo>
                    <a:pt x="414" y="12"/>
                  </a:lnTo>
                  <a:lnTo>
                    <a:pt x="390" y="12"/>
                  </a:lnTo>
                  <a:lnTo>
                    <a:pt x="378" y="18"/>
                  </a:lnTo>
                  <a:lnTo>
                    <a:pt x="372" y="24"/>
                  </a:lnTo>
                  <a:lnTo>
                    <a:pt x="366" y="36"/>
                  </a:lnTo>
                  <a:lnTo>
                    <a:pt x="360" y="42"/>
                  </a:lnTo>
                  <a:lnTo>
                    <a:pt x="336" y="42"/>
                  </a:lnTo>
                  <a:lnTo>
                    <a:pt x="324" y="54"/>
                  </a:lnTo>
                  <a:lnTo>
                    <a:pt x="312" y="60"/>
                  </a:lnTo>
                  <a:lnTo>
                    <a:pt x="306" y="60"/>
                  </a:lnTo>
                  <a:lnTo>
                    <a:pt x="300" y="54"/>
                  </a:lnTo>
                  <a:lnTo>
                    <a:pt x="288" y="54"/>
                  </a:lnTo>
                  <a:lnTo>
                    <a:pt x="276" y="48"/>
                  </a:lnTo>
                  <a:lnTo>
                    <a:pt x="264" y="48"/>
                  </a:lnTo>
                  <a:lnTo>
                    <a:pt x="258" y="42"/>
                  </a:lnTo>
                  <a:lnTo>
                    <a:pt x="204" y="42"/>
                  </a:lnTo>
                  <a:lnTo>
                    <a:pt x="198" y="36"/>
                  </a:lnTo>
                  <a:lnTo>
                    <a:pt x="186" y="30"/>
                  </a:lnTo>
                  <a:lnTo>
                    <a:pt x="174" y="18"/>
                  </a:lnTo>
                  <a:lnTo>
                    <a:pt x="126" y="18"/>
                  </a:lnTo>
                  <a:lnTo>
                    <a:pt x="120" y="12"/>
                  </a:lnTo>
                  <a:lnTo>
                    <a:pt x="96" y="0"/>
                  </a:lnTo>
                  <a:lnTo>
                    <a:pt x="78" y="0"/>
                  </a:lnTo>
                  <a:lnTo>
                    <a:pt x="66" y="12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36" y="6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7" name="Ecuador" descr="© INSCALE GmbH, 05.05.2010&#10;http://www.presentationload.com/">
              <a:extLst>
                <a:ext uri="{FF2B5EF4-FFF2-40B4-BE49-F238E27FC236}">
                  <a16:creationId xmlns:a16="http://schemas.microsoft.com/office/drawing/2014/main" id="{085E2A47-3C95-4401-B4E4-2C79625F1054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045927" y="3169561"/>
              <a:ext cx="157132" cy="200121"/>
            </a:xfrm>
            <a:custGeom>
              <a:avLst/>
              <a:gdLst>
                <a:gd name="T0" fmla="*/ 2147483647 w 414"/>
                <a:gd name="T1" fmla="*/ 2147483647 h 528"/>
                <a:gd name="T2" fmla="*/ 2147483647 w 414"/>
                <a:gd name="T3" fmla="*/ 2147483647 h 528"/>
                <a:gd name="T4" fmla="*/ 2147483647 w 414"/>
                <a:gd name="T5" fmla="*/ 2147483647 h 528"/>
                <a:gd name="T6" fmla="*/ 2147483647 w 414"/>
                <a:gd name="T7" fmla="*/ 2147483647 h 528"/>
                <a:gd name="T8" fmla="*/ 2147483647 w 414"/>
                <a:gd name="T9" fmla="*/ 2147483647 h 528"/>
                <a:gd name="T10" fmla="*/ 2147483647 w 414"/>
                <a:gd name="T11" fmla="*/ 2147483647 h 528"/>
                <a:gd name="T12" fmla="*/ 2147483647 w 414"/>
                <a:gd name="T13" fmla="*/ 2147483647 h 528"/>
                <a:gd name="T14" fmla="*/ 2147483647 w 414"/>
                <a:gd name="T15" fmla="*/ 2147483647 h 528"/>
                <a:gd name="T16" fmla="*/ 2147483647 w 414"/>
                <a:gd name="T17" fmla="*/ 2147483647 h 528"/>
                <a:gd name="T18" fmla="*/ 2147483647 w 414"/>
                <a:gd name="T19" fmla="*/ 2147483647 h 528"/>
                <a:gd name="T20" fmla="*/ 2147483647 w 414"/>
                <a:gd name="T21" fmla="*/ 2147483647 h 528"/>
                <a:gd name="T22" fmla="*/ 2147483647 w 414"/>
                <a:gd name="T23" fmla="*/ 2147483647 h 528"/>
                <a:gd name="T24" fmla="*/ 2147483647 w 414"/>
                <a:gd name="T25" fmla="*/ 2147483647 h 528"/>
                <a:gd name="T26" fmla="*/ 2147483647 w 414"/>
                <a:gd name="T27" fmla="*/ 2147483647 h 528"/>
                <a:gd name="T28" fmla="*/ 2147483647 w 414"/>
                <a:gd name="T29" fmla="*/ 2147483647 h 528"/>
                <a:gd name="T30" fmla="*/ 2147483647 w 414"/>
                <a:gd name="T31" fmla="*/ 2147483647 h 528"/>
                <a:gd name="T32" fmla="*/ 2147483647 w 414"/>
                <a:gd name="T33" fmla="*/ 2147483647 h 528"/>
                <a:gd name="T34" fmla="*/ 2147483647 w 414"/>
                <a:gd name="T35" fmla="*/ 2147483647 h 528"/>
                <a:gd name="T36" fmla="*/ 2147483647 w 414"/>
                <a:gd name="T37" fmla="*/ 2147483647 h 528"/>
                <a:gd name="T38" fmla="*/ 2147483647 w 414"/>
                <a:gd name="T39" fmla="*/ 2147483647 h 528"/>
                <a:gd name="T40" fmla="*/ 2147483647 w 414"/>
                <a:gd name="T41" fmla="*/ 2147483647 h 528"/>
                <a:gd name="T42" fmla="*/ 2147483647 w 414"/>
                <a:gd name="T43" fmla="*/ 2147483647 h 528"/>
                <a:gd name="T44" fmla="*/ 2147483647 w 414"/>
                <a:gd name="T45" fmla="*/ 2147483647 h 528"/>
                <a:gd name="T46" fmla="*/ 2147483647 w 414"/>
                <a:gd name="T47" fmla="*/ 2147483647 h 528"/>
                <a:gd name="T48" fmla="*/ 2147483647 w 414"/>
                <a:gd name="T49" fmla="*/ 2147483647 h 528"/>
                <a:gd name="T50" fmla="*/ 2147483647 w 414"/>
                <a:gd name="T51" fmla="*/ 2147483647 h 528"/>
                <a:gd name="T52" fmla="*/ 2147483647 w 414"/>
                <a:gd name="T53" fmla="*/ 2147483647 h 528"/>
                <a:gd name="T54" fmla="*/ 2147483647 w 414"/>
                <a:gd name="T55" fmla="*/ 2147483647 h 528"/>
                <a:gd name="T56" fmla="*/ 2147483647 w 414"/>
                <a:gd name="T57" fmla="*/ 2147483647 h 528"/>
                <a:gd name="T58" fmla="*/ 2147483647 w 414"/>
                <a:gd name="T59" fmla="*/ 2147483647 h 528"/>
                <a:gd name="T60" fmla="*/ 2147483647 w 414"/>
                <a:gd name="T61" fmla="*/ 2147483647 h 528"/>
                <a:gd name="T62" fmla="*/ 2147483647 w 414"/>
                <a:gd name="T63" fmla="*/ 2147483647 h 528"/>
                <a:gd name="T64" fmla="*/ 2147483647 w 414"/>
                <a:gd name="T65" fmla="*/ 2147483647 h 528"/>
                <a:gd name="T66" fmla="*/ 2147483647 w 414"/>
                <a:gd name="T67" fmla="*/ 2147483647 h 528"/>
                <a:gd name="T68" fmla="*/ 2147483647 w 414"/>
                <a:gd name="T69" fmla="*/ 2147483647 h 528"/>
                <a:gd name="T70" fmla="*/ 2147483647 w 414"/>
                <a:gd name="T71" fmla="*/ 2147483647 h 528"/>
                <a:gd name="T72" fmla="*/ 2147483647 w 414"/>
                <a:gd name="T73" fmla="*/ 2147483647 h 528"/>
                <a:gd name="T74" fmla="*/ 2147483647 w 414"/>
                <a:gd name="T75" fmla="*/ 2147483647 h 528"/>
                <a:gd name="T76" fmla="*/ 2147483647 w 414"/>
                <a:gd name="T77" fmla="*/ 2147483647 h 528"/>
                <a:gd name="T78" fmla="*/ 2147483647 w 414"/>
                <a:gd name="T79" fmla="*/ 2147483647 h 528"/>
                <a:gd name="T80" fmla="*/ 2147483647 w 414"/>
                <a:gd name="T81" fmla="*/ 2147483647 h 528"/>
                <a:gd name="T82" fmla="*/ 2147483647 w 414"/>
                <a:gd name="T83" fmla="*/ 2147483647 h 528"/>
                <a:gd name="T84" fmla="*/ 2147483647 w 414"/>
                <a:gd name="T85" fmla="*/ 2147483647 h 528"/>
                <a:gd name="T86" fmla="*/ 2147483647 w 414"/>
                <a:gd name="T87" fmla="*/ 2147483647 h 528"/>
                <a:gd name="T88" fmla="*/ 2147483647 w 414"/>
                <a:gd name="T89" fmla="*/ 2147483647 h 52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14"/>
                <a:gd name="T136" fmla="*/ 0 h 528"/>
                <a:gd name="T137" fmla="*/ 414 w 414"/>
                <a:gd name="T138" fmla="*/ 528 h 52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14" h="528">
                  <a:moveTo>
                    <a:pt x="60" y="372"/>
                  </a:moveTo>
                  <a:lnTo>
                    <a:pt x="72" y="366"/>
                  </a:lnTo>
                  <a:lnTo>
                    <a:pt x="78" y="360"/>
                  </a:lnTo>
                  <a:lnTo>
                    <a:pt x="78" y="342"/>
                  </a:lnTo>
                  <a:lnTo>
                    <a:pt x="72" y="342"/>
                  </a:lnTo>
                  <a:lnTo>
                    <a:pt x="54" y="360"/>
                  </a:lnTo>
                  <a:lnTo>
                    <a:pt x="54" y="372"/>
                  </a:lnTo>
                  <a:lnTo>
                    <a:pt x="60" y="372"/>
                  </a:lnTo>
                  <a:close/>
                  <a:moveTo>
                    <a:pt x="414" y="174"/>
                  </a:moveTo>
                  <a:lnTo>
                    <a:pt x="390" y="156"/>
                  </a:lnTo>
                  <a:lnTo>
                    <a:pt x="396" y="156"/>
                  </a:lnTo>
                  <a:lnTo>
                    <a:pt x="396" y="150"/>
                  </a:lnTo>
                  <a:lnTo>
                    <a:pt x="402" y="150"/>
                  </a:lnTo>
                  <a:lnTo>
                    <a:pt x="402" y="126"/>
                  </a:lnTo>
                  <a:lnTo>
                    <a:pt x="372" y="126"/>
                  </a:lnTo>
                  <a:lnTo>
                    <a:pt x="360" y="114"/>
                  </a:lnTo>
                  <a:lnTo>
                    <a:pt x="360" y="108"/>
                  </a:lnTo>
                  <a:lnTo>
                    <a:pt x="354" y="102"/>
                  </a:lnTo>
                  <a:lnTo>
                    <a:pt x="354" y="96"/>
                  </a:lnTo>
                  <a:lnTo>
                    <a:pt x="342" y="90"/>
                  </a:lnTo>
                  <a:lnTo>
                    <a:pt x="336" y="90"/>
                  </a:lnTo>
                  <a:lnTo>
                    <a:pt x="330" y="96"/>
                  </a:lnTo>
                  <a:lnTo>
                    <a:pt x="330" y="108"/>
                  </a:lnTo>
                  <a:lnTo>
                    <a:pt x="306" y="108"/>
                  </a:lnTo>
                  <a:lnTo>
                    <a:pt x="300" y="102"/>
                  </a:lnTo>
                  <a:lnTo>
                    <a:pt x="288" y="96"/>
                  </a:lnTo>
                  <a:lnTo>
                    <a:pt x="282" y="102"/>
                  </a:lnTo>
                  <a:lnTo>
                    <a:pt x="270" y="102"/>
                  </a:lnTo>
                  <a:lnTo>
                    <a:pt x="258" y="96"/>
                  </a:lnTo>
                  <a:lnTo>
                    <a:pt x="252" y="90"/>
                  </a:lnTo>
                  <a:lnTo>
                    <a:pt x="252" y="84"/>
                  </a:lnTo>
                  <a:lnTo>
                    <a:pt x="246" y="72"/>
                  </a:lnTo>
                  <a:lnTo>
                    <a:pt x="240" y="66"/>
                  </a:lnTo>
                  <a:lnTo>
                    <a:pt x="228" y="60"/>
                  </a:lnTo>
                  <a:lnTo>
                    <a:pt x="210" y="60"/>
                  </a:lnTo>
                  <a:lnTo>
                    <a:pt x="204" y="48"/>
                  </a:lnTo>
                  <a:lnTo>
                    <a:pt x="168" y="30"/>
                  </a:lnTo>
                  <a:lnTo>
                    <a:pt x="162" y="18"/>
                  </a:lnTo>
                  <a:lnTo>
                    <a:pt x="150" y="12"/>
                  </a:lnTo>
                  <a:lnTo>
                    <a:pt x="144" y="0"/>
                  </a:lnTo>
                  <a:lnTo>
                    <a:pt x="144" y="12"/>
                  </a:lnTo>
                  <a:lnTo>
                    <a:pt x="150" y="18"/>
                  </a:lnTo>
                  <a:lnTo>
                    <a:pt x="150" y="36"/>
                  </a:lnTo>
                  <a:lnTo>
                    <a:pt x="144" y="42"/>
                  </a:lnTo>
                  <a:lnTo>
                    <a:pt x="120" y="54"/>
                  </a:lnTo>
                  <a:lnTo>
                    <a:pt x="102" y="54"/>
                  </a:lnTo>
                  <a:lnTo>
                    <a:pt x="96" y="42"/>
                  </a:lnTo>
                  <a:lnTo>
                    <a:pt x="90" y="42"/>
                  </a:lnTo>
                  <a:lnTo>
                    <a:pt x="78" y="54"/>
                  </a:lnTo>
                  <a:lnTo>
                    <a:pt x="66" y="60"/>
                  </a:lnTo>
                  <a:lnTo>
                    <a:pt x="60" y="72"/>
                  </a:lnTo>
                  <a:lnTo>
                    <a:pt x="60" y="84"/>
                  </a:lnTo>
                  <a:lnTo>
                    <a:pt x="66" y="90"/>
                  </a:lnTo>
                  <a:lnTo>
                    <a:pt x="72" y="102"/>
                  </a:lnTo>
                  <a:lnTo>
                    <a:pt x="72" y="120"/>
                  </a:lnTo>
                  <a:lnTo>
                    <a:pt x="66" y="126"/>
                  </a:lnTo>
                  <a:lnTo>
                    <a:pt x="54" y="132"/>
                  </a:lnTo>
                  <a:lnTo>
                    <a:pt x="42" y="144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54" y="180"/>
                  </a:lnTo>
                  <a:lnTo>
                    <a:pt x="36" y="180"/>
                  </a:lnTo>
                  <a:lnTo>
                    <a:pt x="36" y="198"/>
                  </a:lnTo>
                  <a:lnTo>
                    <a:pt x="0" y="216"/>
                  </a:lnTo>
                  <a:lnTo>
                    <a:pt x="24" y="228"/>
                  </a:lnTo>
                  <a:lnTo>
                    <a:pt x="12" y="258"/>
                  </a:lnTo>
                  <a:lnTo>
                    <a:pt x="24" y="270"/>
                  </a:lnTo>
                  <a:lnTo>
                    <a:pt x="24" y="282"/>
                  </a:lnTo>
                  <a:lnTo>
                    <a:pt x="6" y="300"/>
                  </a:lnTo>
                  <a:lnTo>
                    <a:pt x="0" y="300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6" y="324"/>
                  </a:lnTo>
                  <a:lnTo>
                    <a:pt x="18" y="336"/>
                  </a:lnTo>
                  <a:lnTo>
                    <a:pt x="30" y="342"/>
                  </a:lnTo>
                  <a:lnTo>
                    <a:pt x="60" y="342"/>
                  </a:lnTo>
                  <a:lnTo>
                    <a:pt x="72" y="330"/>
                  </a:lnTo>
                  <a:lnTo>
                    <a:pt x="72" y="324"/>
                  </a:lnTo>
                  <a:lnTo>
                    <a:pt x="96" y="330"/>
                  </a:lnTo>
                  <a:lnTo>
                    <a:pt x="102" y="342"/>
                  </a:lnTo>
                  <a:lnTo>
                    <a:pt x="102" y="348"/>
                  </a:lnTo>
                  <a:lnTo>
                    <a:pt x="96" y="366"/>
                  </a:lnTo>
                  <a:lnTo>
                    <a:pt x="90" y="372"/>
                  </a:lnTo>
                  <a:lnTo>
                    <a:pt x="90" y="384"/>
                  </a:lnTo>
                  <a:lnTo>
                    <a:pt x="84" y="396"/>
                  </a:lnTo>
                  <a:lnTo>
                    <a:pt x="72" y="402"/>
                  </a:lnTo>
                  <a:lnTo>
                    <a:pt x="66" y="402"/>
                  </a:lnTo>
                  <a:lnTo>
                    <a:pt x="60" y="408"/>
                  </a:lnTo>
                  <a:lnTo>
                    <a:pt x="54" y="408"/>
                  </a:lnTo>
                  <a:lnTo>
                    <a:pt x="60" y="408"/>
                  </a:lnTo>
                  <a:lnTo>
                    <a:pt x="72" y="414"/>
                  </a:lnTo>
                  <a:lnTo>
                    <a:pt x="78" y="414"/>
                  </a:lnTo>
                  <a:lnTo>
                    <a:pt x="78" y="420"/>
                  </a:lnTo>
                  <a:lnTo>
                    <a:pt x="72" y="426"/>
                  </a:lnTo>
                  <a:lnTo>
                    <a:pt x="66" y="438"/>
                  </a:lnTo>
                  <a:lnTo>
                    <a:pt x="54" y="444"/>
                  </a:lnTo>
                  <a:lnTo>
                    <a:pt x="48" y="456"/>
                  </a:lnTo>
                  <a:lnTo>
                    <a:pt x="42" y="462"/>
                  </a:lnTo>
                  <a:lnTo>
                    <a:pt x="54" y="474"/>
                  </a:lnTo>
                  <a:lnTo>
                    <a:pt x="42" y="486"/>
                  </a:lnTo>
                  <a:lnTo>
                    <a:pt x="48" y="492"/>
                  </a:lnTo>
                  <a:lnTo>
                    <a:pt x="54" y="492"/>
                  </a:lnTo>
                  <a:lnTo>
                    <a:pt x="66" y="486"/>
                  </a:lnTo>
                  <a:lnTo>
                    <a:pt x="78" y="474"/>
                  </a:lnTo>
                  <a:lnTo>
                    <a:pt x="90" y="486"/>
                  </a:lnTo>
                  <a:lnTo>
                    <a:pt x="120" y="486"/>
                  </a:lnTo>
                  <a:lnTo>
                    <a:pt x="120" y="492"/>
                  </a:lnTo>
                  <a:lnTo>
                    <a:pt x="126" y="498"/>
                  </a:lnTo>
                  <a:lnTo>
                    <a:pt x="126" y="516"/>
                  </a:lnTo>
                  <a:lnTo>
                    <a:pt x="132" y="528"/>
                  </a:lnTo>
                  <a:lnTo>
                    <a:pt x="150" y="528"/>
                  </a:lnTo>
                  <a:lnTo>
                    <a:pt x="150" y="522"/>
                  </a:lnTo>
                  <a:lnTo>
                    <a:pt x="156" y="516"/>
                  </a:lnTo>
                  <a:lnTo>
                    <a:pt x="156" y="510"/>
                  </a:lnTo>
                  <a:lnTo>
                    <a:pt x="162" y="504"/>
                  </a:lnTo>
                  <a:lnTo>
                    <a:pt x="180" y="504"/>
                  </a:lnTo>
                  <a:lnTo>
                    <a:pt x="180" y="474"/>
                  </a:lnTo>
                  <a:lnTo>
                    <a:pt x="186" y="462"/>
                  </a:lnTo>
                  <a:lnTo>
                    <a:pt x="186" y="438"/>
                  </a:lnTo>
                  <a:lnTo>
                    <a:pt x="198" y="426"/>
                  </a:lnTo>
                  <a:lnTo>
                    <a:pt x="198" y="408"/>
                  </a:lnTo>
                  <a:lnTo>
                    <a:pt x="210" y="402"/>
                  </a:lnTo>
                  <a:lnTo>
                    <a:pt x="210" y="396"/>
                  </a:lnTo>
                  <a:lnTo>
                    <a:pt x="228" y="378"/>
                  </a:lnTo>
                  <a:lnTo>
                    <a:pt x="246" y="366"/>
                  </a:lnTo>
                  <a:lnTo>
                    <a:pt x="264" y="360"/>
                  </a:lnTo>
                  <a:lnTo>
                    <a:pt x="324" y="330"/>
                  </a:lnTo>
                  <a:lnTo>
                    <a:pt x="342" y="318"/>
                  </a:lnTo>
                  <a:lnTo>
                    <a:pt x="354" y="300"/>
                  </a:lnTo>
                  <a:lnTo>
                    <a:pt x="366" y="288"/>
                  </a:lnTo>
                  <a:lnTo>
                    <a:pt x="372" y="276"/>
                  </a:lnTo>
                  <a:lnTo>
                    <a:pt x="384" y="264"/>
                  </a:lnTo>
                  <a:lnTo>
                    <a:pt x="390" y="252"/>
                  </a:lnTo>
                  <a:lnTo>
                    <a:pt x="402" y="210"/>
                  </a:lnTo>
                  <a:lnTo>
                    <a:pt x="414" y="204"/>
                  </a:lnTo>
                  <a:lnTo>
                    <a:pt x="414" y="17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8" name="East Timor" descr="© INSCALE GmbH, 05.05.2010&#10;http://www.presentationload.com/">
              <a:extLst>
                <a:ext uri="{FF2B5EF4-FFF2-40B4-BE49-F238E27FC236}">
                  <a16:creationId xmlns:a16="http://schemas.microsoft.com/office/drawing/2014/main" id="{D4798D33-9374-495E-BED1-C8002672F37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570729" y="3470482"/>
              <a:ext cx="94872" cy="44471"/>
            </a:xfrm>
            <a:custGeom>
              <a:avLst/>
              <a:gdLst>
                <a:gd name="T0" fmla="*/ 2147483647 w 252"/>
                <a:gd name="T1" fmla="*/ 0 h 120"/>
                <a:gd name="T2" fmla="*/ 2147483647 w 252"/>
                <a:gd name="T3" fmla="*/ 2147483647 h 120"/>
                <a:gd name="T4" fmla="*/ 2147483647 w 252"/>
                <a:gd name="T5" fmla="*/ 2147483647 h 120"/>
                <a:gd name="T6" fmla="*/ 2147483647 w 252"/>
                <a:gd name="T7" fmla="*/ 2147483647 h 120"/>
                <a:gd name="T8" fmla="*/ 2147483647 w 252"/>
                <a:gd name="T9" fmla="*/ 2147483647 h 120"/>
                <a:gd name="T10" fmla="*/ 2147483647 w 252"/>
                <a:gd name="T11" fmla="*/ 2147483647 h 120"/>
                <a:gd name="T12" fmla="*/ 2147483647 w 252"/>
                <a:gd name="T13" fmla="*/ 2147483647 h 120"/>
                <a:gd name="T14" fmla="*/ 2147483647 w 252"/>
                <a:gd name="T15" fmla="*/ 2147483647 h 120"/>
                <a:gd name="T16" fmla="*/ 2147483647 w 252"/>
                <a:gd name="T17" fmla="*/ 2147483647 h 120"/>
                <a:gd name="T18" fmla="*/ 2147483647 w 252"/>
                <a:gd name="T19" fmla="*/ 2147483647 h 120"/>
                <a:gd name="T20" fmla="*/ 2147483647 w 252"/>
                <a:gd name="T21" fmla="*/ 2147483647 h 120"/>
                <a:gd name="T22" fmla="*/ 2147483647 w 252"/>
                <a:gd name="T23" fmla="*/ 2147483647 h 120"/>
                <a:gd name="T24" fmla="*/ 2147483647 w 252"/>
                <a:gd name="T25" fmla="*/ 2147483647 h 120"/>
                <a:gd name="T26" fmla="*/ 2147483647 w 252"/>
                <a:gd name="T27" fmla="*/ 2147483647 h 120"/>
                <a:gd name="T28" fmla="*/ 2147483647 w 252"/>
                <a:gd name="T29" fmla="*/ 2147483647 h 120"/>
                <a:gd name="T30" fmla="*/ 2147483647 w 252"/>
                <a:gd name="T31" fmla="*/ 2147483647 h 120"/>
                <a:gd name="T32" fmla="*/ 2147483647 w 252"/>
                <a:gd name="T33" fmla="*/ 2147483647 h 120"/>
                <a:gd name="T34" fmla="*/ 2147483647 w 252"/>
                <a:gd name="T35" fmla="*/ 2147483647 h 120"/>
                <a:gd name="T36" fmla="*/ 2147483647 w 252"/>
                <a:gd name="T37" fmla="*/ 2147483647 h 120"/>
                <a:gd name="T38" fmla="*/ 2147483647 w 252"/>
                <a:gd name="T39" fmla="*/ 2147483647 h 120"/>
                <a:gd name="T40" fmla="*/ 2147483647 w 252"/>
                <a:gd name="T41" fmla="*/ 2147483647 h 120"/>
                <a:gd name="T42" fmla="*/ 2147483647 w 252"/>
                <a:gd name="T43" fmla="*/ 2147483647 h 120"/>
                <a:gd name="T44" fmla="*/ 2147483647 w 252"/>
                <a:gd name="T45" fmla="*/ 2147483647 h 120"/>
                <a:gd name="T46" fmla="*/ 2147483647 w 252"/>
                <a:gd name="T47" fmla="*/ 0 h 120"/>
                <a:gd name="T48" fmla="*/ 0 w 252"/>
                <a:gd name="T49" fmla="*/ 2147483647 h 120"/>
                <a:gd name="T50" fmla="*/ 2147483647 w 252"/>
                <a:gd name="T51" fmla="*/ 2147483647 h 120"/>
                <a:gd name="T52" fmla="*/ 2147483647 w 252"/>
                <a:gd name="T53" fmla="*/ 2147483647 h 120"/>
                <a:gd name="T54" fmla="*/ 2147483647 w 252"/>
                <a:gd name="T55" fmla="*/ 2147483647 h 120"/>
                <a:gd name="T56" fmla="*/ 2147483647 w 252"/>
                <a:gd name="T57" fmla="*/ 2147483647 h 120"/>
                <a:gd name="T58" fmla="*/ 2147483647 w 252"/>
                <a:gd name="T59" fmla="*/ 2147483647 h 120"/>
                <a:gd name="T60" fmla="*/ 2147483647 w 252"/>
                <a:gd name="T61" fmla="*/ 2147483647 h 120"/>
                <a:gd name="T62" fmla="*/ 2147483647 w 252"/>
                <a:gd name="T63" fmla="*/ 2147483647 h 120"/>
                <a:gd name="T64" fmla="*/ 0 w 252"/>
                <a:gd name="T65" fmla="*/ 2147483647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2"/>
                <a:gd name="T100" fmla="*/ 0 h 120"/>
                <a:gd name="T101" fmla="*/ 252 w 252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2" h="120">
                  <a:moveTo>
                    <a:pt x="228" y="0"/>
                  </a:moveTo>
                  <a:lnTo>
                    <a:pt x="204" y="24"/>
                  </a:lnTo>
                  <a:lnTo>
                    <a:pt x="114" y="24"/>
                  </a:lnTo>
                  <a:lnTo>
                    <a:pt x="108" y="30"/>
                  </a:lnTo>
                  <a:lnTo>
                    <a:pt x="102" y="42"/>
                  </a:lnTo>
                  <a:lnTo>
                    <a:pt x="96" y="48"/>
                  </a:lnTo>
                  <a:lnTo>
                    <a:pt x="90" y="48"/>
                  </a:lnTo>
                  <a:lnTo>
                    <a:pt x="78" y="54"/>
                  </a:lnTo>
                  <a:lnTo>
                    <a:pt x="90" y="72"/>
                  </a:lnTo>
                  <a:lnTo>
                    <a:pt x="84" y="78"/>
                  </a:lnTo>
                  <a:lnTo>
                    <a:pt x="72" y="102"/>
                  </a:lnTo>
                  <a:lnTo>
                    <a:pt x="72" y="114"/>
                  </a:lnTo>
                  <a:lnTo>
                    <a:pt x="78" y="120"/>
                  </a:lnTo>
                  <a:lnTo>
                    <a:pt x="78" y="114"/>
                  </a:lnTo>
                  <a:lnTo>
                    <a:pt x="84" y="108"/>
                  </a:lnTo>
                  <a:lnTo>
                    <a:pt x="96" y="108"/>
                  </a:lnTo>
                  <a:lnTo>
                    <a:pt x="132" y="84"/>
                  </a:lnTo>
                  <a:lnTo>
                    <a:pt x="138" y="90"/>
                  </a:lnTo>
                  <a:lnTo>
                    <a:pt x="162" y="90"/>
                  </a:lnTo>
                  <a:lnTo>
                    <a:pt x="186" y="78"/>
                  </a:lnTo>
                  <a:lnTo>
                    <a:pt x="198" y="66"/>
                  </a:lnTo>
                  <a:lnTo>
                    <a:pt x="210" y="60"/>
                  </a:lnTo>
                  <a:lnTo>
                    <a:pt x="252" y="18"/>
                  </a:lnTo>
                  <a:lnTo>
                    <a:pt x="228" y="0"/>
                  </a:lnTo>
                  <a:close/>
                  <a:moveTo>
                    <a:pt x="0" y="90"/>
                  </a:moveTo>
                  <a:lnTo>
                    <a:pt x="6" y="102"/>
                  </a:lnTo>
                  <a:lnTo>
                    <a:pt x="18" y="96"/>
                  </a:lnTo>
                  <a:lnTo>
                    <a:pt x="24" y="90"/>
                  </a:lnTo>
                  <a:lnTo>
                    <a:pt x="36" y="90"/>
                  </a:lnTo>
                  <a:lnTo>
                    <a:pt x="36" y="84"/>
                  </a:lnTo>
                  <a:lnTo>
                    <a:pt x="42" y="72"/>
                  </a:lnTo>
                  <a:lnTo>
                    <a:pt x="18" y="72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39" name="Dominican Republic" descr="© INSCALE GmbH, 05.05.2010&#10;http://www.presentationload.com/">
              <a:extLst>
                <a:ext uri="{FF2B5EF4-FFF2-40B4-BE49-F238E27FC236}">
                  <a16:creationId xmlns:a16="http://schemas.microsoft.com/office/drawing/2014/main" id="{ADD848EF-7D60-4A9F-82FA-7792148D6863}"/>
                </a:ext>
              </a:extLst>
            </p:cNvPr>
            <p:cNvSpPr>
              <a:spLocks/>
            </p:cNvSpPr>
            <p:nvPr/>
          </p:nvSpPr>
          <p:spPr bwMode="gray">
            <a:xfrm>
              <a:off x="2326096" y="2610703"/>
              <a:ext cx="94872" cy="63743"/>
            </a:xfrm>
            <a:custGeom>
              <a:avLst/>
              <a:gdLst>
                <a:gd name="T0" fmla="*/ 2147483647 w 252"/>
                <a:gd name="T1" fmla="*/ 2147483647 h 168"/>
                <a:gd name="T2" fmla="*/ 2147483647 w 252"/>
                <a:gd name="T3" fmla="*/ 2147483647 h 168"/>
                <a:gd name="T4" fmla="*/ 2147483647 w 252"/>
                <a:gd name="T5" fmla="*/ 2147483647 h 168"/>
                <a:gd name="T6" fmla="*/ 2147483647 w 252"/>
                <a:gd name="T7" fmla="*/ 2147483647 h 168"/>
                <a:gd name="T8" fmla="*/ 2147483647 w 252"/>
                <a:gd name="T9" fmla="*/ 2147483647 h 168"/>
                <a:gd name="T10" fmla="*/ 2147483647 w 252"/>
                <a:gd name="T11" fmla="*/ 2147483647 h 168"/>
                <a:gd name="T12" fmla="*/ 2147483647 w 252"/>
                <a:gd name="T13" fmla="*/ 2147483647 h 168"/>
                <a:gd name="T14" fmla="*/ 2147483647 w 252"/>
                <a:gd name="T15" fmla="*/ 2147483647 h 168"/>
                <a:gd name="T16" fmla="*/ 2147483647 w 252"/>
                <a:gd name="T17" fmla="*/ 2147483647 h 168"/>
                <a:gd name="T18" fmla="*/ 2147483647 w 252"/>
                <a:gd name="T19" fmla="*/ 2147483647 h 168"/>
                <a:gd name="T20" fmla="*/ 2147483647 w 252"/>
                <a:gd name="T21" fmla="*/ 0 h 168"/>
                <a:gd name="T22" fmla="*/ 2147483647 w 252"/>
                <a:gd name="T23" fmla="*/ 0 h 168"/>
                <a:gd name="T24" fmla="*/ 2147483647 w 252"/>
                <a:gd name="T25" fmla="*/ 2147483647 h 168"/>
                <a:gd name="T26" fmla="*/ 2147483647 w 252"/>
                <a:gd name="T27" fmla="*/ 2147483647 h 168"/>
                <a:gd name="T28" fmla="*/ 2147483647 w 252"/>
                <a:gd name="T29" fmla="*/ 2147483647 h 168"/>
                <a:gd name="T30" fmla="*/ 2147483647 w 252"/>
                <a:gd name="T31" fmla="*/ 2147483647 h 168"/>
                <a:gd name="T32" fmla="*/ 2147483647 w 252"/>
                <a:gd name="T33" fmla="*/ 2147483647 h 168"/>
                <a:gd name="T34" fmla="*/ 2147483647 w 252"/>
                <a:gd name="T35" fmla="*/ 2147483647 h 168"/>
                <a:gd name="T36" fmla="*/ 2147483647 w 252"/>
                <a:gd name="T37" fmla="*/ 2147483647 h 168"/>
                <a:gd name="T38" fmla="*/ 2147483647 w 252"/>
                <a:gd name="T39" fmla="*/ 2147483647 h 168"/>
                <a:gd name="T40" fmla="*/ 2147483647 w 252"/>
                <a:gd name="T41" fmla="*/ 2147483647 h 168"/>
                <a:gd name="T42" fmla="*/ 0 w 252"/>
                <a:gd name="T43" fmla="*/ 2147483647 h 168"/>
                <a:gd name="T44" fmla="*/ 0 w 252"/>
                <a:gd name="T45" fmla="*/ 2147483647 h 168"/>
                <a:gd name="T46" fmla="*/ 2147483647 w 252"/>
                <a:gd name="T47" fmla="*/ 2147483647 h 168"/>
                <a:gd name="T48" fmla="*/ 0 w 252"/>
                <a:gd name="T49" fmla="*/ 2147483647 h 168"/>
                <a:gd name="T50" fmla="*/ 2147483647 w 252"/>
                <a:gd name="T51" fmla="*/ 2147483647 h 168"/>
                <a:gd name="T52" fmla="*/ 2147483647 w 252"/>
                <a:gd name="T53" fmla="*/ 2147483647 h 168"/>
                <a:gd name="T54" fmla="*/ 2147483647 w 252"/>
                <a:gd name="T55" fmla="*/ 2147483647 h 168"/>
                <a:gd name="T56" fmla="*/ 2147483647 w 252"/>
                <a:gd name="T57" fmla="*/ 2147483647 h 168"/>
                <a:gd name="T58" fmla="*/ 2147483647 w 252"/>
                <a:gd name="T59" fmla="*/ 2147483647 h 168"/>
                <a:gd name="T60" fmla="*/ 2147483647 w 252"/>
                <a:gd name="T61" fmla="*/ 2147483647 h 168"/>
                <a:gd name="T62" fmla="*/ 2147483647 w 252"/>
                <a:gd name="T63" fmla="*/ 2147483647 h 168"/>
                <a:gd name="T64" fmla="*/ 2147483647 w 252"/>
                <a:gd name="T65" fmla="*/ 2147483647 h 168"/>
                <a:gd name="T66" fmla="*/ 2147483647 w 252"/>
                <a:gd name="T67" fmla="*/ 2147483647 h 1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2"/>
                <a:gd name="T103" fmla="*/ 0 h 168"/>
                <a:gd name="T104" fmla="*/ 252 w 252"/>
                <a:gd name="T105" fmla="*/ 168 h 1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2" h="168">
                  <a:moveTo>
                    <a:pt x="246" y="102"/>
                  </a:moveTo>
                  <a:lnTo>
                    <a:pt x="234" y="96"/>
                  </a:lnTo>
                  <a:lnTo>
                    <a:pt x="216" y="78"/>
                  </a:lnTo>
                  <a:lnTo>
                    <a:pt x="192" y="66"/>
                  </a:lnTo>
                  <a:lnTo>
                    <a:pt x="156" y="54"/>
                  </a:lnTo>
                  <a:lnTo>
                    <a:pt x="132" y="42"/>
                  </a:lnTo>
                  <a:lnTo>
                    <a:pt x="126" y="30"/>
                  </a:lnTo>
                  <a:lnTo>
                    <a:pt x="108" y="12"/>
                  </a:lnTo>
                  <a:lnTo>
                    <a:pt x="96" y="6"/>
                  </a:lnTo>
                  <a:lnTo>
                    <a:pt x="84" y="6"/>
                  </a:lnTo>
                  <a:lnTo>
                    <a:pt x="60" y="0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18" y="6"/>
                  </a:lnTo>
                  <a:lnTo>
                    <a:pt x="30" y="42"/>
                  </a:lnTo>
                  <a:lnTo>
                    <a:pt x="30" y="54"/>
                  </a:lnTo>
                  <a:lnTo>
                    <a:pt x="24" y="60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12" y="90"/>
                  </a:lnTo>
                  <a:lnTo>
                    <a:pt x="6" y="102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12" y="144"/>
                  </a:lnTo>
                  <a:lnTo>
                    <a:pt x="0" y="126"/>
                  </a:lnTo>
                  <a:lnTo>
                    <a:pt x="30" y="168"/>
                  </a:lnTo>
                  <a:lnTo>
                    <a:pt x="78" y="132"/>
                  </a:lnTo>
                  <a:lnTo>
                    <a:pt x="174" y="132"/>
                  </a:lnTo>
                  <a:lnTo>
                    <a:pt x="186" y="138"/>
                  </a:lnTo>
                  <a:lnTo>
                    <a:pt x="240" y="138"/>
                  </a:lnTo>
                  <a:lnTo>
                    <a:pt x="246" y="132"/>
                  </a:lnTo>
                  <a:lnTo>
                    <a:pt x="252" y="120"/>
                  </a:lnTo>
                  <a:lnTo>
                    <a:pt x="252" y="114"/>
                  </a:lnTo>
                  <a:lnTo>
                    <a:pt x="246" y="10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0" name="Djibouti" descr="© INSCALE GmbH, 05.05.2010&#10;http://www.presentationload.com/">
              <a:extLst>
                <a:ext uri="{FF2B5EF4-FFF2-40B4-BE49-F238E27FC236}">
                  <a16:creationId xmlns:a16="http://schemas.microsoft.com/office/drawing/2014/main" id="{57676D6A-62AA-4C57-A7F6-0019A866EEC4}"/>
                </a:ext>
              </a:extLst>
            </p:cNvPr>
            <p:cNvSpPr>
              <a:spLocks/>
            </p:cNvSpPr>
            <p:nvPr/>
          </p:nvSpPr>
          <p:spPr bwMode="gray">
            <a:xfrm>
              <a:off x="5354583" y="2831578"/>
              <a:ext cx="44471" cy="51884"/>
            </a:xfrm>
            <a:custGeom>
              <a:avLst/>
              <a:gdLst>
                <a:gd name="T0" fmla="*/ 2147483647 w 114"/>
                <a:gd name="T1" fmla="*/ 2147483647 h 138"/>
                <a:gd name="T2" fmla="*/ 2147483647 w 114"/>
                <a:gd name="T3" fmla="*/ 2147483647 h 138"/>
                <a:gd name="T4" fmla="*/ 2147483647 w 114"/>
                <a:gd name="T5" fmla="*/ 2147483647 h 138"/>
                <a:gd name="T6" fmla="*/ 0 w 114"/>
                <a:gd name="T7" fmla="*/ 2147483647 h 138"/>
                <a:gd name="T8" fmla="*/ 0 w 114"/>
                <a:gd name="T9" fmla="*/ 2147483647 h 138"/>
                <a:gd name="T10" fmla="*/ 2147483647 w 114"/>
                <a:gd name="T11" fmla="*/ 2147483647 h 138"/>
                <a:gd name="T12" fmla="*/ 2147483647 w 114"/>
                <a:gd name="T13" fmla="*/ 2147483647 h 138"/>
                <a:gd name="T14" fmla="*/ 2147483647 w 114"/>
                <a:gd name="T15" fmla="*/ 2147483647 h 138"/>
                <a:gd name="T16" fmla="*/ 2147483647 w 114"/>
                <a:gd name="T17" fmla="*/ 2147483647 h 138"/>
                <a:gd name="T18" fmla="*/ 2147483647 w 114"/>
                <a:gd name="T19" fmla="*/ 2147483647 h 138"/>
                <a:gd name="T20" fmla="*/ 2147483647 w 114"/>
                <a:gd name="T21" fmla="*/ 2147483647 h 138"/>
                <a:gd name="T22" fmla="*/ 2147483647 w 114"/>
                <a:gd name="T23" fmla="*/ 2147483647 h 138"/>
                <a:gd name="T24" fmla="*/ 2147483647 w 114"/>
                <a:gd name="T25" fmla="*/ 2147483647 h 138"/>
                <a:gd name="T26" fmla="*/ 2147483647 w 114"/>
                <a:gd name="T27" fmla="*/ 2147483647 h 138"/>
                <a:gd name="T28" fmla="*/ 2147483647 w 114"/>
                <a:gd name="T29" fmla="*/ 2147483647 h 138"/>
                <a:gd name="T30" fmla="*/ 2147483647 w 114"/>
                <a:gd name="T31" fmla="*/ 2147483647 h 138"/>
                <a:gd name="T32" fmla="*/ 2147483647 w 114"/>
                <a:gd name="T33" fmla="*/ 2147483647 h 138"/>
                <a:gd name="T34" fmla="*/ 2147483647 w 114"/>
                <a:gd name="T35" fmla="*/ 2147483647 h 138"/>
                <a:gd name="T36" fmla="*/ 2147483647 w 114"/>
                <a:gd name="T37" fmla="*/ 2147483647 h 138"/>
                <a:gd name="T38" fmla="*/ 2147483647 w 114"/>
                <a:gd name="T39" fmla="*/ 2147483647 h 138"/>
                <a:gd name="T40" fmla="*/ 2147483647 w 114"/>
                <a:gd name="T41" fmla="*/ 2147483647 h 138"/>
                <a:gd name="T42" fmla="*/ 2147483647 w 114"/>
                <a:gd name="T43" fmla="*/ 2147483647 h 138"/>
                <a:gd name="T44" fmla="*/ 2147483647 w 114"/>
                <a:gd name="T45" fmla="*/ 2147483647 h 138"/>
                <a:gd name="T46" fmla="*/ 2147483647 w 114"/>
                <a:gd name="T47" fmla="*/ 2147483647 h 138"/>
                <a:gd name="T48" fmla="*/ 2147483647 w 114"/>
                <a:gd name="T49" fmla="*/ 2147483647 h 138"/>
                <a:gd name="T50" fmla="*/ 2147483647 w 114"/>
                <a:gd name="T51" fmla="*/ 2147483647 h 138"/>
                <a:gd name="T52" fmla="*/ 2147483647 w 114"/>
                <a:gd name="T53" fmla="*/ 2147483647 h 138"/>
                <a:gd name="T54" fmla="*/ 2147483647 w 114"/>
                <a:gd name="T55" fmla="*/ 0 h 138"/>
                <a:gd name="T56" fmla="*/ 2147483647 w 114"/>
                <a:gd name="T57" fmla="*/ 2147483647 h 138"/>
                <a:gd name="T58" fmla="*/ 2147483647 w 114"/>
                <a:gd name="T59" fmla="*/ 2147483647 h 13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4"/>
                <a:gd name="T91" fmla="*/ 0 h 138"/>
                <a:gd name="T92" fmla="*/ 114 w 114"/>
                <a:gd name="T93" fmla="*/ 138 h 13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4" h="138">
                  <a:moveTo>
                    <a:pt x="72" y="24"/>
                  </a:moveTo>
                  <a:lnTo>
                    <a:pt x="48" y="12"/>
                  </a:lnTo>
                  <a:lnTo>
                    <a:pt x="18" y="66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6" y="114"/>
                  </a:lnTo>
                  <a:lnTo>
                    <a:pt x="6" y="126"/>
                  </a:lnTo>
                  <a:lnTo>
                    <a:pt x="18" y="138"/>
                  </a:lnTo>
                  <a:lnTo>
                    <a:pt x="42" y="138"/>
                  </a:lnTo>
                  <a:lnTo>
                    <a:pt x="48" y="132"/>
                  </a:lnTo>
                  <a:lnTo>
                    <a:pt x="54" y="132"/>
                  </a:lnTo>
                  <a:lnTo>
                    <a:pt x="60" y="126"/>
                  </a:lnTo>
                  <a:lnTo>
                    <a:pt x="72" y="126"/>
                  </a:lnTo>
                  <a:lnTo>
                    <a:pt x="84" y="132"/>
                  </a:lnTo>
                  <a:lnTo>
                    <a:pt x="90" y="138"/>
                  </a:lnTo>
                  <a:lnTo>
                    <a:pt x="90" y="132"/>
                  </a:lnTo>
                  <a:lnTo>
                    <a:pt x="114" y="108"/>
                  </a:lnTo>
                  <a:lnTo>
                    <a:pt x="114" y="102"/>
                  </a:lnTo>
                  <a:lnTo>
                    <a:pt x="102" y="90"/>
                  </a:lnTo>
                  <a:lnTo>
                    <a:pt x="66" y="90"/>
                  </a:lnTo>
                  <a:lnTo>
                    <a:pt x="78" y="84"/>
                  </a:lnTo>
                  <a:lnTo>
                    <a:pt x="84" y="72"/>
                  </a:lnTo>
                  <a:lnTo>
                    <a:pt x="96" y="66"/>
                  </a:lnTo>
                  <a:lnTo>
                    <a:pt x="102" y="54"/>
                  </a:lnTo>
                  <a:lnTo>
                    <a:pt x="114" y="42"/>
                  </a:lnTo>
                  <a:lnTo>
                    <a:pt x="114" y="24"/>
                  </a:lnTo>
                  <a:lnTo>
                    <a:pt x="108" y="12"/>
                  </a:lnTo>
                  <a:lnTo>
                    <a:pt x="96" y="0"/>
                  </a:lnTo>
                  <a:lnTo>
                    <a:pt x="84" y="6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1" name="Denmark" descr="© INSCALE GmbH, 05.05.2010&#10;http://www.presentationload.com/">
              <a:extLst>
                <a:ext uri="{FF2B5EF4-FFF2-40B4-BE49-F238E27FC236}">
                  <a16:creationId xmlns:a16="http://schemas.microsoft.com/office/drawing/2014/main" id="{7FC94A44-4453-43DD-8A8E-9690C042B4B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460712" y="1475202"/>
              <a:ext cx="105249" cy="88942"/>
            </a:xfrm>
            <a:custGeom>
              <a:avLst/>
              <a:gdLst>
                <a:gd name="T0" fmla="*/ 2147483647 w 71"/>
                <a:gd name="T1" fmla="*/ 2147483647 h 60"/>
                <a:gd name="T2" fmla="*/ 2147483647 w 71"/>
                <a:gd name="T3" fmla="*/ 2147483647 h 60"/>
                <a:gd name="T4" fmla="*/ 2147483647 w 71"/>
                <a:gd name="T5" fmla="*/ 2147483647 h 60"/>
                <a:gd name="T6" fmla="*/ 2147483647 w 71"/>
                <a:gd name="T7" fmla="*/ 2147483647 h 60"/>
                <a:gd name="T8" fmla="*/ 2147483647 w 71"/>
                <a:gd name="T9" fmla="*/ 2147483647 h 60"/>
                <a:gd name="T10" fmla="*/ 2147483647 w 71"/>
                <a:gd name="T11" fmla="*/ 2147483647 h 60"/>
                <a:gd name="T12" fmla="*/ 2147483647 w 71"/>
                <a:gd name="T13" fmla="*/ 2147483647 h 60"/>
                <a:gd name="T14" fmla="*/ 2147483647 w 71"/>
                <a:gd name="T15" fmla="*/ 2147483647 h 60"/>
                <a:gd name="T16" fmla="*/ 2147483647 w 71"/>
                <a:gd name="T17" fmla="*/ 2147483647 h 60"/>
                <a:gd name="T18" fmla="*/ 2147483647 w 71"/>
                <a:gd name="T19" fmla="*/ 2147483647 h 60"/>
                <a:gd name="T20" fmla="*/ 2147483647 w 71"/>
                <a:gd name="T21" fmla="*/ 2147483647 h 60"/>
                <a:gd name="T22" fmla="*/ 2147483647 w 71"/>
                <a:gd name="T23" fmla="*/ 2147483647 h 60"/>
                <a:gd name="T24" fmla="*/ 2147483647 w 71"/>
                <a:gd name="T25" fmla="*/ 2147483647 h 60"/>
                <a:gd name="T26" fmla="*/ 2147483647 w 71"/>
                <a:gd name="T27" fmla="*/ 2147483647 h 60"/>
                <a:gd name="T28" fmla="*/ 2147483647 w 71"/>
                <a:gd name="T29" fmla="*/ 2147483647 h 60"/>
                <a:gd name="T30" fmla="*/ 2147483647 w 71"/>
                <a:gd name="T31" fmla="*/ 2147483647 h 60"/>
                <a:gd name="T32" fmla="*/ 2147483647 w 71"/>
                <a:gd name="T33" fmla="*/ 2147483647 h 60"/>
                <a:gd name="T34" fmla="*/ 2147483647 w 71"/>
                <a:gd name="T35" fmla="*/ 2147483647 h 60"/>
                <a:gd name="T36" fmla="*/ 2147483647 w 71"/>
                <a:gd name="T37" fmla="*/ 2147483647 h 60"/>
                <a:gd name="T38" fmla="*/ 2147483647 w 71"/>
                <a:gd name="T39" fmla="*/ 2147483647 h 60"/>
                <a:gd name="T40" fmla="*/ 2147483647 w 71"/>
                <a:gd name="T41" fmla="*/ 2147483647 h 60"/>
                <a:gd name="T42" fmla="*/ 2147483647 w 71"/>
                <a:gd name="T43" fmla="*/ 2147483647 h 60"/>
                <a:gd name="T44" fmla="*/ 2147483647 w 71"/>
                <a:gd name="T45" fmla="*/ 2147483647 h 60"/>
                <a:gd name="T46" fmla="*/ 2147483647 w 71"/>
                <a:gd name="T47" fmla="*/ 2147483647 h 60"/>
                <a:gd name="T48" fmla="*/ 2147483647 w 71"/>
                <a:gd name="T49" fmla="*/ 2147483647 h 60"/>
                <a:gd name="T50" fmla="*/ 2147483647 w 71"/>
                <a:gd name="T51" fmla="*/ 2147483647 h 60"/>
                <a:gd name="T52" fmla="*/ 2147483647 w 71"/>
                <a:gd name="T53" fmla="*/ 2147483647 h 60"/>
                <a:gd name="T54" fmla="*/ 2147483647 w 71"/>
                <a:gd name="T55" fmla="*/ 2147483647 h 60"/>
                <a:gd name="T56" fmla="*/ 2147483647 w 71"/>
                <a:gd name="T57" fmla="*/ 2147483647 h 60"/>
                <a:gd name="T58" fmla="*/ 2147483647 w 71"/>
                <a:gd name="T59" fmla="*/ 2147483647 h 60"/>
                <a:gd name="T60" fmla="*/ 2147483647 w 71"/>
                <a:gd name="T61" fmla="*/ 2147483647 h 60"/>
                <a:gd name="T62" fmla="*/ 2147483647 w 71"/>
                <a:gd name="T63" fmla="*/ 0 h 60"/>
                <a:gd name="T64" fmla="*/ 2147483647 w 71"/>
                <a:gd name="T65" fmla="*/ 2147483647 h 60"/>
                <a:gd name="T66" fmla="*/ 2147483647 w 71"/>
                <a:gd name="T67" fmla="*/ 2147483647 h 60"/>
                <a:gd name="T68" fmla="*/ 2147483647 w 71"/>
                <a:gd name="T69" fmla="*/ 2147483647 h 60"/>
                <a:gd name="T70" fmla="*/ 2147483647 w 71"/>
                <a:gd name="T71" fmla="*/ 2147483647 h 60"/>
                <a:gd name="T72" fmla="*/ 2147483647 w 71"/>
                <a:gd name="T73" fmla="*/ 2147483647 h 60"/>
                <a:gd name="T74" fmla="*/ 2147483647 w 71"/>
                <a:gd name="T75" fmla="*/ 2147483647 h 60"/>
                <a:gd name="T76" fmla="*/ 2147483647 w 71"/>
                <a:gd name="T77" fmla="*/ 2147483647 h 60"/>
                <a:gd name="T78" fmla="*/ 2147483647 w 71"/>
                <a:gd name="T79" fmla="*/ 2147483647 h 60"/>
                <a:gd name="T80" fmla="*/ 2147483647 w 71"/>
                <a:gd name="T81" fmla="*/ 2147483647 h 60"/>
                <a:gd name="T82" fmla="*/ 0 w 71"/>
                <a:gd name="T83" fmla="*/ 2147483647 h 60"/>
                <a:gd name="T84" fmla="*/ 0 w 71"/>
                <a:gd name="T85" fmla="*/ 2147483647 h 60"/>
                <a:gd name="T86" fmla="*/ 2147483647 w 71"/>
                <a:gd name="T87" fmla="*/ 2147483647 h 60"/>
                <a:gd name="T88" fmla="*/ 2147483647 w 71"/>
                <a:gd name="T89" fmla="*/ 2147483647 h 60"/>
                <a:gd name="T90" fmla="*/ 2147483647 w 71"/>
                <a:gd name="T91" fmla="*/ 2147483647 h 60"/>
                <a:gd name="T92" fmla="*/ 2147483647 w 71"/>
                <a:gd name="T93" fmla="*/ 2147483647 h 60"/>
                <a:gd name="T94" fmla="*/ 2147483647 w 71"/>
                <a:gd name="T95" fmla="*/ 2147483647 h 60"/>
                <a:gd name="T96" fmla="*/ 2147483647 w 71"/>
                <a:gd name="T97" fmla="*/ 2147483647 h 60"/>
                <a:gd name="T98" fmla="*/ 2147483647 w 71"/>
                <a:gd name="T99" fmla="*/ 2147483647 h 60"/>
                <a:gd name="T100" fmla="*/ 2147483647 w 71"/>
                <a:gd name="T101" fmla="*/ 2147483647 h 60"/>
                <a:gd name="T102" fmla="*/ 2147483647 w 71"/>
                <a:gd name="T103" fmla="*/ 2147483647 h 60"/>
                <a:gd name="T104" fmla="*/ 2147483647 w 71"/>
                <a:gd name="T105" fmla="*/ 2147483647 h 60"/>
                <a:gd name="T106" fmla="*/ 2147483647 w 71"/>
                <a:gd name="T107" fmla="*/ 2147483647 h 60"/>
                <a:gd name="T108" fmla="*/ 2147483647 w 71"/>
                <a:gd name="T109" fmla="*/ 2147483647 h 60"/>
                <a:gd name="T110" fmla="*/ 2147483647 w 71"/>
                <a:gd name="T111" fmla="*/ 2147483647 h 60"/>
                <a:gd name="T112" fmla="*/ 2147483647 w 71"/>
                <a:gd name="T113" fmla="*/ 2147483647 h 60"/>
                <a:gd name="T114" fmla="*/ 2147483647 w 71"/>
                <a:gd name="T115" fmla="*/ 2147483647 h 60"/>
                <a:gd name="T116" fmla="*/ 2147483647 w 71"/>
                <a:gd name="T117" fmla="*/ 2147483647 h 60"/>
                <a:gd name="T118" fmla="*/ 2147483647 w 71"/>
                <a:gd name="T119" fmla="*/ 2147483647 h 60"/>
                <a:gd name="T120" fmla="*/ 2147483647 w 71"/>
                <a:gd name="T121" fmla="*/ 2147483647 h 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1"/>
                <a:gd name="T184" fmla="*/ 0 h 60"/>
                <a:gd name="T185" fmla="*/ 71 w 71"/>
                <a:gd name="T186" fmla="*/ 60 h 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1" h="60">
                  <a:moveTo>
                    <a:pt x="62" y="48"/>
                  </a:moveTo>
                  <a:lnTo>
                    <a:pt x="67" y="46"/>
                  </a:lnTo>
                  <a:lnTo>
                    <a:pt x="69" y="46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2" y="41"/>
                  </a:lnTo>
                  <a:lnTo>
                    <a:pt x="62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7" y="34"/>
                  </a:lnTo>
                  <a:lnTo>
                    <a:pt x="67" y="29"/>
                  </a:lnTo>
                  <a:lnTo>
                    <a:pt x="64" y="29"/>
                  </a:lnTo>
                  <a:lnTo>
                    <a:pt x="62" y="29"/>
                  </a:lnTo>
                  <a:lnTo>
                    <a:pt x="60" y="31"/>
                  </a:lnTo>
                  <a:lnTo>
                    <a:pt x="60" y="34"/>
                  </a:lnTo>
                  <a:lnTo>
                    <a:pt x="57" y="36"/>
                  </a:lnTo>
                  <a:lnTo>
                    <a:pt x="57" y="34"/>
                  </a:lnTo>
                  <a:lnTo>
                    <a:pt x="55" y="31"/>
                  </a:lnTo>
                  <a:lnTo>
                    <a:pt x="52" y="34"/>
                  </a:lnTo>
                  <a:lnTo>
                    <a:pt x="45" y="38"/>
                  </a:lnTo>
                  <a:lnTo>
                    <a:pt x="48" y="38"/>
                  </a:lnTo>
                  <a:lnTo>
                    <a:pt x="50" y="41"/>
                  </a:lnTo>
                  <a:lnTo>
                    <a:pt x="50" y="43"/>
                  </a:lnTo>
                  <a:lnTo>
                    <a:pt x="50" y="46"/>
                  </a:lnTo>
                  <a:lnTo>
                    <a:pt x="50" y="48"/>
                  </a:lnTo>
                  <a:lnTo>
                    <a:pt x="48" y="48"/>
                  </a:lnTo>
                  <a:lnTo>
                    <a:pt x="50" y="48"/>
                  </a:lnTo>
                  <a:lnTo>
                    <a:pt x="50" y="50"/>
                  </a:lnTo>
                  <a:lnTo>
                    <a:pt x="55" y="50"/>
                  </a:lnTo>
                  <a:lnTo>
                    <a:pt x="55" y="48"/>
                  </a:lnTo>
                  <a:lnTo>
                    <a:pt x="57" y="48"/>
                  </a:lnTo>
                  <a:lnTo>
                    <a:pt x="57" y="50"/>
                  </a:lnTo>
                  <a:lnTo>
                    <a:pt x="60" y="53"/>
                  </a:lnTo>
                  <a:lnTo>
                    <a:pt x="60" y="55"/>
                  </a:lnTo>
                  <a:lnTo>
                    <a:pt x="62" y="55"/>
                  </a:lnTo>
                  <a:lnTo>
                    <a:pt x="62" y="53"/>
                  </a:lnTo>
                  <a:lnTo>
                    <a:pt x="62" y="48"/>
                  </a:lnTo>
                  <a:close/>
                  <a:moveTo>
                    <a:pt x="71" y="53"/>
                  </a:moveTo>
                  <a:lnTo>
                    <a:pt x="62" y="55"/>
                  </a:lnTo>
                  <a:lnTo>
                    <a:pt x="60" y="58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5" y="55"/>
                  </a:lnTo>
                  <a:lnTo>
                    <a:pt x="50" y="53"/>
                  </a:lnTo>
                  <a:lnTo>
                    <a:pt x="45" y="53"/>
                  </a:lnTo>
                  <a:lnTo>
                    <a:pt x="45" y="58"/>
                  </a:lnTo>
                  <a:lnTo>
                    <a:pt x="50" y="58"/>
                  </a:lnTo>
                  <a:lnTo>
                    <a:pt x="52" y="58"/>
                  </a:lnTo>
                  <a:lnTo>
                    <a:pt x="55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2" y="60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3"/>
                  </a:lnTo>
                  <a:close/>
                  <a:moveTo>
                    <a:pt x="31" y="12"/>
                  </a:moveTo>
                  <a:lnTo>
                    <a:pt x="36" y="7"/>
                  </a:lnTo>
                  <a:lnTo>
                    <a:pt x="36" y="3"/>
                  </a:lnTo>
                  <a:lnTo>
                    <a:pt x="36" y="0"/>
                  </a:lnTo>
                  <a:lnTo>
                    <a:pt x="26" y="0"/>
                  </a:lnTo>
                  <a:lnTo>
                    <a:pt x="26" y="3"/>
                  </a:lnTo>
                  <a:lnTo>
                    <a:pt x="21" y="7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9" y="19"/>
                  </a:lnTo>
                  <a:lnTo>
                    <a:pt x="14" y="14"/>
                  </a:lnTo>
                  <a:lnTo>
                    <a:pt x="12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12" y="19"/>
                  </a:lnTo>
                  <a:lnTo>
                    <a:pt x="12" y="22"/>
                  </a:lnTo>
                  <a:lnTo>
                    <a:pt x="5" y="19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5" y="34"/>
                  </a:lnTo>
                  <a:lnTo>
                    <a:pt x="7" y="34"/>
                  </a:lnTo>
                  <a:lnTo>
                    <a:pt x="2" y="38"/>
                  </a:lnTo>
                  <a:lnTo>
                    <a:pt x="2" y="41"/>
                  </a:lnTo>
                  <a:lnTo>
                    <a:pt x="5" y="43"/>
                  </a:lnTo>
                  <a:lnTo>
                    <a:pt x="7" y="43"/>
                  </a:lnTo>
                  <a:lnTo>
                    <a:pt x="7" y="48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17" y="53"/>
                  </a:lnTo>
                  <a:lnTo>
                    <a:pt x="17" y="55"/>
                  </a:lnTo>
                  <a:lnTo>
                    <a:pt x="24" y="55"/>
                  </a:lnTo>
                  <a:lnTo>
                    <a:pt x="26" y="58"/>
                  </a:lnTo>
                  <a:lnTo>
                    <a:pt x="26" y="55"/>
                  </a:lnTo>
                  <a:lnTo>
                    <a:pt x="24" y="53"/>
                  </a:lnTo>
                  <a:lnTo>
                    <a:pt x="24" y="48"/>
                  </a:lnTo>
                  <a:lnTo>
                    <a:pt x="26" y="43"/>
                  </a:lnTo>
                  <a:lnTo>
                    <a:pt x="24" y="41"/>
                  </a:lnTo>
                  <a:lnTo>
                    <a:pt x="24" y="38"/>
                  </a:lnTo>
                  <a:lnTo>
                    <a:pt x="21" y="38"/>
                  </a:lnTo>
                  <a:lnTo>
                    <a:pt x="24" y="38"/>
                  </a:lnTo>
                  <a:lnTo>
                    <a:pt x="31" y="34"/>
                  </a:lnTo>
                  <a:lnTo>
                    <a:pt x="33" y="26"/>
                  </a:lnTo>
                  <a:lnTo>
                    <a:pt x="38" y="26"/>
                  </a:lnTo>
                  <a:lnTo>
                    <a:pt x="41" y="19"/>
                  </a:lnTo>
                  <a:lnTo>
                    <a:pt x="31" y="19"/>
                  </a:lnTo>
                  <a:lnTo>
                    <a:pt x="31" y="12"/>
                  </a:lnTo>
                  <a:close/>
                  <a:moveTo>
                    <a:pt x="29" y="38"/>
                  </a:moveTo>
                  <a:lnTo>
                    <a:pt x="31" y="48"/>
                  </a:lnTo>
                  <a:lnTo>
                    <a:pt x="36" y="53"/>
                  </a:lnTo>
                  <a:lnTo>
                    <a:pt x="38" y="46"/>
                  </a:lnTo>
                  <a:lnTo>
                    <a:pt x="33" y="41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2" name="Czech Republic" descr="© INSCALE GmbH, 05.05.2010&#10;http://www.presentationload.com/">
              <a:extLst>
                <a:ext uri="{FF2B5EF4-FFF2-40B4-BE49-F238E27FC236}">
                  <a16:creationId xmlns:a16="http://schemas.microsoft.com/office/drawing/2014/main" id="{FEE87EC8-0974-4F6C-93E8-21A606CE4F9F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4101" y="1666429"/>
              <a:ext cx="160096" cy="72637"/>
            </a:xfrm>
            <a:custGeom>
              <a:avLst/>
              <a:gdLst>
                <a:gd name="T0" fmla="*/ 2147483647 w 420"/>
                <a:gd name="T1" fmla="*/ 2147483647 h 192"/>
                <a:gd name="T2" fmla="*/ 2147483647 w 420"/>
                <a:gd name="T3" fmla="*/ 2147483647 h 192"/>
                <a:gd name="T4" fmla="*/ 2147483647 w 420"/>
                <a:gd name="T5" fmla="*/ 2147483647 h 192"/>
                <a:gd name="T6" fmla="*/ 2147483647 w 420"/>
                <a:gd name="T7" fmla="*/ 2147483647 h 192"/>
                <a:gd name="T8" fmla="*/ 2147483647 w 420"/>
                <a:gd name="T9" fmla="*/ 2147483647 h 192"/>
                <a:gd name="T10" fmla="*/ 2147483647 w 420"/>
                <a:gd name="T11" fmla="*/ 2147483647 h 192"/>
                <a:gd name="T12" fmla="*/ 2147483647 w 420"/>
                <a:gd name="T13" fmla="*/ 2147483647 h 192"/>
                <a:gd name="T14" fmla="*/ 2147483647 w 420"/>
                <a:gd name="T15" fmla="*/ 2147483647 h 192"/>
                <a:gd name="T16" fmla="*/ 2147483647 w 420"/>
                <a:gd name="T17" fmla="*/ 2147483647 h 192"/>
                <a:gd name="T18" fmla="*/ 2147483647 w 420"/>
                <a:gd name="T19" fmla="*/ 2147483647 h 192"/>
                <a:gd name="T20" fmla="*/ 2147483647 w 420"/>
                <a:gd name="T21" fmla="*/ 2147483647 h 192"/>
                <a:gd name="T22" fmla="*/ 2147483647 w 420"/>
                <a:gd name="T23" fmla="*/ 2147483647 h 192"/>
                <a:gd name="T24" fmla="*/ 2147483647 w 420"/>
                <a:gd name="T25" fmla="*/ 2147483647 h 192"/>
                <a:gd name="T26" fmla="*/ 2147483647 w 420"/>
                <a:gd name="T27" fmla="*/ 2147483647 h 192"/>
                <a:gd name="T28" fmla="*/ 2147483647 w 420"/>
                <a:gd name="T29" fmla="*/ 0 h 192"/>
                <a:gd name="T30" fmla="*/ 2147483647 w 420"/>
                <a:gd name="T31" fmla="*/ 2147483647 h 192"/>
                <a:gd name="T32" fmla="*/ 2147483647 w 420"/>
                <a:gd name="T33" fmla="*/ 0 h 192"/>
                <a:gd name="T34" fmla="*/ 2147483647 w 420"/>
                <a:gd name="T35" fmla="*/ 2147483647 h 192"/>
                <a:gd name="T36" fmla="*/ 2147483647 w 420"/>
                <a:gd name="T37" fmla="*/ 2147483647 h 192"/>
                <a:gd name="T38" fmla="*/ 2147483647 w 420"/>
                <a:gd name="T39" fmla="*/ 2147483647 h 192"/>
                <a:gd name="T40" fmla="*/ 2147483647 w 420"/>
                <a:gd name="T41" fmla="*/ 2147483647 h 192"/>
                <a:gd name="T42" fmla="*/ 2147483647 w 420"/>
                <a:gd name="T43" fmla="*/ 2147483647 h 192"/>
                <a:gd name="T44" fmla="*/ 2147483647 w 420"/>
                <a:gd name="T45" fmla="*/ 2147483647 h 192"/>
                <a:gd name="T46" fmla="*/ 2147483647 w 420"/>
                <a:gd name="T47" fmla="*/ 2147483647 h 192"/>
                <a:gd name="T48" fmla="*/ 2147483647 w 420"/>
                <a:gd name="T49" fmla="*/ 2147483647 h 192"/>
                <a:gd name="T50" fmla="*/ 2147483647 w 420"/>
                <a:gd name="T51" fmla="*/ 2147483647 h 192"/>
                <a:gd name="T52" fmla="*/ 0 w 420"/>
                <a:gd name="T53" fmla="*/ 2147483647 h 192"/>
                <a:gd name="T54" fmla="*/ 2147483647 w 420"/>
                <a:gd name="T55" fmla="*/ 2147483647 h 192"/>
                <a:gd name="T56" fmla="*/ 2147483647 w 420"/>
                <a:gd name="T57" fmla="*/ 2147483647 h 192"/>
                <a:gd name="T58" fmla="*/ 2147483647 w 420"/>
                <a:gd name="T59" fmla="*/ 2147483647 h 192"/>
                <a:gd name="T60" fmla="*/ 2147483647 w 420"/>
                <a:gd name="T61" fmla="*/ 2147483647 h 192"/>
                <a:gd name="T62" fmla="*/ 2147483647 w 420"/>
                <a:gd name="T63" fmla="*/ 2147483647 h 192"/>
                <a:gd name="T64" fmla="*/ 2147483647 w 420"/>
                <a:gd name="T65" fmla="*/ 2147483647 h 192"/>
                <a:gd name="T66" fmla="*/ 2147483647 w 420"/>
                <a:gd name="T67" fmla="*/ 2147483647 h 192"/>
                <a:gd name="T68" fmla="*/ 2147483647 w 420"/>
                <a:gd name="T69" fmla="*/ 2147483647 h 192"/>
                <a:gd name="T70" fmla="*/ 2147483647 w 420"/>
                <a:gd name="T71" fmla="*/ 2147483647 h 192"/>
                <a:gd name="T72" fmla="*/ 2147483647 w 420"/>
                <a:gd name="T73" fmla="*/ 2147483647 h 192"/>
                <a:gd name="T74" fmla="*/ 2147483647 w 420"/>
                <a:gd name="T75" fmla="*/ 2147483647 h 192"/>
                <a:gd name="T76" fmla="*/ 2147483647 w 420"/>
                <a:gd name="T77" fmla="*/ 2147483647 h 192"/>
                <a:gd name="T78" fmla="*/ 2147483647 w 420"/>
                <a:gd name="T79" fmla="*/ 2147483647 h 192"/>
                <a:gd name="T80" fmla="*/ 2147483647 w 420"/>
                <a:gd name="T81" fmla="*/ 2147483647 h 192"/>
                <a:gd name="T82" fmla="*/ 2147483647 w 420"/>
                <a:gd name="T83" fmla="*/ 2147483647 h 192"/>
                <a:gd name="T84" fmla="*/ 2147483647 w 420"/>
                <a:gd name="T85" fmla="*/ 2147483647 h 192"/>
                <a:gd name="T86" fmla="*/ 2147483647 w 420"/>
                <a:gd name="T87" fmla="*/ 2147483647 h 192"/>
                <a:gd name="T88" fmla="*/ 2147483647 w 420"/>
                <a:gd name="T89" fmla="*/ 2147483647 h 192"/>
                <a:gd name="T90" fmla="*/ 2147483647 w 420"/>
                <a:gd name="T91" fmla="*/ 2147483647 h 192"/>
                <a:gd name="T92" fmla="*/ 2147483647 w 420"/>
                <a:gd name="T93" fmla="*/ 2147483647 h 192"/>
                <a:gd name="T94" fmla="*/ 2147483647 w 420"/>
                <a:gd name="T95" fmla="*/ 2147483647 h 192"/>
                <a:gd name="T96" fmla="*/ 2147483647 w 420"/>
                <a:gd name="T97" fmla="*/ 2147483647 h 192"/>
                <a:gd name="T98" fmla="*/ 2147483647 w 420"/>
                <a:gd name="T99" fmla="*/ 2147483647 h 192"/>
                <a:gd name="T100" fmla="*/ 2147483647 w 420"/>
                <a:gd name="T101" fmla="*/ 2147483647 h 192"/>
                <a:gd name="T102" fmla="*/ 2147483647 w 420"/>
                <a:gd name="T103" fmla="*/ 2147483647 h 192"/>
                <a:gd name="T104" fmla="*/ 2147483647 w 420"/>
                <a:gd name="T105" fmla="*/ 2147483647 h 1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0"/>
                <a:gd name="T160" fmla="*/ 0 h 192"/>
                <a:gd name="T161" fmla="*/ 420 w 420"/>
                <a:gd name="T162" fmla="*/ 192 h 19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0" h="192">
                  <a:moveTo>
                    <a:pt x="408" y="108"/>
                  </a:moveTo>
                  <a:lnTo>
                    <a:pt x="402" y="96"/>
                  </a:lnTo>
                  <a:lnTo>
                    <a:pt x="402" y="90"/>
                  </a:lnTo>
                  <a:lnTo>
                    <a:pt x="390" y="84"/>
                  </a:lnTo>
                  <a:lnTo>
                    <a:pt x="372" y="84"/>
                  </a:lnTo>
                  <a:lnTo>
                    <a:pt x="372" y="78"/>
                  </a:lnTo>
                  <a:lnTo>
                    <a:pt x="366" y="72"/>
                  </a:lnTo>
                  <a:lnTo>
                    <a:pt x="360" y="84"/>
                  </a:lnTo>
                  <a:lnTo>
                    <a:pt x="354" y="78"/>
                  </a:lnTo>
                  <a:lnTo>
                    <a:pt x="348" y="66"/>
                  </a:lnTo>
                  <a:lnTo>
                    <a:pt x="342" y="60"/>
                  </a:lnTo>
                  <a:lnTo>
                    <a:pt x="324" y="60"/>
                  </a:lnTo>
                  <a:lnTo>
                    <a:pt x="330" y="54"/>
                  </a:lnTo>
                  <a:lnTo>
                    <a:pt x="312" y="54"/>
                  </a:lnTo>
                  <a:lnTo>
                    <a:pt x="300" y="60"/>
                  </a:lnTo>
                  <a:lnTo>
                    <a:pt x="294" y="60"/>
                  </a:lnTo>
                  <a:lnTo>
                    <a:pt x="294" y="66"/>
                  </a:lnTo>
                  <a:lnTo>
                    <a:pt x="276" y="66"/>
                  </a:lnTo>
                  <a:lnTo>
                    <a:pt x="270" y="60"/>
                  </a:lnTo>
                  <a:lnTo>
                    <a:pt x="264" y="60"/>
                  </a:lnTo>
                  <a:lnTo>
                    <a:pt x="264" y="48"/>
                  </a:lnTo>
                  <a:lnTo>
                    <a:pt x="252" y="42"/>
                  </a:lnTo>
                  <a:lnTo>
                    <a:pt x="264" y="36"/>
                  </a:lnTo>
                  <a:lnTo>
                    <a:pt x="258" y="30"/>
                  </a:lnTo>
                  <a:lnTo>
                    <a:pt x="234" y="30"/>
                  </a:lnTo>
                  <a:lnTo>
                    <a:pt x="234" y="24"/>
                  </a:lnTo>
                  <a:lnTo>
                    <a:pt x="228" y="24"/>
                  </a:lnTo>
                  <a:lnTo>
                    <a:pt x="216" y="18"/>
                  </a:lnTo>
                  <a:lnTo>
                    <a:pt x="198" y="18"/>
                  </a:lnTo>
                  <a:lnTo>
                    <a:pt x="192" y="0"/>
                  </a:lnTo>
                  <a:lnTo>
                    <a:pt x="174" y="0"/>
                  </a:lnTo>
                  <a:lnTo>
                    <a:pt x="162" y="12"/>
                  </a:lnTo>
                  <a:lnTo>
                    <a:pt x="156" y="12"/>
                  </a:lnTo>
                  <a:lnTo>
                    <a:pt x="144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126" y="12"/>
                  </a:lnTo>
                  <a:lnTo>
                    <a:pt x="126" y="18"/>
                  </a:lnTo>
                  <a:lnTo>
                    <a:pt x="108" y="18"/>
                  </a:lnTo>
                  <a:lnTo>
                    <a:pt x="108" y="24"/>
                  </a:lnTo>
                  <a:lnTo>
                    <a:pt x="84" y="24"/>
                  </a:lnTo>
                  <a:lnTo>
                    <a:pt x="84" y="30"/>
                  </a:lnTo>
                  <a:lnTo>
                    <a:pt x="66" y="36"/>
                  </a:lnTo>
                  <a:lnTo>
                    <a:pt x="54" y="48"/>
                  </a:lnTo>
                  <a:lnTo>
                    <a:pt x="42" y="42"/>
                  </a:lnTo>
                  <a:lnTo>
                    <a:pt x="36" y="42"/>
                  </a:lnTo>
                  <a:lnTo>
                    <a:pt x="30" y="48"/>
                  </a:lnTo>
                  <a:lnTo>
                    <a:pt x="30" y="54"/>
                  </a:lnTo>
                  <a:lnTo>
                    <a:pt x="18" y="54"/>
                  </a:lnTo>
                  <a:lnTo>
                    <a:pt x="18" y="60"/>
                  </a:lnTo>
                  <a:lnTo>
                    <a:pt x="6" y="60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2" y="72"/>
                  </a:lnTo>
                  <a:lnTo>
                    <a:pt x="24" y="84"/>
                  </a:lnTo>
                  <a:lnTo>
                    <a:pt x="18" y="90"/>
                  </a:lnTo>
                  <a:lnTo>
                    <a:pt x="12" y="90"/>
                  </a:lnTo>
                  <a:lnTo>
                    <a:pt x="12" y="96"/>
                  </a:lnTo>
                  <a:lnTo>
                    <a:pt x="24" y="108"/>
                  </a:lnTo>
                  <a:lnTo>
                    <a:pt x="30" y="120"/>
                  </a:lnTo>
                  <a:lnTo>
                    <a:pt x="36" y="120"/>
                  </a:lnTo>
                  <a:lnTo>
                    <a:pt x="36" y="126"/>
                  </a:lnTo>
                  <a:lnTo>
                    <a:pt x="48" y="132"/>
                  </a:lnTo>
                  <a:lnTo>
                    <a:pt x="60" y="132"/>
                  </a:lnTo>
                  <a:lnTo>
                    <a:pt x="66" y="144"/>
                  </a:lnTo>
                  <a:lnTo>
                    <a:pt x="72" y="144"/>
                  </a:lnTo>
                  <a:lnTo>
                    <a:pt x="78" y="156"/>
                  </a:lnTo>
                  <a:lnTo>
                    <a:pt x="90" y="156"/>
                  </a:lnTo>
                  <a:lnTo>
                    <a:pt x="96" y="162"/>
                  </a:lnTo>
                  <a:lnTo>
                    <a:pt x="102" y="162"/>
                  </a:lnTo>
                  <a:lnTo>
                    <a:pt x="102" y="174"/>
                  </a:lnTo>
                  <a:lnTo>
                    <a:pt x="120" y="192"/>
                  </a:lnTo>
                  <a:lnTo>
                    <a:pt x="132" y="192"/>
                  </a:lnTo>
                  <a:lnTo>
                    <a:pt x="144" y="186"/>
                  </a:lnTo>
                  <a:lnTo>
                    <a:pt x="150" y="186"/>
                  </a:lnTo>
                  <a:lnTo>
                    <a:pt x="162" y="192"/>
                  </a:lnTo>
                  <a:lnTo>
                    <a:pt x="162" y="174"/>
                  </a:lnTo>
                  <a:lnTo>
                    <a:pt x="168" y="174"/>
                  </a:lnTo>
                  <a:lnTo>
                    <a:pt x="174" y="162"/>
                  </a:lnTo>
                  <a:lnTo>
                    <a:pt x="180" y="156"/>
                  </a:lnTo>
                  <a:lnTo>
                    <a:pt x="198" y="156"/>
                  </a:lnTo>
                  <a:lnTo>
                    <a:pt x="210" y="162"/>
                  </a:lnTo>
                  <a:lnTo>
                    <a:pt x="222" y="174"/>
                  </a:lnTo>
                  <a:lnTo>
                    <a:pt x="234" y="168"/>
                  </a:lnTo>
                  <a:lnTo>
                    <a:pt x="246" y="180"/>
                  </a:lnTo>
                  <a:lnTo>
                    <a:pt x="258" y="174"/>
                  </a:lnTo>
                  <a:lnTo>
                    <a:pt x="264" y="168"/>
                  </a:lnTo>
                  <a:lnTo>
                    <a:pt x="276" y="168"/>
                  </a:lnTo>
                  <a:lnTo>
                    <a:pt x="282" y="174"/>
                  </a:lnTo>
                  <a:lnTo>
                    <a:pt x="288" y="174"/>
                  </a:lnTo>
                  <a:lnTo>
                    <a:pt x="300" y="180"/>
                  </a:lnTo>
                  <a:lnTo>
                    <a:pt x="306" y="174"/>
                  </a:lnTo>
                  <a:lnTo>
                    <a:pt x="324" y="174"/>
                  </a:lnTo>
                  <a:lnTo>
                    <a:pt x="330" y="168"/>
                  </a:lnTo>
                  <a:lnTo>
                    <a:pt x="330" y="174"/>
                  </a:lnTo>
                  <a:lnTo>
                    <a:pt x="348" y="174"/>
                  </a:lnTo>
                  <a:lnTo>
                    <a:pt x="360" y="168"/>
                  </a:lnTo>
                  <a:lnTo>
                    <a:pt x="366" y="162"/>
                  </a:lnTo>
                  <a:lnTo>
                    <a:pt x="378" y="156"/>
                  </a:lnTo>
                  <a:lnTo>
                    <a:pt x="378" y="132"/>
                  </a:lnTo>
                  <a:lnTo>
                    <a:pt x="402" y="126"/>
                  </a:lnTo>
                  <a:lnTo>
                    <a:pt x="420" y="114"/>
                  </a:lnTo>
                  <a:lnTo>
                    <a:pt x="414" y="108"/>
                  </a:lnTo>
                  <a:lnTo>
                    <a:pt x="408" y="10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3" name="Cyprus" descr="© INSCALE GmbH, 05.05.2010&#10;http://www.presentationload.com/">
              <a:extLst>
                <a:ext uri="{FF2B5EF4-FFF2-40B4-BE49-F238E27FC236}">
                  <a16:creationId xmlns:a16="http://schemas.microsoft.com/office/drawing/2014/main" id="{E47AC326-AC0D-4F5B-BCC5-E97DE5F6D234}"/>
                </a:ext>
              </a:extLst>
            </p:cNvPr>
            <p:cNvSpPr>
              <a:spLocks/>
            </p:cNvSpPr>
            <p:nvPr/>
          </p:nvSpPr>
          <p:spPr bwMode="gray">
            <a:xfrm>
              <a:off x="5068484" y="2130414"/>
              <a:ext cx="56330" cy="32612"/>
            </a:xfrm>
            <a:custGeom>
              <a:avLst/>
              <a:gdLst>
                <a:gd name="T0" fmla="*/ 0 w 150"/>
                <a:gd name="T1" fmla="*/ 2147483647 h 84"/>
                <a:gd name="T2" fmla="*/ 2147483647 w 150"/>
                <a:gd name="T3" fmla="*/ 2147483647 h 84"/>
                <a:gd name="T4" fmla="*/ 2147483647 w 150"/>
                <a:gd name="T5" fmla="*/ 2147483647 h 84"/>
                <a:gd name="T6" fmla="*/ 2147483647 w 150"/>
                <a:gd name="T7" fmla="*/ 2147483647 h 84"/>
                <a:gd name="T8" fmla="*/ 2147483647 w 150"/>
                <a:gd name="T9" fmla="*/ 2147483647 h 84"/>
                <a:gd name="T10" fmla="*/ 2147483647 w 150"/>
                <a:gd name="T11" fmla="*/ 2147483647 h 84"/>
                <a:gd name="T12" fmla="*/ 2147483647 w 150"/>
                <a:gd name="T13" fmla="*/ 2147483647 h 84"/>
                <a:gd name="T14" fmla="*/ 2147483647 w 150"/>
                <a:gd name="T15" fmla="*/ 2147483647 h 84"/>
                <a:gd name="T16" fmla="*/ 2147483647 w 150"/>
                <a:gd name="T17" fmla="*/ 2147483647 h 84"/>
                <a:gd name="T18" fmla="*/ 2147483647 w 150"/>
                <a:gd name="T19" fmla="*/ 2147483647 h 84"/>
                <a:gd name="T20" fmla="*/ 2147483647 w 150"/>
                <a:gd name="T21" fmla="*/ 2147483647 h 84"/>
                <a:gd name="T22" fmla="*/ 2147483647 w 150"/>
                <a:gd name="T23" fmla="*/ 2147483647 h 84"/>
                <a:gd name="T24" fmla="*/ 2147483647 w 150"/>
                <a:gd name="T25" fmla="*/ 2147483647 h 84"/>
                <a:gd name="T26" fmla="*/ 2147483647 w 150"/>
                <a:gd name="T27" fmla="*/ 0 h 84"/>
                <a:gd name="T28" fmla="*/ 2147483647 w 150"/>
                <a:gd name="T29" fmla="*/ 2147483647 h 84"/>
                <a:gd name="T30" fmla="*/ 2147483647 w 150"/>
                <a:gd name="T31" fmla="*/ 2147483647 h 84"/>
                <a:gd name="T32" fmla="*/ 2147483647 w 150"/>
                <a:gd name="T33" fmla="*/ 2147483647 h 84"/>
                <a:gd name="T34" fmla="*/ 2147483647 w 150"/>
                <a:gd name="T35" fmla="*/ 2147483647 h 84"/>
                <a:gd name="T36" fmla="*/ 2147483647 w 150"/>
                <a:gd name="T37" fmla="*/ 2147483647 h 84"/>
                <a:gd name="T38" fmla="*/ 0 w 150"/>
                <a:gd name="T39" fmla="*/ 2147483647 h 84"/>
                <a:gd name="T40" fmla="*/ 0 w 150"/>
                <a:gd name="T41" fmla="*/ 2147483647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0"/>
                <a:gd name="T64" fmla="*/ 0 h 84"/>
                <a:gd name="T65" fmla="*/ 150 w 150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0" h="84">
                  <a:moveTo>
                    <a:pt x="0" y="48"/>
                  </a:moveTo>
                  <a:lnTo>
                    <a:pt x="6" y="60"/>
                  </a:lnTo>
                  <a:lnTo>
                    <a:pt x="30" y="72"/>
                  </a:lnTo>
                  <a:lnTo>
                    <a:pt x="36" y="84"/>
                  </a:lnTo>
                  <a:lnTo>
                    <a:pt x="54" y="84"/>
                  </a:lnTo>
                  <a:lnTo>
                    <a:pt x="60" y="78"/>
                  </a:lnTo>
                  <a:lnTo>
                    <a:pt x="72" y="72"/>
                  </a:lnTo>
                  <a:lnTo>
                    <a:pt x="78" y="66"/>
                  </a:lnTo>
                  <a:lnTo>
                    <a:pt x="90" y="60"/>
                  </a:lnTo>
                  <a:lnTo>
                    <a:pt x="96" y="54"/>
                  </a:lnTo>
                  <a:lnTo>
                    <a:pt x="102" y="60"/>
                  </a:lnTo>
                  <a:lnTo>
                    <a:pt x="120" y="60"/>
                  </a:lnTo>
                  <a:lnTo>
                    <a:pt x="120" y="36"/>
                  </a:lnTo>
                  <a:lnTo>
                    <a:pt x="150" y="0"/>
                  </a:lnTo>
                  <a:lnTo>
                    <a:pt x="108" y="24"/>
                  </a:lnTo>
                  <a:lnTo>
                    <a:pt x="54" y="24"/>
                  </a:lnTo>
                  <a:lnTo>
                    <a:pt x="48" y="30"/>
                  </a:lnTo>
                  <a:lnTo>
                    <a:pt x="48" y="36"/>
                  </a:lnTo>
                  <a:lnTo>
                    <a:pt x="12" y="36"/>
                  </a:lnTo>
                  <a:lnTo>
                    <a:pt x="0" y="4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4" name="Cuba" descr="© INSCALE GmbH, 05.05.2010&#10;http://www.presentationload.com/">
              <a:extLst>
                <a:ext uri="{FF2B5EF4-FFF2-40B4-BE49-F238E27FC236}">
                  <a16:creationId xmlns:a16="http://schemas.microsoft.com/office/drawing/2014/main" id="{6161A646-7E2B-4378-8472-A9BF5C3D2D5E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1995527" y="2508420"/>
              <a:ext cx="280168" cy="102284"/>
            </a:xfrm>
            <a:custGeom>
              <a:avLst/>
              <a:gdLst>
                <a:gd name="T0" fmla="*/ 2147483647 w 738"/>
                <a:gd name="T1" fmla="*/ 2147483647 h 270"/>
                <a:gd name="T2" fmla="*/ 2147483647 w 738"/>
                <a:gd name="T3" fmla="*/ 2147483647 h 270"/>
                <a:gd name="T4" fmla="*/ 2147483647 w 738"/>
                <a:gd name="T5" fmla="*/ 2147483647 h 270"/>
                <a:gd name="T6" fmla="*/ 2147483647 w 738"/>
                <a:gd name="T7" fmla="*/ 2147483647 h 270"/>
                <a:gd name="T8" fmla="*/ 2147483647 w 738"/>
                <a:gd name="T9" fmla="*/ 2147483647 h 270"/>
                <a:gd name="T10" fmla="*/ 2147483647 w 738"/>
                <a:gd name="T11" fmla="*/ 2147483647 h 270"/>
                <a:gd name="T12" fmla="*/ 2147483647 w 738"/>
                <a:gd name="T13" fmla="*/ 2147483647 h 270"/>
                <a:gd name="T14" fmla="*/ 2147483647 w 738"/>
                <a:gd name="T15" fmla="*/ 2147483647 h 270"/>
                <a:gd name="T16" fmla="*/ 2147483647 w 738"/>
                <a:gd name="T17" fmla="*/ 2147483647 h 270"/>
                <a:gd name="T18" fmla="*/ 2147483647 w 738"/>
                <a:gd name="T19" fmla="*/ 2147483647 h 270"/>
                <a:gd name="T20" fmla="*/ 2147483647 w 738"/>
                <a:gd name="T21" fmla="*/ 2147483647 h 270"/>
                <a:gd name="T22" fmla="*/ 2147483647 w 738"/>
                <a:gd name="T23" fmla="*/ 2147483647 h 270"/>
                <a:gd name="T24" fmla="*/ 2147483647 w 738"/>
                <a:gd name="T25" fmla="*/ 2147483647 h 270"/>
                <a:gd name="T26" fmla="*/ 2147483647 w 738"/>
                <a:gd name="T27" fmla="*/ 2147483647 h 270"/>
                <a:gd name="T28" fmla="*/ 2147483647 w 738"/>
                <a:gd name="T29" fmla="*/ 2147483647 h 270"/>
                <a:gd name="T30" fmla="*/ 2147483647 w 738"/>
                <a:gd name="T31" fmla="*/ 2147483647 h 270"/>
                <a:gd name="T32" fmla="*/ 2147483647 w 738"/>
                <a:gd name="T33" fmla="*/ 2147483647 h 270"/>
                <a:gd name="T34" fmla="*/ 2147483647 w 738"/>
                <a:gd name="T35" fmla="*/ 2147483647 h 270"/>
                <a:gd name="T36" fmla="*/ 2147483647 w 738"/>
                <a:gd name="T37" fmla="*/ 0 h 270"/>
                <a:gd name="T38" fmla="*/ 2147483647 w 738"/>
                <a:gd name="T39" fmla="*/ 2147483647 h 270"/>
                <a:gd name="T40" fmla="*/ 2147483647 w 738"/>
                <a:gd name="T41" fmla="*/ 2147483647 h 270"/>
                <a:gd name="T42" fmla="*/ 2147483647 w 738"/>
                <a:gd name="T43" fmla="*/ 2147483647 h 270"/>
                <a:gd name="T44" fmla="*/ 2147483647 w 738"/>
                <a:gd name="T45" fmla="*/ 2147483647 h 270"/>
                <a:gd name="T46" fmla="*/ 2147483647 w 738"/>
                <a:gd name="T47" fmla="*/ 2147483647 h 270"/>
                <a:gd name="T48" fmla="*/ 2147483647 w 738"/>
                <a:gd name="T49" fmla="*/ 2147483647 h 270"/>
                <a:gd name="T50" fmla="*/ 2147483647 w 738"/>
                <a:gd name="T51" fmla="*/ 2147483647 h 270"/>
                <a:gd name="T52" fmla="*/ 2147483647 w 738"/>
                <a:gd name="T53" fmla="*/ 2147483647 h 270"/>
                <a:gd name="T54" fmla="*/ 2147483647 w 738"/>
                <a:gd name="T55" fmla="*/ 2147483647 h 270"/>
                <a:gd name="T56" fmla="*/ 2147483647 w 738"/>
                <a:gd name="T57" fmla="*/ 2147483647 h 270"/>
                <a:gd name="T58" fmla="*/ 2147483647 w 738"/>
                <a:gd name="T59" fmla="*/ 2147483647 h 270"/>
                <a:gd name="T60" fmla="*/ 2147483647 w 738"/>
                <a:gd name="T61" fmla="*/ 2147483647 h 270"/>
                <a:gd name="T62" fmla="*/ 2147483647 w 738"/>
                <a:gd name="T63" fmla="*/ 2147483647 h 270"/>
                <a:gd name="T64" fmla="*/ 2147483647 w 738"/>
                <a:gd name="T65" fmla="*/ 2147483647 h 270"/>
                <a:gd name="T66" fmla="*/ 2147483647 w 738"/>
                <a:gd name="T67" fmla="*/ 2147483647 h 270"/>
                <a:gd name="T68" fmla="*/ 2147483647 w 738"/>
                <a:gd name="T69" fmla="*/ 2147483647 h 270"/>
                <a:gd name="T70" fmla="*/ 2147483647 w 738"/>
                <a:gd name="T71" fmla="*/ 2147483647 h 270"/>
                <a:gd name="T72" fmla="*/ 2147483647 w 738"/>
                <a:gd name="T73" fmla="*/ 2147483647 h 270"/>
                <a:gd name="T74" fmla="*/ 2147483647 w 738"/>
                <a:gd name="T75" fmla="*/ 2147483647 h 270"/>
                <a:gd name="T76" fmla="*/ 2147483647 w 738"/>
                <a:gd name="T77" fmla="*/ 2147483647 h 270"/>
                <a:gd name="T78" fmla="*/ 2147483647 w 738"/>
                <a:gd name="T79" fmla="*/ 2147483647 h 270"/>
                <a:gd name="T80" fmla="*/ 2147483647 w 738"/>
                <a:gd name="T81" fmla="*/ 2147483647 h 270"/>
                <a:gd name="T82" fmla="*/ 2147483647 w 738"/>
                <a:gd name="T83" fmla="*/ 2147483647 h 270"/>
                <a:gd name="T84" fmla="*/ 2147483647 w 738"/>
                <a:gd name="T85" fmla="*/ 2147483647 h 270"/>
                <a:gd name="T86" fmla="*/ 2147483647 w 738"/>
                <a:gd name="T87" fmla="*/ 2147483647 h 270"/>
                <a:gd name="T88" fmla="*/ 2147483647 w 738"/>
                <a:gd name="T89" fmla="*/ 2147483647 h 270"/>
                <a:gd name="T90" fmla="*/ 2147483647 w 738"/>
                <a:gd name="T91" fmla="*/ 2147483647 h 270"/>
                <a:gd name="T92" fmla="*/ 2147483647 w 738"/>
                <a:gd name="T93" fmla="*/ 2147483647 h 270"/>
                <a:gd name="T94" fmla="*/ 2147483647 w 738"/>
                <a:gd name="T95" fmla="*/ 2147483647 h 270"/>
                <a:gd name="T96" fmla="*/ 2147483647 w 738"/>
                <a:gd name="T97" fmla="*/ 2147483647 h 270"/>
                <a:gd name="T98" fmla="*/ 2147483647 w 738"/>
                <a:gd name="T99" fmla="*/ 2147483647 h 270"/>
                <a:gd name="T100" fmla="*/ 2147483647 w 738"/>
                <a:gd name="T101" fmla="*/ 2147483647 h 270"/>
                <a:gd name="T102" fmla="*/ 2147483647 w 738"/>
                <a:gd name="T103" fmla="*/ 2147483647 h 270"/>
                <a:gd name="T104" fmla="*/ 2147483647 w 738"/>
                <a:gd name="T105" fmla="*/ 2147483647 h 270"/>
                <a:gd name="T106" fmla="*/ 2147483647 w 738"/>
                <a:gd name="T107" fmla="*/ 2147483647 h 270"/>
                <a:gd name="T108" fmla="*/ 2147483647 w 738"/>
                <a:gd name="T109" fmla="*/ 2147483647 h 270"/>
                <a:gd name="T110" fmla="*/ 2147483647 w 738"/>
                <a:gd name="T111" fmla="*/ 2147483647 h 270"/>
                <a:gd name="T112" fmla="*/ 2147483647 w 738"/>
                <a:gd name="T113" fmla="*/ 2147483647 h 270"/>
                <a:gd name="T114" fmla="*/ 2147483647 w 738"/>
                <a:gd name="T115" fmla="*/ 2147483647 h 27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38"/>
                <a:gd name="T175" fmla="*/ 0 h 270"/>
                <a:gd name="T176" fmla="*/ 738 w 738"/>
                <a:gd name="T177" fmla="*/ 270 h 27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38" h="270">
                  <a:moveTo>
                    <a:pt x="708" y="228"/>
                  </a:moveTo>
                  <a:lnTo>
                    <a:pt x="690" y="222"/>
                  </a:lnTo>
                  <a:lnTo>
                    <a:pt x="666" y="222"/>
                  </a:lnTo>
                  <a:lnTo>
                    <a:pt x="666" y="204"/>
                  </a:lnTo>
                  <a:lnTo>
                    <a:pt x="660" y="198"/>
                  </a:lnTo>
                  <a:lnTo>
                    <a:pt x="648" y="192"/>
                  </a:lnTo>
                  <a:lnTo>
                    <a:pt x="600" y="192"/>
                  </a:lnTo>
                  <a:lnTo>
                    <a:pt x="624" y="168"/>
                  </a:lnTo>
                  <a:lnTo>
                    <a:pt x="612" y="168"/>
                  </a:lnTo>
                  <a:lnTo>
                    <a:pt x="600" y="162"/>
                  </a:lnTo>
                  <a:lnTo>
                    <a:pt x="558" y="162"/>
                  </a:lnTo>
                  <a:lnTo>
                    <a:pt x="534" y="150"/>
                  </a:lnTo>
                  <a:lnTo>
                    <a:pt x="528" y="144"/>
                  </a:lnTo>
                  <a:lnTo>
                    <a:pt x="522" y="144"/>
                  </a:lnTo>
                  <a:lnTo>
                    <a:pt x="528" y="138"/>
                  </a:lnTo>
                  <a:lnTo>
                    <a:pt x="528" y="132"/>
                  </a:lnTo>
                  <a:lnTo>
                    <a:pt x="534" y="126"/>
                  </a:lnTo>
                  <a:lnTo>
                    <a:pt x="534" y="120"/>
                  </a:lnTo>
                  <a:lnTo>
                    <a:pt x="522" y="120"/>
                  </a:lnTo>
                  <a:lnTo>
                    <a:pt x="510" y="114"/>
                  </a:lnTo>
                  <a:lnTo>
                    <a:pt x="504" y="114"/>
                  </a:lnTo>
                  <a:lnTo>
                    <a:pt x="474" y="84"/>
                  </a:lnTo>
                  <a:lnTo>
                    <a:pt x="462" y="78"/>
                  </a:lnTo>
                  <a:lnTo>
                    <a:pt x="450" y="66"/>
                  </a:lnTo>
                  <a:lnTo>
                    <a:pt x="432" y="66"/>
                  </a:lnTo>
                  <a:lnTo>
                    <a:pt x="432" y="84"/>
                  </a:lnTo>
                  <a:lnTo>
                    <a:pt x="444" y="96"/>
                  </a:lnTo>
                  <a:lnTo>
                    <a:pt x="450" y="96"/>
                  </a:lnTo>
                  <a:lnTo>
                    <a:pt x="378" y="60"/>
                  </a:lnTo>
                  <a:lnTo>
                    <a:pt x="372" y="54"/>
                  </a:lnTo>
                  <a:lnTo>
                    <a:pt x="360" y="48"/>
                  </a:lnTo>
                  <a:lnTo>
                    <a:pt x="354" y="36"/>
                  </a:lnTo>
                  <a:lnTo>
                    <a:pt x="342" y="30"/>
                  </a:lnTo>
                  <a:lnTo>
                    <a:pt x="330" y="18"/>
                  </a:lnTo>
                  <a:lnTo>
                    <a:pt x="270" y="18"/>
                  </a:lnTo>
                  <a:lnTo>
                    <a:pt x="258" y="12"/>
                  </a:lnTo>
                  <a:lnTo>
                    <a:pt x="228" y="6"/>
                  </a:lnTo>
                  <a:lnTo>
                    <a:pt x="174" y="0"/>
                  </a:lnTo>
                  <a:lnTo>
                    <a:pt x="126" y="6"/>
                  </a:lnTo>
                  <a:lnTo>
                    <a:pt x="96" y="18"/>
                  </a:lnTo>
                  <a:lnTo>
                    <a:pt x="72" y="42"/>
                  </a:lnTo>
                  <a:lnTo>
                    <a:pt x="60" y="48"/>
                  </a:lnTo>
                  <a:lnTo>
                    <a:pt x="42" y="60"/>
                  </a:lnTo>
                  <a:lnTo>
                    <a:pt x="24" y="66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0" y="78"/>
                  </a:lnTo>
                  <a:lnTo>
                    <a:pt x="72" y="72"/>
                  </a:lnTo>
                  <a:lnTo>
                    <a:pt x="72" y="60"/>
                  </a:lnTo>
                  <a:lnTo>
                    <a:pt x="150" y="54"/>
                  </a:lnTo>
                  <a:lnTo>
                    <a:pt x="174" y="42"/>
                  </a:lnTo>
                  <a:lnTo>
                    <a:pt x="198" y="42"/>
                  </a:lnTo>
                  <a:lnTo>
                    <a:pt x="222" y="54"/>
                  </a:lnTo>
                  <a:lnTo>
                    <a:pt x="222" y="60"/>
                  </a:lnTo>
                  <a:lnTo>
                    <a:pt x="216" y="60"/>
                  </a:lnTo>
                  <a:lnTo>
                    <a:pt x="210" y="66"/>
                  </a:lnTo>
                  <a:lnTo>
                    <a:pt x="198" y="66"/>
                  </a:lnTo>
                  <a:lnTo>
                    <a:pt x="192" y="72"/>
                  </a:lnTo>
                  <a:lnTo>
                    <a:pt x="186" y="72"/>
                  </a:lnTo>
                  <a:lnTo>
                    <a:pt x="204" y="78"/>
                  </a:lnTo>
                  <a:lnTo>
                    <a:pt x="210" y="78"/>
                  </a:lnTo>
                  <a:lnTo>
                    <a:pt x="216" y="84"/>
                  </a:lnTo>
                  <a:lnTo>
                    <a:pt x="228" y="90"/>
                  </a:lnTo>
                  <a:lnTo>
                    <a:pt x="246" y="96"/>
                  </a:lnTo>
                  <a:lnTo>
                    <a:pt x="258" y="102"/>
                  </a:lnTo>
                  <a:lnTo>
                    <a:pt x="276" y="102"/>
                  </a:lnTo>
                  <a:lnTo>
                    <a:pt x="282" y="96"/>
                  </a:lnTo>
                  <a:lnTo>
                    <a:pt x="282" y="90"/>
                  </a:lnTo>
                  <a:lnTo>
                    <a:pt x="294" y="96"/>
                  </a:lnTo>
                  <a:lnTo>
                    <a:pt x="300" y="102"/>
                  </a:lnTo>
                  <a:lnTo>
                    <a:pt x="318" y="114"/>
                  </a:lnTo>
                  <a:lnTo>
                    <a:pt x="342" y="126"/>
                  </a:lnTo>
                  <a:lnTo>
                    <a:pt x="372" y="126"/>
                  </a:lnTo>
                  <a:lnTo>
                    <a:pt x="390" y="120"/>
                  </a:lnTo>
                  <a:lnTo>
                    <a:pt x="402" y="120"/>
                  </a:lnTo>
                  <a:lnTo>
                    <a:pt x="390" y="144"/>
                  </a:lnTo>
                  <a:lnTo>
                    <a:pt x="450" y="168"/>
                  </a:lnTo>
                  <a:lnTo>
                    <a:pt x="474" y="204"/>
                  </a:lnTo>
                  <a:lnTo>
                    <a:pt x="480" y="210"/>
                  </a:lnTo>
                  <a:lnTo>
                    <a:pt x="492" y="216"/>
                  </a:lnTo>
                  <a:lnTo>
                    <a:pt x="498" y="222"/>
                  </a:lnTo>
                  <a:lnTo>
                    <a:pt x="498" y="228"/>
                  </a:lnTo>
                  <a:lnTo>
                    <a:pt x="474" y="252"/>
                  </a:lnTo>
                  <a:lnTo>
                    <a:pt x="474" y="258"/>
                  </a:lnTo>
                  <a:lnTo>
                    <a:pt x="480" y="264"/>
                  </a:lnTo>
                  <a:lnTo>
                    <a:pt x="492" y="258"/>
                  </a:lnTo>
                  <a:lnTo>
                    <a:pt x="504" y="258"/>
                  </a:lnTo>
                  <a:lnTo>
                    <a:pt x="528" y="246"/>
                  </a:lnTo>
                  <a:lnTo>
                    <a:pt x="558" y="246"/>
                  </a:lnTo>
                  <a:lnTo>
                    <a:pt x="558" y="252"/>
                  </a:lnTo>
                  <a:lnTo>
                    <a:pt x="552" y="252"/>
                  </a:lnTo>
                  <a:lnTo>
                    <a:pt x="546" y="258"/>
                  </a:lnTo>
                  <a:lnTo>
                    <a:pt x="546" y="264"/>
                  </a:lnTo>
                  <a:lnTo>
                    <a:pt x="558" y="264"/>
                  </a:lnTo>
                  <a:lnTo>
                    <a:pt x="564" y="270"/>
                  </a:lnTo>
                  <a:lnTo>
                    <a:pt x="612" y="270"/>
                  </a:lnTo>
                  <a:lnTo>
                    <a:pt x="636" y="264"/>
                  </a:lnTo>
                  <a:lnTo>
                    <a:pt x="684" y="258"/>
                  </a:lnTo>
                  <a:lnTo>
                    <a:pt x="720" y="252"/>
                  </a:lnTo>
                  <a:lnTo>
                    <a:pt x="738" y="246"/>
                  </a:lnTo>
                  <a:lnTo>
                    <a:pt x="738" y="240"/>
                  </a:lnTo>
                  <a:lnTo>
                    <a:pt x="732" y="234"/>
                  </a:lnTo>
                  <a:lnTo>
                    <a:pt x="720" y="228"/>
                  </a:lnTo>
                  <a:lnTo>
                    <a:pt x="708" y="228"/>
                  </a:lnTo>
                  <a:close/>
                  <a:moveTo>
                    <a:pt x="114" y="126"/>
                  </a:moveTo>
                  <a:lnTo>
                    <a:pt x="114" y="132"/>
                  </a:lnTo>
                  <a:lnTo>
                    <a:pt x="120" y="138"/>
                  </a:lnTo>
                  <a:lnTo>
                    <a:pt x="132" y="144"/>
                  </a:lnTo>
                  <a:lnTo>
                    <a:pt x="144" y="138"/>
                  </a:lnTo>
                  <a:lnTo>
                    <a:pt x="150" y="138"/>
                  </a:lnTo>
                  <a:lnTo>
                    <a:pt x="156" y="126"/>
                  </a:lnTo>
                  <a:lnTo>
                    <a:pt x="156" y="120"/>
                  </a:lnTo>
                  <a:lnTo>
                    <a:pt x="150" y="114"/>
                  </a:lnTo>
                  <a:lnTo>
                    <a:pt x="138" y="114"/>
                  </a:lnTo>
                  <a:lnTo>
                    <a:pt x="126" y="120"/>
                  </a:lnTo>
                  <a:lnTo>
                    <a:pt x="120" y="120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5" name="Croatia" descr="© INSCALE GmbH, 05.05.2010&#10;http://www.presentationload.com/">
              <a:extLst>
                <a:ext uri="{FF2B5EF4-FFF2-40B4-BE49-F238E27FC236}">
                  <a16:creationId xmlns:a16="http://schemas.microsoft.com/office/drawing/2014/main" id="{AAC247A8-01E7-4D1B-8B2D-08C04BC7E565}"/>
                </a:ext>
              </a:extLst>
            </p:cNvPr>
            <p:cNvSpPr>
              <a:spLocks/>
            </p:cNvSpPr>
            <p:nvPr/>
          </p:nvSpPr>
          <p:spPr bwMode="gray">
            <a:xfrm>
              <a:off x="4592644" y="1801325"/>
              <a:ext cx="139343" cy="103766"/>
            </a:xfrm>
            <a:custGeom>
              <a:avLst/>
              <a:gdLst>
                <a:gd name="T0" fmla="*/ 2147483647 w 366"/>
                <a:gd name="T1" fmla="*/ 2147483647 h 276"/>
                <a:gd name="T2" fmla="*/ 2147483647 w 366"/>
                <a:gd name="T3" fmla="*/ 2147483647 h 276"/>
                <a:gd name="T4" fmla="*/ 2147483647 w 366"/>
                <a:gd name="T5" fmla="*/ 2147483647 h 276"/>
                <a:gd name="T6" fmla="*/ 2147483647 w 366"/>
                <a:gd name="T7" fmla="*/ 2147483647 h 276"/>
                <a:gd name="T8" fmla="*/ 2147483647 w 366"/>
                <a:gd name="T9" fmla="*/ 2147483647 h 276"/>
                <a:gd name="T10" fmla="*/ 2147483647 w 366"/>
                <a:gd name="T11" fmla="*/ 2147483647 h 276"/>
                <a:gd name="T12" fmla="*/ 2147483647 w 366"/>
                <a:gd name="T13" fmla="*/ 2147483647 h 276"/>
                <a:gd name="T14" fmla="*/ 2147483647 w 366"/>
                <a:gd name="T15" fmla="*/ 2147483647 h 276"/>
                <a:gd name="T16" fmla="*/ 2147483647 w 366"/>
                <a:gd name="T17" fmla="*/ 2147483647 h 276"/>
                <a:gd name="T18" fmla="*/ 2147483647 w 366"/>
                <a:gd name="T19" fmla="*/ 2147483647 h 276"/>
                <a:gd name="T20" fmla="*/ 2147483647 w 366"/>
                <a:gd name="T21" fmla="*/ 2147483647 h 276"/>
                <a:gd name="T22" fmla="*/ 2147483647 w 366"/>
                <a:gd name="T23" fmla="*/ 0 h 276"/>
                <a:gd name="T24" fmla="*/ 2147483647 w 366"/>
                <a:gd name="T25" fmla="*/ 2147483647 h 276"/>
                <a:gd name="T26" fmla="*/ 2147483647 w 366"/>
                <a:gd name="T27" fmla="*/ 2147483647 h 276"/>
                <a:gd name="T28" fmla="*/ 2147483647 w 366"/>
                <a:gd name="T29" fmla="*/ 2147483647 h 276"/>
                <a:gd name="T30" fmla="*/ 2147483647 w 366"/>
                <a:gd name="T31" fmla="*/ 2147483647 h 276"/>
                <a:gd name="T32" fmla="*/ 2147483647 w 366"/>
                <a:gd name="T33" fmla="*/ 2147483647 h 276"/>
                <a:gd name="T34" fmla="*/ 2147483647 w 366"/>
                <a:gd name="T35" fmla="*/ 2147483647 h 276"/>
                <a:gd name="T36" fmla="*/ 2147483647 w 366"/>
                <a:gd name="T37" fmla="*/ 2147483647 h 276"/>
                <a:gd name="T38" fmla="*/ 2147483647 w 366"/>
                <a:gd name="T39" fmla="*/ 2147483647 h 276"/>
                <a:gd name="T40" fmla="*/ 0 w 366"/>
                <a:gd name="T41" fmla="*/ 2147483647 h 276"/>
                <a:gd name="T42" fmla="*/ 2147483647 w 366"/>
                <a:gd name="T43" fmla="*/ 2147483647 h 276"/>
                <a:gd name="T44" fmla="*/ 2147483647 w 366"/>
                <a:gd name="T45" fmla="*/ 2147483647 h 276"/>
                <a:gd name="T46" fmla="*/ 2147483647 w 366"/>
                <a:gd name="T47" fmla="*/ 2147483647 h 276"/>
                <a:gd name="T48" fmla="*/ 2147483647 w 366"/>
                <a:gd name="T49" fmla="*/ 2147483647 h 276"/>
                <a:gd name="T50" fmla="*/ 2147483647 w 366"/>
                <a:gd name="T51" fmla="*/ 2147483647 h 276"/>
                <a:gd name="T52" fmla="*/ 2147483647 w 366"/>
                <a:gd name="T53" fmla="*/ 2147483647 h 276"/>
                <a:gd name="T54" fmla="*/ 2147483647 w 366"/>
                <a:gd name="T55" fmla="*/ 2147483647 h 276"/>
                <a:gd name="T56" fmla="*/ 2147483647 w 366"/>
                <a:gd name="T57" fmla="*/ 2147483647 h 276"/>
                <a:gd name="T58" fmla="*/ 2147483647 w 366"/>
                <a:gd name="T59" fmla="*/ 2147483647 h 276"/>
                <a:gd name="T60" fmla="*/ 2147483647 w 366"/>
                <a:gd name="T61" fmla="*/ 2147483647 h 276"/>
                <a:gd name="T62" fmla="*/ 2147483647 w 366"/>
                <a:gd name="T63" fmla="*/ 2147483647 h 276"/>
                <a:gd name="T64" fmla="*/ 2147483647 w 366"/>
                <a:gd name="T65" fmla="*/ 2147483647 h 276"/>
                <a:gd name="T66" fmla="*/ 2147483647 w 366"/>
                <a:gd name="T67" fmla="*/ 2147483647 h 276"/>
                <a:gd name="T68" fmla="*/ 2147483647 w 366"/>
                <a:gd name="T69" fmla="*/ 2147483647 h 276"/>
                <a:gd name="T70" fmla="*/ 2147483647 w 366"/>
                <a:gd name="T71" fmla="*/ 2147483647 h 276"/>
                <a:gd name="T72" fmla="*/ 2147483647 w 366"/>
                <a:gd name="T73" fmla="*/ 2147483647 h 276"/>
                <a:gd name="T74" fmla="*/ 2147483647 w 366"/>
                <a:gd name="T75" fmla="*/ 2147483647 h 276"/>
                <a:gd name="T76" fmla="*/ 2147483647 w 366"/>
                <a:gd name="T77" fmla="*/ 2147483647 h 276"/>
                <a:gd name="T78" fmla="*/ 2147483647 w 366"/>
                <a:gd name="T79" fmla="*/ 2147483647 h 276"/>
                <a:gd name="T80" fmla="*/ 2147483647 w 366"/>
                <a:gd name="T81" fmla="*/ 2147483647 h 276"/>
                <a:gd name="T82" fmla="*/ 2147483647 w 366"/>
                <a:gd name="T83" fmla="*/ 2147483647 h 276"/>
                <a:gd name="T84" fmla="*/ 2147483647 w 366"/>
                <a:gd name="T85" fmla="*/ 2147483647 h 276"/>
                <a:gd name="T86" fmla="*/ 2147483647 w 366"/>
                <a:gd name="T87" fmla="*/ 2147483647 h 276"/>
                <a:gd name="T88" fmla="*/ 2147483647 w 366"/>
                <a:gd name="T89" fmla="*/ 2147483647 h 276"/>
                <a:gd name="T90" fmla="*/ 2147483647 w 366"/>
                <a:gd name="T91" fmla="*/ 2147483647 h 2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66"/>
                <a:gd name="T139" fmla="*/ 0 h 276"/>
                <a:gd name="T140" fmla="*/ 366 w 366"/>
                <a:gd name="T141" fmla="*/ 276 h 2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66" h="276">
                  <a:moveTo>
                    <a:pt x="342" y="126"/>
                  </a:moveTo>
                  <a:lnTo>
                    <a:pt x="342" y="114"/>
                  </a:lnTo>
                  <a:lnTo>
                    <a:pt x="348" y="114"/>
                  </a:lnTo>
                  <a:lnTo>
                    <a:pt x="354" y="108"/>
                  </a:lnTo>
                  <a:lnTo>
                    <a:pt x="360" y="108"/>
                  </a:lnTo>
                  <a:lnTo>
                    <a:pt x="366" y="102"/>
                  </a:lnTo>
                  <a:lnTo>
                    <a:pt x="360" y="102"/>
                  </a:lnTo>
                  <a:lnTo>
                    <a:pt x="348" y="96"/>
                  </a:lnTo>
                  <a:lnTo>
                    <a:pt x="336" y="96"/>
                  </a:lnTo>
                  <a:lnTo>
                    <a:pt x="342" y="78"/>
                  </a:lnTo>
                  <a:lnTo>
                    <a:pt x="336" y="78"/>
                  </a:lnTo>
                  <a:lnTo>
                    <a:pt x="330" y="48"/>
                  </a:lnTo>
                  <a:lnTo>
                    <a:pt x="324" y="48"/>
                  </a:lnTo>
                  <a:lnTo>
                    <a:pt x="312" y="54"/>
                  </a:lnTo>
                  <a:lnTo>
                    <a:pt x="270" y="60"/>
                  </a:lnTo>
                  <a:lnTo>
                    <a:pt x="264" y="48"/>
                  </a:lnTo>
                  <a:lnTo>
                    <a:pt x="246" y="48"/>
                  </a:lnTo>
                  <a:lnTo>
                    <a:pt x="234" y="42"/>
                  </a:lnTo>
                  <a:lnTo>
                    <a:pt x="228" y="36"/>
                  </a:lnTo>
                  <a:lnTo>
                    <a:pt x="216" y="30"/>
                  </a:lnTo>
                  <a:lnTo>
                    <a:pt x="204" y="18"/>
                  </a:lnTo>
                  <a:lnTo>
                    <a:pt x="204" y="12"/>
                  </a:lnTo>
                  <a:lnTo>
                    <a:pt x="198" y="6"/>
                  </a:lnTo>
                  <a:lnTo>
                    <a:pt x="186" y="0"/>
                  </a:lnTo>
                  <a:lnTo>
                    <a:pt x="162" y="0"/>
                  </a:lnTo>
                  <a:lnTo>
                    <a:pt x="162" y="12"/>
                  </a:lnTo>
                  <a:lnTo>
                    <a:pt x="150" y="18"/>
                  </a:lnTo>
                  <a:lnTo>
                    <a:pt x="120" y="18"/>
                  </a:lnTo>
                  <a:lnTo>
                    <a:pt x="120" y="30"/>
                  </a:lnTo>
                  <a:lnTo>
                    <a:pt x="126" y="36"/>
                  </a:lnTo>
                  <a:lnTo>
                    <a:pt x="126" y="42"/>
                  </a:lnTo>
                  <a:lnTo>
                    <a:pt x="114" y="54"/>
                  </a:lnTo>
                  <a:lnTo>
                    <a:pt x="102" y="60"/>
                  </a:lnTo>
                  <a:lnTo>
                    <a:pt x="102" y="78"/>
                  </a:lnTo>
                  <a:lnTo>
                    <a:pt x="60" y="78"/>
                  </a:lnTo>
                  <a:lnTo>
                    <a:pt x="54" y="72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78"/>
                  </a:lnTo>
                  <a:lnTo>
                    <a:pt x="18" y="72"/>
                  </a:lnTo>
                  <a:lnTo>
                    <a:pt x="18" y="84"/>
                  </a:lnTo>
                  <a:lnTo>
                    <a:pt x="0" y="84"/>
                  </a:lnTo>
                  <a:lnTo>
                    <a:pt x="0" y="132"/>
                  </a:lnTo>
                  <a:lnTo>
                    <a:pt x="6" y="132"/>
                  </a:lnTo>
                  <a:lnTo>
                    <a:pt x="12" y="120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42" y="102"/>
                  </a:lnTo>
                  <a:lnTo>
                    <a:pt x="48" y="114"/>
                  </a:lnTo>
                  <a:lnTo>
                    <a:pt x="48" y="132"/>
                  </a:lnTo>
                  <a:lnTo>
                    <a:pt x="78" y="126"/>
                  </a:lnTo>
                  <a:lnTo>
                    <a:pt x="78" y="132"/>
                  </a:lnTo>
                  <a:lnTo>
                    <a:pt x="72" y="144"/>
                  </a:lnTo>
                  <a:lnTo>
                    <a:pt x="72" y="150"/>
                  </a:lnTo>
                  <a:lnTo>
                    <a:pt x="84" y="162"/>
                  </a:lnTo>
                  <a:lnTo>
                    <a:pt x="96" y="168"/>
                  </a:lnTo>
                  <a:lnTo>
                    <a:pt x="96" y="180"/>
                  </a:lnTo>
                  <a:lnTo>
                    <a:pt x="144" y="216"/>
                  </a:lnTo>
                  <a:lnTo>
                    <a:pt x="144" y="240"/>
                  </a:lnTo>
                  <a:lnTo>
                    <a:pt x="198" y="240"/>
                  </a:lnTo>
                  <a:lnTo>
                    <a:pt x="210" y="246"/>
                  </a:lnTo>
                  <a:lnTo>
                    <a:pt x="216" y="252"/>
                  </a:lnTo>
                  <a:lnTo>
                    <a:pt x="216" y="276"/>
                  </a:lnTo>
                  <a:lnTo>
                    <a:pt x="246" y="276"/>
                  </a:lnTo>
                  <a:lnTo>
                    <a:pt x="252" y="270"/>
                  </a:lnTo>
                  <a:lnTo>
                    <a:pt x="252" y="264"/>
                  </a:lnTo>
                  <a:lnTo>
                    <a:pt x="246" y="252"/>
                  </a:lnTo>
                  <a:lnTo>
                    <a:pt x="234" y="246"/>
                  </a:lnTo>
                  <a:lnTo>
                    <a:pt x="216" y="234"/>
                  </a:lnTo>
                  <a:lnTo>
                    <a:pt x="204" y="228"/>
                  </a:lnTo>
                  <a:lnTo>
                    <a:pt x="192" y="216"/>
                  </a:lnTo>
                  <a:lnTo>
                    <a:pt x="180" y="186"/>
                  </a:lnTo>
                  <a:lnTo>
                    <a:pt x="162" y="180"/>
                  </a:lnTo>
                  <a:lnTo>
                    <a:pt x="162" y="162"/>
                  </a:lnTo>
                  <a:lnTo>
                    <a:pt x="156" y="156"/>
                  </a:lnTo>
                  <a:lnTo>
                    <a:pt x="150" y="156"/>
                  </a:lnTo>
                  <a:lnTo>
                    <a:pt x="150" y="144"/>
                  </a:lnTo>
                  <a:lnTo>
                    <a:pt x="132" y="138"/>
                  </a:lnTo>
                  <a:lnTo>
                    <a:pt x="120" y="126"/>
                  </a:lnTo>
                  <a:lnTo>
                    <a:pt x="138" y="120"/>
                  </a:lnTo>
                  <a:lnTo>
                    <a:pt x="138" y="96"/>
                  </a:lnTo>
                  <a:lnTo>
                    <a:pt x="144" y="96"/>
                  </a:lnTo>
                  <a:lnTo>
                    <a:pt x="150" y="102"/>
                  </a:lnTo>
                  <a:lnTo>
                    <a:pt x="162" y="108"/>
                  </a:lnTo>
                  <a:lnTo>
                    <a:pt x="186" y="102"/>
                  </a:lnTo>
                  <a:lnTo>
                    <a:pt x="210" y="102"/>
                  </a:lnTo>
                  <a:lnTo>
                    <a:pt x="228" y="108"/>
                  </a:lnTo>
                  <a:lnTo>
                    <a:pt x="240" y="102"/>
                  </a:lnTo>
                  <a:lnTo>
                    <a:pt x="252" y="102"/>
                  </a:lnTo>
                  <a:lnTo>
                    <a:pt x="258" y="108"/>
                  </a:lnTo>
                  <a:lnTo>
                    <a:pt x="312" y="108"/>
                  </a:lnTo>
                  <a:lnTo>
                    <a:pt x="324" y="126"/>
                  </a:lnTo>
                  <a:lnTo>
                    <a:pt x="342" y="12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6" name="Côte d'Ivoire" descr="© INSCALE GmbH, 05.05.2010&#10;http://www.presentationload.com/">
              <a:extLst>
                <a:ext uri="{FF2B5EF4-FFF2-40B4-BE49-F238E27FC236}">
                  <a16:creationId xmlns:a16="http://schemas.microsoft.com/office/drawing/2014/main" id="{1782935D-F905-46FB-A50F-B0F79035E749}"/>
                </a:ext>
              </a:extLst>
            </p:cNvPr>
            <p:cNvSpPr>
              <a:spLocks/>
            </p:cNvSpPr>
            <p:nvPr/>
          </p:nvSpPr>
          <p:spPr bwMode="gray">
            <a:xfrm>
              <a:off x="4001177" y="2890873"/>
              <a:ext cx="166026" cy="195673"/>
            </a:xfrm>
            <a:custGeom>
              <a:avLst/>
              <a:gdLst>
                <a:gd name="T0" fmla="*/ 2147483647 w 438"/>
                <a:gd name="T1" fmla="*/ 2147483647 h 516"/>
                <a:gd name="T2" fmla="*/ 2147483647 w 438"/>
                <a:gd name="T3" fmla="*/ 2147483647 h 516"/>
                <a:gd name="T4" fmla="*/ 2147483647 w 438"/>
                <a:gd name="T5" fmla="*/ 2147483647 h 516"/>
                <a:gd name="T6" fmla="*/ 2147483647 w 438"/>
                <a:gd name="T7" fmla="*/ 2147483647 h 516"/>
                <a:gd name="T8" fmla="*/ 2147483647 w 438"/>
                <a:gd name="T9" fmla="*/ 2147483647 h 516"/>
                <a:gd name="T10" fmla="*/ 2147483647 w 438"/>
                <a:gd name="T11" fmla="*/ 2147483647 h 516"/>
                <a:gd name="T12" fmla="*/ 2147483647 w 438"/>
                <a:gd name="T13" fmla="*/ 2147483647 h 516"/>
                <a:gd name="T14" fmla="*/ 2147483647 w 438"/>
                <a:gd name="T15" fmla="*/ 2147483647 h 516"/>
                <a:gd name="T16" fmla="*/ 2147483647 w 438"/>
                <a:gd name="T17" fmla="*/ 2147483647 h 516"/>
                <a:gd name="T18" fmla="*/ 2147483647 w 438"/>
                <a:gd name="T19" fmla="*/ 2147483647 h 516"/>
                <a:gd name="T20" fmla="*/ 2147483647 w 438"/>
                <a:gd name="T21" fmla="*/ 2147483647 h 516"/>
                <a:gd name="T22" fmla="*/ 2147483647 w 438"/>
                <a:gd name="T23" fmla="*/ 2147483647 h 516"/>
                <a:gd name="T24" fmla="*/ 2147483647 w 438"/>
                <a:gd name="T25" fmla="*/ 2147483647 h 516"/>
                <a:gd name="T26" fmla="*/ 2147483647 w 438"/>
                <a:gd name="T27" fmla="*/ 2147483647 h 516"/>
                <a:gd name="T28" fmla="*/ 2147483647 w 438"/>
                <a:gd name="T29" fmla="*/ 2147483647 h 516"/>
                <a:gd name="T30" fmla="*/ 2147483647 w 438"/>
                <a:gd name="T31" fmla="*/ 2147483647 h 516"/>
                <a:gd name="T32" fmla="*/ 2147483647 w 438"/>
                <a:gd name="T33" fmla="*/ 0 h 516"/>
                <a:gd name="T34" fmla="*/ 2147483647 w 438"/>
                <a:gd name="T35" fmla="*/ 2147483647 h 516"/>
                <a:gd name="T36" fmla="*/ 2147483647 w 438"/>
                <a:gd name="T37" fmla="*/ 2147483647 h 516"/>
                <a:gd name="T38" fmla="*/ 2147483647 w 438"/>
                <a:gd name="T39" fmla="*/ 2147483647 h 516"/>
                <a:gd name="T40" fmla="*/ 2147483647 w 438"/>
                <a:gd name="T41" fmla="*/ 2147483647 h 516"/>
                <a:gd name="T42" fmla="*/ 2147483647 w 438"/>
                <a:gd name="T43" fmla="*/ 2147483647 h 516"/>
                <a:gd name="T44" fmla="*/ 2147483647 w 438"/>
                <a:gd name="T45" fmla="*/ 2147483647 h 516"/>
                <a:gd name="T46" fmla="*/ 2147483647 w 438"/>
                <a:gd name="T47" fmla="*/ 2147483647 h 516"/>
                <a:gd name="T48" fmla="*/ 2147483647 w 438"/>
                <a:gd name="T49" fmla="*/ 2147483647 h 516"/>
                <a:gd name="T50" fmla="*/ 2147483647 w 438"/>
                <a:gd name="T51" fmla="*/ 2147483647 h 516"/>
                <a:gd name="T52" fmla="*/ 2147483647 w 438"/>
                <a:gd name="T53" fmla="*/ 2147483647 h 516"/>
                <a:gd name="T54" fmla="*/ 2147483647 w 438"/>
                <a:gd name="T55" fmla="*/ 2147483647 h 516"/>
                <a:gd name="T56" fmla="*/ 2147483647 w 438"/>
                <a:gd name="T57" fmla="*/ 2147483647 h 516"/>
                <a:gd name="T58" fmla="*/ 2147483647 w 438"/>
                <a:gd name="T59" fmla="*/ 2147483647 h 516"/>
                <a:gd name="T60" fmla="*/ 2147483647 w 438"/>
                <a:gd name="T61" fmla="*/ 2147483647 h 516"/>
                <a:gd name="T62" fmla="*/ 2147483647 w 438"/>
                <a:gd name="T63" fmla="*/ 2147483647 h 516"/>
                <a:gd name="T64" fmla="*/ 2147483647 w 438"/>
                <a:gd name="T65" fmla="*/ 2147483647 h 516"/>
                <a:gd name="T66" fmla="*/ 2147483647 w 438"/>
                <a:gd name="T67" fmla="*/ 2147483647 h 516"/>
                <a:gd name="T68" fmla="*/ 2147483647 w 438"/>
                <a:gd name="T69" fmla="*/ 2147483647 h 516"/>
                <a:gd name="T70" fmla="*/ 2147483647 w 438"/>
                <a:gd name="T71" fmla="*/ 2147483647 h 516"/>
                <a:gd name="T72" fmla="*/ 2147483647 w 438"/>
                <a:gd name="T73" fmla="*/ 2147483647 h 516"/>
                <a:gd name="T74" fmla="*/ 2147483647 w 438"/>
                <a:gd name="T75" fmla="*/ 2147483647 h 516"/>
                <a:gd name="T76" fmla="*/ 2147483647 w 438"/>
                <a:gd name="T77" fmla="*/ 2147483647 h 516"/>
                <a:gd name="T78" fmla="*/ 2147483647 w 438"/>
                <a:gd name="T79" fmla="*/ 2147483647 h 516"/>
                <a:gd name="T80" fmla="*/ 2147483647 w 438"/>
                <a:gd name="T81" fmla="*/ 2147483647 h 516"/>
                <a:gd name="T82" fmla="*/ 2147483647 w 438"/>
                <a:gd name="T83" fmla="*/ 2147483647 h 516"/>
                <a:gd name="T84" fmla="*/ 2147483647 w 438"/>
                <a:gd name="T85" fmla="*/ 2147483647 h 516"/>
                <a:gd name="T86" fmla="*/ 2147483647 w 438"/>
                <a:gd name="T87" fmla="*/ 2147483647 h 516"/>
                <a:gd name="T88" fmla="*/ 2147483647 w 438"/>
                <a:gd name="T89" fmla="*/ 2147483647 h 5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8"/>
                <a:gd name="T136" fmla="*/ 0 h 516"/>
                <a:gd name="T137" fmla="*/ 438 w 438"/>
                <a:gd name="T138" fmla="*/ 516 h 5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8" h="516">
                  <a:moveTo>
                    <a:pt x="402" y="408"/>
                  </a:moveTo>
                  <a:lnTo>
                    <a:pt x="402" y="402"/>
                  </a:lnTo>
                  <a:lnTo>
                    <a:pt x="396" y="396"/>
                  </a:lnTo>
                  <a:lnTo>
                    <a:pt x="390" y="384"/>
                  </a:lnTo>
                  <a:lnTo>
                    <a:pt x="390" y="372"/>
                  </a:lnTo>
                  <a:lnTo>
                    <a:pt x="384" y="354"/>
                  </a:lnTo>
                  <a:lnTo>
                    <a:pt x="378" y="342"/>
                  </a:lnTo>
                  <a:lnTo>
                    <a:pt x="378" y="318"/>
                  </a:lnTo>
                  <a:lnTo>
                    <a:pt x="384" y="312"/>
                  </a:lnTo>
                  <a:lnTo>
                    <a:pt x="390" y="300"/>
                  </a:lnTo>
                  <a:lnTo>
                    <a:pt x="408" y="282"/>
                  </a:lnTo>
                  <a:lnTo>
                    <a:pt x="408" y="270"/>
                  </a:lnTo>
                  <a:lnTo>
                    <a:pt x="414" y="258"/>
                  </a:lnTo>
                  <a:lnTo>
                    <a:pt x="414" y="240"/>
                  </a:lnTo>
                  <a:lnTo>
                    <a:pt x="420" y="228"/>
                  </a:lnTo>
                  <a:lnTo>
                    <a:pt x="426" y="222"/>
                  </a:lnTo>
                  <a:lnTo>
                    <a:pt x="438" y="198"/>
                  </a:lnTo>
                  <a:lnTo>
                    <a:pt x="438" y="186"/>
                  </a:lnTo>
                  <a:lnTo>
                    <a:pt x="432" y="174"/>
                  </a:lnTo>
                  <a:lnTo>
                    <a:pt x="432" y="162"/>
                  </a:lnTo>
                  <a:lnTo>
                    <a:pt x="426" y="150"/>
                  </a:lnTo>
                  <a:lnTo>
                    <a:pt x="426" y="138"/>
                  </a:lnTo>
                  <a:lnTo>
                    <a:pt x="420" y="132"/>
                  </a:lnTo>
                  <a:lnTo>
                    <a:pt x="420" y="126"/>
                  </a:lnTo>
                  <a:lnTo>
                    <a:pt x="432" y="126"/>
                  </a:lnTo>
                  <a:lnTo>
                    <a:pt x="426" y="96"/>
                  </a:lnTo>
                  <a:lnTo>
                    <a:pt x="408" y="102"/>
                  </a:lnTo>
                  <a:lnTo>
                    <a:pt x="408" y="90"/>
                  </a:lnTo>
                  <a:lnTo>
                    <a:pt x="390" y="72"/>
                  </a:lnTo>
                  <a:lnTo>
                    <a:pt x="372" y="66"/>
                  </a:lnTo>
                  <a:lnTo>
                    <a:pt x="342" y="66"/>
                  </a:lnTo>
                  <a:lnTo>
                    <a:pt x="318" y="78"/>
                  </a:lnTo>
                  <a:lnTo>
                    <a:pt x="318" y="84"/>
                  </a:lnTo>
                  <a:lnTo>
                    <a:pt x="312" y="90"/>
                  </a:lnTo>
                  <a:lnTo>
                    <a:pt x="300" y="90"/>
                  </a:lnTo>
                  <a:lnTo>
                    <a:pt x="294" y="84"/>
                  </a:lnTo>
                  <a:lnTo>
                    <a:pt x="282" y="84"/>
                  </a:lnTo>
                  <a:lnTo>
                    <a:pt x="276" y="78"/>
                  </a:lnTo>
                  <a:lnTo>
                    <a:pt x="264" y="72"/>
                  </a:lnTo>
                  <a:lnTo>
                    <a:pt x="258" y="60"/>
                  </a:lnTo>
                  <a:lnTo>
                    <a:pt x="258" y="48"/>
                  </a:lnTo>
                  <a:lnTo>
                    <a:pt x="252" y="42"/>
                  </a:lnTo>
                  <a:lnTo>
                    <a:pt x="252" y="36"/>
                  </a:lnTo>
                  <a:lnTo>
                    <a:pt x="228" y="42"/>
                  </a:lnTo>
                  <a:lnTo>
                    <a:pt x="228" y="18"/>
                  </a:lnTo>
                  <a:lnTo>
                    <a:pt x="216" y="18"/>
                  </a:lnTo>
                  <a:lnTo>
                    <a:pt x="210" y="24"/>
                  </a:lnTo>
                  <a:lnTo>
                    <a:pt x="204" y="36"/>
                  </a:lnTo>
                  <a:lnTo>
                    <a:pt x="198" y="42"/>
                  </a:lnTo>
                  <a:lnTo>
                    <a:pt x="174" y="36"/>
                  </a:lnTo>
                  <a:lnTo>
                    <a:pt x="174" y="0"/>
                  </a:lnTo>
                  <a:lnTo>
                    <a:pt x="162" y="24"/>
                  </a:lnTo>
                  <a:lnTo>
                    <a:pt x="150" y="6"/>
                  </a:lnTo>
                  <a:lnTo>
                    <a:pt x="144" y="30"/>
                  </a:lnTo>
                  <a:lnTo>
                    <a:pt x="126" y="30"/>
                  </a:lnTo>
                  <a:lnTo>
                    <a:pt x="120" y="48"/>
                  </a:lnTo>
                  <a:lnTo>
                    <a:pt x="102" y="30"/>
                  </a:lnTo>
                  <a:lnTo>
                    <a:pt x="84" y="24"/>
                  </a:lnTo>
                  <a:lnTo>
                    <a:pt x="72" y="24"/>
                  </a:lnTo>
                  <a:lnTo>
                    <a:pt x="66" y="30"/>
                  </a:lnTo>
                  <a:lnTo>
                    <a:pt x="66" y="48"/>
                  </a:lnTo>
                  <a:lnTo>
                    <a:pt x="54" y="42"/>
                  </a:lnTo>
                  <a:lnTo>
                    <a:pt x="36" y="66"/>
                  </a:lnTo>
                  <a:lnTo>
                    <a:pt x="42" y="102"/>
                  </a:lnTo>
                  <a:lnTo>
                    <a:pt x="60" y="108"/>
                  </a:lnTo>
                  <a:lnTo>
                    <a:pt x="48" y="126"/>
                  </a:lnTo>
                  <a:lnTo>
                    <a:pt x="66" y="132"/>
                  </a:lnTo>
                  <a:lnTo>
                    <a:pt x="60" y="138"/>
                  </a:lnTo>
                  <a:lnTo>
                    <a:pt x="54" y="150"/>
                  </a:lnTo>
                  <a:lnTo>
                    <a:pt x="54" y="162"/>
                  </a:lnTo>
                  <a:lnTo>
                    <a:pt x="60" y="162"/>
                  </a:lnTo>
                  <a:lnTo>
                    <a:pt x="72" y="168"/>
                  </a:lnTo>
                  <a:lnTo>
                    <a:pt x="78" y="168"/>
                  </a:lnTo>
                  <a:lnTo>
                    <a:pt x="78" y="180"/>
                  </a:lnTo>
                  <a:lnTo>
                    <a:pt x="72" y="186"/>
                  </a:lnTo>
                  <a:lnTo>
                    <a:pt x="72" y="192"/>
                  </a:lnTo>
                  <a:lnTo>
                    <a:pt x="66" y="186"/>
                  </a:lnTo>
                  <a:lnTo>
                    <a:pt x="54" y="186"/>
                  </a:lnTo>
                  <a:lnTo>
                    <a:pt x="48" y="180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36" y="204"/>
                  </a:lnTo>
                  <a:lnTo>
                    <a:pt x="48" y="210"/>
                  </a:lnTo>
                  <a:lnTo>
                    <a:pt x="54" y="222"/>
                  </a:lnTo>
                  <a:lnTo>
                    <a:pt x="36" y="222"/>
                  </a:lnTo>
                  <a:lnTo>
                    <a:pt x="36" y="228"/>
                  </a:lnTo>
                  <a:lnTo>
                    <a:pt x="42" y="234"/>
                  </a:lnTo>
                  <a:lnTo>
                    <a:pt x="42" y="252"/>
                  </a:lnTo>
                  <a:lnTo>
                    <a:pt x="36" y="258"/>
                  </a:lnTo>
                  <a:lnTo>
                    <a:pt x="30" y="258"/>
                  </a:lnTo>
                  <a:lnTo>
                    <a:pt x="18" y="252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24" y="282"/>
                  </a:lnTo>
                  <a:lnTo>
                    <a:pt x="24" y="306"/>
                  </a:lnTo>
                  <a:lnTo>
                    <a:pt x="18" y="324"/>
                  </a:lnTo>
                  <a:lnTo>
                    <a:pt x="6" y="330"/>
                  </a:lnTo>
                  <a:lnTo>
                    <a:pt x="0" y="342"/>
                  </a:lnTo>
                  <a:lnTo>
                    <a:pt x="6" y="348"/>
                  </a:lnTo>
                  <a:lnTo>
                    <a:pt x="24" y="348"/>
                  </a:lnTo>
                  <a:lnTo>
                    <a:pt x="24" y="360"/>
                  </a:lnTo>
                  <a:lnTo>
                    <a:pt x="60" y="354"/>
                  </a:lnTo>
                  <a:lnTo>
                    <a:pt x="60" y="384"/>
                  </a:lnTo>
                  <a:lnTo>
                    <a:pt x="90" y="414"/>
                  </a:lnTo>
                  <a:lnTo>
                    <a:pt x="90" y="438"/>
                  </a:lnTo>
                  <a:lnTo>
                    <a:pt x="84" y="450"/>
                  </a:lnTo>
                  <a:lnTo>
                    <a:pt x="84" y="462"/>
                  </a:lnTo>
                  <a:lnTo>
                    <a:pt x="78" y="468"/>
                  </a:lnTo>
                  <a:lnTo>
                    <a:pt x="78" y="516"/>
                  </a:lnTo>
                  <a:lnTo>
                    <a:pt x="90" y="516"/>
                  </a:lnTo>
                  <a:lnTo>
                    <a:pt x="96" y="510"/>
                  </a:lnTo>
                  <a:lnTo>
                    <a:pt x="102" y="498"/>
                  </a:lnTo>
                  <a:lnTo>
                    <a:pt x="114" y="498"/>
                  </a:lnTo>
                  <a:lnTo>
                    <a:pt x="126" y="486"/>
                  </a:lnTo>
                  <a:lnTo>
                    <a:pt x="138" y="480"/>
                  </a:lnTo>
                  <a:lnTo>
                    <a:pt x="198" y="456"/>
                  </a:lnTo>
                  <a:lnTo>
                    <a:pt x="228" y="450"/>
                  </a:lnTo>
                  <a:lnTo>
                    <a:pt x="264" y="450"/>
                  </a:lnTo>
                  <a:lnTo>
                    <a:pt x="270" y="444"/>
                  </a:lnTo>
                  <a:lnTo>
                    <a:pt x="282" y="444"/>
                  </a:lnTo>
                  <a:lnTo>
                    <a:pt x="294" y="438"/>
                  </a:lnTo>
                  <a:lnTo>
                    <a:pt x="330" y="438"/>
                  </a:lnTo>
                  <a:lnTo>
                    <a:pt x="336" y="444"/>
                  </a:lnTo>
                  <a:lnTo>
                    <a:pt x="342" y="444"/>
                  </a:lnTo>
                  <a:lnTo>
                    <a:pt x="348" y="450"/>
                  </a:lnTo>
                  <a:lnTo>
                    <a:pt x="366" y="450"/>
                  </a:lnTo>
                  <a:lnTo>
                    <a:pt x="378" y="438"/>
                  </a:lnTo>
                  <a:lnTo>
                    <a:pt x="384" y="438"/>
                  </a:lnTo>
                  <a:lnTo>
                    <a:pt x="384" y="444"/>
                  </a:lnTo>
                  <a:lnTo>
                    <a:pt x="396" y="456"/>
                  </a:lnTo>
                  <a:lnTo>
                    <a:pt x="408" y="462"/>
                  </a:lnTo>
                  <a:lnTo>
                    <a:pt x="420" y="462"/>
                  </a:lnTo>
                  <a:lnTo>
                    <a:pt x="426" y="468"/>
                  </a:lnTo>
                  <a:lnTo>
                    <a:pt x="426" y="414"/>
                  </a:lnTo>
                  <a:lnTo>
                    <a:pt x="402" y="40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7" name="Costa Rica" descr="© INSCALE GmbH, 05.05.2010&#10;http://www.presentationload.com/">
              <a:extLst>
                <a:ext uri="{FF2B5EF4-FFF2-40B4-BE49-F238E27FC236}">
                  <a16:creationId xmlns:a16="http://schemas.microsoft.com/office/drawing/2014/main" id="{3C9F5020-F129-49E5-A72D-2E662CB7F980}"/>
                </a:ext>
              </a:extLst>
            </p:cNvPr>
            <p:cNvSpPr>
              <a:spLocks/>
            </p:cNvSpPr>
            <p:nvPr/>
          </p:nvSpPr>
          <p:spPr bwMode="gray">
            <a:xfrm>
              <a:off x="1925855" y="2876049"/>
              <a:ext cx="90425" cy="87461"/>
            </a:xfrm>
            <a:custGeom>
              <a:avLst/>
              <a:gdLst>
                <a:gd name="T0" fmla="*/ 2147483647 w 240"/>
                <a:gd name="T1" fmla="*/ 2147483647 h 228"/>
                <a:gd name="T2" fmla="*/ 2147483647 w 240"/>
                <a:gd name="T3" fmla="*/ 2147483647 h 228"/>
                <a:gd name="T4" fmla="*/ 2147483647 w 240"/>
                <a:gd name="T5" fmla="*/ 2147483647 h 228"/>
                <a:gd name="T6" fmla="*/ 2147483647 w 240"/>
                <a:gd name="T7" fmla="*/ 2147483647 h 228"/>
                <a:gd name="T8" fmla="*/ 2147483647 w 240"/>
                <a:gd name="T9" fmla="*/ 2147483647 h 228"/>
                <a:gd name="T10" fmla="*/ 2147483647 w 240"/>
                <a:gd name="T11" fmla="*/ 2147483647 h 228"/>
                <a:gd name="T12" fmla="*/ 2147483647 w 240"/>
                <a:gd name="T13" fmla="*/ 2147483647 h 228"/>
                <a:gd name="T14" fmla="*/ 2147483647 w 240"/>
                <a:gd name="T15" fmla="*/ 2147483647 h 228"/>
                <a:gd name="T16" fmla="*/ 2147483647 w 240"/>
                <a:gd name="T17" fmla="*/ 2147483647 h 228"/>
                <a:gd name="T18" fmla="*/ 2147483647 w 240"/>
                <a:gd name="T19" fmla="*/ 2147483647 h 228"/>
                <a:gd name="T20" fmla="*/ 2147483647 w 240"/>
                <a:gd name="T21" fmla="*/ 2147483647 h 228"/>
                <a:gd name="T22" fmla="*/ 2147483647 w 240"/>
                <a:gd name="T23" fmla="*/ 2147483647 h 228"/>
                <a:gd name="T24" fmla="*/ 2147483647 w 240"/>
                <a:gd name="T25" fmla="*/ 2147483647 h 228"/>
                <a:gd name="T26" fmla="*/ 2147483647 w 240"/>
                <a:gd name="T27" fmla="*/ 2147483647 h 228"/>
                <a:gd name="T28" fmla="*/ 2147483647 w 240"/>
                <a:gd name="T29" fmla="*/ 2147483647 h 228"/>
                <a:gd name="T30" fmla="*/ 2147483647 w 240"/>
                <a:gd name="T31" fmla="*/ 0 h 228"/>
                <a:gd name="T32" fmla="*/ 2147483647 w 240"/>
                <a:gd name="T33" fmla="*/ 2147483647 h 228"/>
                <a:gd name="T34" fmla="*/ 2147483647 w 240"/>
                <a:gd name="T35" fmla="*/ 2147483647 h 228"/>
                <a:gd name="T36" fmla="*/ 0 w 240"/>
                <a:gd name="T37" fmla="*/ 2147483647 h 228"/>
                <a:gd name="T38" fmla="*/ 2147483647 w 240"/>
                <a:gd name="T39" fmla="*/ 2147483647 h 228"/>
                <a:gd name="T40" fmla="*/ 2147483647 w 240"/>
                <a:gd name="T41" fmla="*/ 2147483647 h 228"/>
                <a:gd name="T42" fmla="*/ 2147483647 w 240"/>
                <a:gd name="T43" fmla="*/ 2147483647 h 228"/>
                <a:gd name="T44" fmla="*/ 2147483647 w 240"/>
                <a:gd name="T45" fmla="*/ 2147483647 h 228"/>
                <a:gd name="T46" fmla="*/ 2147483647 w 240"/>
                <a:gd name="T47" fmla="*/ 2147483647 h 228"/>
                <a:gd name="T48" fmla="*/ 2147483647 w 240"/>
                <a:gd name="T49" fmla="*/ 2147483647 h 228"/>
                <a:gd name="T50" fmla="*/ 2147483647 w 240"/>
                <a:gd name="T51" fmla="*/ 2147483647 h 228"/>
                <a:gd name="T52" fmla="*/ 2147483647 w 240"/>
                <a:gd name="T53" fmla="*/ 2147483647 h 228"/>
                <a:gd name="T54" fmla="*/ 2147483647 w 240"/>
                <a:gd name="T55" fmla="*/ 2147483647 h 228"/>
                <a:gd name="T56" fmla="*/ 2147483647 w 240"/>
                <a:gd name="T57" fmla="*/ 2147483647 h 228"/>
                <a:gd name="T58" fmla="*/ 2147483647 w 240"/>
                <a:gd name="T59" fmla="*/ 2147483647 h 228"/>
                <a:gd name="T60" fmla="*/ 2147483647 w 240"/>
                <a:gd name="T61" fmla="*/ 2147483647 h 228"/>
                <a:gd name="T62" fmla="*/ 2147483647 w 240"/>
                <a:gd name="T63" fmla="*/ 2147483647 h 228"/>
                <a:gd name="T64" fmla="*/ 2147483647 w 240"/>
                <a:gd name="T65" fmla="*/ 2147483647 h 228"/>
                <a:gd name="T66" fmla="*/ 2147483647 w 240"/>
                <a:gd name="T67" fmla="*/ 2147483647 h 22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0"/>
                <a:gd name="T103" fmla="*/ 0 h 228"/>
                <a:gd name="T104" fmla="*/ 240 w 240"/>
                <a:gd name="T105" fmla="*/ 228 h 22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0" h="228">
                  <a:moveTo>
                    <a:pt x="210" y="198"/>
                  </a:moveTo>
                  <a:lnTo>
                    <a:pt x="216" y="198"/>
                  </a:lnTo>
                  <a:lnTo>
                    <a:pt x="234" y="180"/>
                  </a:lnTo>
                  <a:lnTo>
                    <a:pt x="228" y="174"/>
                  </a:lnTo>
                  <a:lnTo>
                    <a:pt x="210" y="174"/>
                  </a:lnTo>
                  <a:lnTo>
                    <a:pt x="210" y="168"/>
                  </a:lnTo>
                  <a:lnTo>
                    <a:pt x="204" y="162"/>
                  </a:lnTo>
                  <a:lnTo>
                    <a:pt x="204" y="144"/>
                  </a:lnTo>
                  <a:lnTo>
                    <a:pt x="210" y="138"/>
                  </a:lnTo>
                  <a:lnTo>
                    <a:pt x="222" y="138"/>
                  </a:lnTo>
                  <a:lnTo>
                    <a:pt x="228" y="132"/>
                  </a:lnTo>
                  <a:lnTo>
                    <a:pt x="240" y="132"/>
                  </a:lnTo>
                  <a:lnTo>
                    <a:pt x="228" y="126"/>
                  </a:lnTo>
                  <a:lnTo>
                    <a:pt x="210" y="108"/>
                  </a:lnTo>
                  <a:lnTo>
                    <a:pt x="198" y="84"/>
                  </a:lnTo>
                  <a:lnTo>
                    <a:pt x="192" y="78"/>
                  </a:lnTo>
                  <a:lnTo>
                    <a:pt x="186" y="66"/>
                  </a:lnTo>
                  <a:lnTo>
                    <a:pt x="180" y="60"/>
                  </a:lnTo>
                  <a:lnTo>
                    <a:pt x="174" y="36"/>
                  </a:lnTo>
                  <a:lnTo>
                    <a:pt x="138" y="36"/>
                  </a:lnTo>
                  <a:lnTo>
                    <a:pt x="126" y="24"/>
                  </a:lnTo>
                  <a:lnTo>
                    <a:pt x="126" y="18"/>
                  </a:lnTo>
                  <a:lnTo>
                    <a:pt x="120" y="18"/>
                  </a:lnTo>
                  <a:lnTo>
                    <a:pt x="114" y="12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78" y="18"/>
                  </a:lnTo>
                  <a:lnTo>
                    <a:pt x="72" y="12"/>
                  </a:lnTo>
                  <a:lnTo>
                    <a:pt x="60" y="6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6" y="3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24" y="48"/>
                  </a:lnTo>
                  <a:lnTo>
                    <a:pt x="6" y="66"/>
                  </a:lnTo>
                  <a:lnTo>
                    <a:pt x="0" y="78"/>
                  </a:lnTo>
                  <a:lnTo>
                    <a:pt x="6" y="90"/>
                  </a:lnTo>
                  <a:lnTo>
                    <a:pt x="18" y="102"/>
                  </a:lnTo>
                  <a:lnTo>
                    <a:pt x="30" y="108"/>
                  </a:lnTo>
                  <a:lnTo>
                    <a:pt x="42" y="108"/>
                  </a:lnTo>
                  <a:lnTo>
                    <a:pt x="60" y="126"/>
                  </a:lnTo>
                  <a:lnTo>
                    <a:pt x="72" y="126"/>
                  </a:lnTo>
                  <a:lnTo>
                    <a:pt x="72" y="102"/>
                  </a:lnTo>
                  <a:lnTo>
                    <a:pt x="66" y="96"/>
                  </a:lnTo>
                  <a:lnTo>
                    <a:pt x="54" y="90"/>
                  </a:lnTo>
                  <a:lnTo>
                    <a:pt x="42" y="78"/>
                  </a:lnTo>
                  <a:lnTo>
                    <a:pt x="42" y="72"/>
                  </a:lnTo>
                  <a:lnTo>
                    <a:pt x="48" y="72"/>
                  </a:lnTo>
                  <a:lnTo>
                    <a:pt x="60" y="78"/>
                  </a:lnTo>
                  <a:lnTo>
                    <a:pt x="66" y="84"/>
                  </a:lnTo>
                  <a:lnTo>
                    <a:pt x="90" y="96"/>
                  </a:lnTo>
                  <a:lnTo>
                    <a:pt x="96" y="102"/>
                  </a:lnTo>
                  <a:lnTo>
                    <a:pt x="96" y="132"/>
                  </a:lnTo>
                  <a:lnTo>
                    <a:pt x="114" y="132"/>
                  </a:lnTo>
                  <a:lnTo>
                    <a:pt x="126" y="138"/>
                  </a:lnTo>
                  <a:lnTo>
                    <a:pt x="138" y="138"/>
                  </a:lnTo>
                  <a:lnTo>
                    <a:pt x="156" y="180"/>
                  </a:lnTo>
                  <a:lnTo>
                    <a:pt x="150" y="186"/>
                  </a:lnTo>
                  <a:lnTo>
                    <a:pt x="150" y="198"/>
                  </a:lnTo>
                  <a:lnTo>
                    <a:pt x="168" y="216"/>
                  </a:lnTo>
                  <a:lnTo>
                    <a:pt x="180" y="222"/>
                  </a:lnTo>
                  <a:lnTo>
                    <a:pt x="192" y="222"/>
                  </a:lnTo>
                  <a:lnTo>
                    <a:pt x="174" y="198"/>
                  </a:lnTo>
                  <a:lnTo>
                    <a:pt x="204" y="228"/>
                  </a:lnTo>
                  <a:lnTo>
                    <a:pt x="210" y="222"/>
                  </a:lnTo>
                  <a:lnTo>
                    <a:pt x="210" y="19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8" name="Congo" descr="© INSCALE GmbH, 05.05.2010&#10;http://www.presentationload.com/">
              <a:extLst>
                <a:ext uri="{FF2B5EF4-FFF2-40B4-BE49-F238E27FC236}">
                  <a16:creationId xmlns:a16="http://schemas.microsoft.com/office/drawing/2014/main" id="{1938EFAC-BC22-4FFE-9925-1C2089C88FDE}"/>
                </a:ext>
              </a:extLst>
            </p:cNvPr>
            <p:cNvSpPr>
              <a:spLocks/>
            </p:cNvSpPr>
            <p:nvPr/>
          </p:nvSpPr>
          <p:spPr bwMode="gray">
            <a:xfrm>
              <a:off x="4565961" y="3053935"/>
              <a:ext cx="511419" cy="575162"/>
            </a:xfrm>
            <a:custGeom>
              <a:avLst/>
              <a:gdLst>
                <a:gd name="T0" fmla="*/ 2147483647 w 1350"/>
                <a:gd name="T1" fmla="*/ 2147483647 h 1518"/>
                <a:gd name="T2" fmla="*/ 2147483647 w 1350"/>
                <a:gd name="T3" fmla="*/ 2147483647 h 1518"/>
                <a:gd name="T4" fmla="*/ 2147483647 w 1350"/>
                <a:gd name="T5" fmla="*/ 2147483647 h 1518"/>
                <a:gd name="T6" fmla="*/ 2147483647 w 1350"/>
                <a:gd name="T7" fmla="*/ 2147483647 h 1518"/>
                <a:gd name="T8" fmla="*/ 2147483647 w 1350"/>
                <a:gd name="T9" fmla="*/ 2147483647 h 1518"/>
                <a:gd name="T10" fmla="*/ 2147483647 w 1350"/>
                <a:gd name="T11" fmla="*/ 2147483647 h 1518"/>
                <a:gd name="T12" fmla="*/ 2147483647 w 1350"/>
                <a:gd name="T13" fmla="*/ 2147483647 h 1518"/>
                <a:gd name="T14" fmla="*/ 2147483647 w 1350"/>
                <a:gd name="T15" fmla="*/ 2147483647 h 1518"/>
                <a:gd name="T16" fmla="*/ 2147483647 w 1350"/>
                <a:gd name="T17" fmla="*/ 2147483647 h 1518"/>
                <a:gd name="T18" fmla="*/ 2147483647 w 1350"/>
                <a:gd name="T19" fmla="*/ 2147483647 h 1518"/>
                <a:gd name="T20" fmla="*/ 2147483647 w 1350"/>
                <a:gd name="T21" fmla="*/ 2147483647 h 1518"/>
                <a:gd name="T22" fmla="*/ 2147483647 w 1350"/>
                <a:gd name="T23" fmla="*/ 2147483647 h 1518"/>
                <a:gd name="T24" fmla="*/ 2147483647 w 1350"/>
                <a:gd name="T25" fmla="*/ 2147483647 h 1518"/>
                <a:gd name="T26" fmla="*/ 2147483647 w 1350"/>
                <a:gd name="T27" fmla="*/ 2147483647 h 1518"/>
                <a:gd name="T28" fmla="*/ 2147483647 w 1350"/>
                <a:gd name="T29" fmla="*/ 2147483647 h 1518"/>
                <a:gd name="T30" fmla="*/ 2147483647 w 1350"/>
                <a:gd name="T31" fmla="*/ 2147483647 h 1518"/>
                <a:gd name="T32" fmla="*/ 2147483647 w 1350"/>
                <a:gd name="T33" fmla="*/ 2147483647 h 1518"/>
                <a:gd name="T34" fmla="*/ 2147483647 w 1350"/>
                <a:gd name="T35" fmla="*/ 2147483647 h 1518"/>
                <a:gd name="T36" fmla="*/ 2147483647 w 1350"/>
                <a:gd name="T37" fmla="*/ 2147483647 h 1518"/>
                <a:gd name="T38" fmla="*/ 2147483647 w 1350"/>
                <a:gd name="T39" fmla="*/ 2147483647 h 1518"/>
                <a:gd name="T40" fmla="*/ 2147483647 w 1350"/>
                <a:gd name="T41" fmla="*/ 2147483647 h 1518"/>
                <a:gd name="T42" fmla="*/ 2147483647 w 1350"/>
                <a:gd name="T43" fmla="*/ 2147483647 h 1518"/>
                <a:gd name="T44" fmla="*/ 2147483647 w 1350"/>
                <a:gd name="T45" fmla="*/ 2147483647 h 1518"/>
                <a:gd name="T46" fmla="*/ 2147483647 w 1350"/>
                <a:gd name="T47" fmla="*/ 2147483647 h 1518"/>
                <a:gd name="T48" fmla="*/ 2147483647 w 1350"/>
                <a:gd name="T49" fmla="*/ 2147483647 h 1518"/>
                <a:gd name="T50" fmla="*/ 2147483647 w 1350"/>
                <a:gd name="T51" fmla="*/ 2147483647 h 1518"/>
                <a:gd name="T52" fmla="*/ 2147483647 w 1350"/>
                <a:gd name="T53" fmla="*/ 2147483647 h 1518"/>
                <a:gd name="T54" fmla="*/ 2147483647 w 1350"/>
                <a:gd name="T55" fmla="*/ 2147483647 h 1518"/>
                <a:gd name="T56" fmla="*/ 2147483647 w 1350"/>
                <a:gd name="T57" fmla="*/ 2147483647 h 1518"/>
                <a:gd name="T58" fmla="*/ 2147483647 w 1350"/>
                <a:gd name="T59" fmla="*/ 2147483647 h 1518"/>
                <a:gd name="T60" fmla="*/ 2147483647 w 1350"/>
                <a:gd name="T61" fmla="*/ 2147483647 h 1518"/>
                <a:gd name="T62" fmla="*/ 2147483647 w 1350"/>
                <a:gd name="T63" fmla="*/ 2147483647 h 1518"/>
                <a:gd name="T64" fmla="*/ 2147483647 w 1350"/>
                <a:gd name="T65" fmla="*/ 2147483647 h 1518"/>
                <a:gd name="T66" fmla="*/ 2147483647 w 1350"/>
                <a:gd name="T67" fmla="*/ 2147483647 h 1518"/>
                <a:gd name="T68" fmla="*/ 2147483647 w 1350"/>
                <a:gd name="T69" fmla="*/ 2147483647 h 1518"/>
                <a:gd name="T70" fmla="*/ 2147483647 w 1350"/>
                <a:gd name="T71" fmla="*/ 2147483647 h 1518"/>
                <a:gd name="T72" fmla="*/ 2147483647 w 1350"/>
                <a:gd name="T73" fmla="*/ 2147483647 h 1518"/>
                <a:gd name="T74" fmla="*/ 2147483647 w 1350"/>
                <a:gd name="T75" fmla="*/ 2147483647 h 1518"/>
                <a:gd name="T76" fmla="*/ 2147483647 w 1350"/>
                <a:gd name="T77" fmla="*/ 2147483647 h 1518"/>
                <a:gd name="T78" fmla="*/ 2147483647 w 1350"/>
                <a:gd name="T79" fmla="*/ 2147483647 h 1518"/>
                <a:gd name="T80" fmla="*/ 2147483647 w 1350"/>
                <a:gd name="T81" fmla="*/ 2147483647 h 1518"/>
                <a:gd name="T82" fmla="*/ 2147483647 w 1350"/>
                <a:gd name="T83" fmla="*/ 2147483647 h 1518"/>
                <a:gd name="T84" fmla="*/ 2147483647 w 1350"/>
                <a:gd name="T85" fmla="*/ 2147483647 h 1518"/>
                <a:gd name="T86" fmla="*/ 2147483647 w 1350"/>
                <a:gd name="T87" fmla="*/ 2147483647 h 1518"/>
                <a:gd name="T88" fmla="*/ 2147483647 w 1350"/>
                <a:gd name="T89" fmla="*/ 2147483647 h 1518"/>
                <a:gd name="T90" fmla="*/ 2147483647 w 1350"/>
                <a:gd name="T91" fmla="*/ 2147483647 h 1518"/>
                <a:gd name="T92" fmla="*/ 2147483647 w 1350"/>
                <a:gd name="T93" fmla="*/ 2147483647 h 1518"/>
                <a:gd name="T94" fmla="*/ 2147483647 w 1350"/>
                <a:gd name="T95" fmla="*/ 2147483647 h 1518"/>
                <a:gd name="T96" fmla="*/ 2147483647 w 1350"/>
                <a:gd name="T97" fmla="*/ 2147483647 h 1518"/>
                <a:gd name="T98" fmla="*/ 2147483647 w 1350"/>
                <a:gd name="T99" fmla="*/ 2147483647 h 1518"/>
                <a:gd name="T100" fmla="*/ 2147483647 w 1350"/>
                <a:gd name="T101" fmla="*/ 2147483647 h 1518"/>
                <a:gd name="T102" fmla="*/ 2147483647 w 1350"/>
                <a:gd name="T103" fmla="*/ 2147483647 h 1518"/>
                <a:gd name="T104" fmla="*/ 2147483647 w 1350"/>
                <a:gd name="T105" fmla="*/ 2147483647 h 1518"/>
                <a:gd name="T106" fmla="*/ 2147483647 w 1350"/>
                <a:gd name="T107" fmla="*/ 2147483647 h 1518"/>
                <a:gd name="T108" fmla="*/ 2147483647 w 1350"/>
                <a:gd name="T109" fmla="*/ 2147483647 h 1518"/>
                <a:gd name="T110" fmla="*/ 2147483647 w 1350"/>
                <a:gd name="T111" fmla="*/ 2147483647 h 1518"/>
                <a:gd name="T112" fmla="*/ 2147483647 w 1350"/>
                <a:gd name="T113" fmla="*/ 2147483647 h 1518"/>
                <a:gd name="T114" fmla="*/ 2147483647 w 1350"/>
                <a:gd name="T115" fmla="*/ 2147483647 h 1518"/>
                <a:gd name="T116" fmla="*/ 2147483647 w 1350"/>
                <a:gd name="T117" fmla="*/ 2147483647 h 1518"/>
                <a:gd name="T118" fmla="*/ 2147483647 w 1350"/>
                <a:gd name="T119" fmla="*/ 2147483647 h 1518"/>
                <a:gd name="T120" fmla="*/ 2147483647 w 1350"/>
                <a:gd name="T121" fmla="*/ 2147483647 h 1518"/>
                <a:gd name="T122" fmla="*/ 2147483647 w 1350"/>
                <a:gd name="T123" fmla="*/ 2147483647 h 1518"/>
                <a:gd name="T124" fmla="*/ 2147483647 w 1350"/>
                <a:gd name="T125" fmla="*/ 2147483647 h 151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50"/>
                <a:gd name="T190" fmla="*/ 0 h 1518"/>
                <a:gd name="T191" fmla="*/ 1350 w 1350"/>
                <a:gd name="T192" fmla="*/ 1518 h 151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50" h="1518">
                  <a:moveTo>
                    <a:pt x="1242" y="468"/>
                  </a:moveTo>
                  <a:lnTo>
                    <a:pt x="1242" y="438"/>
                  </a:lnTo>
                  <a:lnTo>
                    <a:pt x="1260" y="366"/>
                  </a:lnTo>
                  <a:lnTo>
                    <a:pt x="1278" y="354"/>
                  </a:lnTo>
                  <a:lnTo>
                    <a:pt x="1278" y="342"/>
                  </a:lnTo>
                  <a:lnTo>
                    <a:pt x="1302" y="330"/>
                  </a:lnTo>
                  <a:lnTo>
                    <a:pt x="1308" y="318"/>
                  </a:lnTo>
                  <a:lnTo>
                    <a:pt x="1320" y="312"/>
                  </a:lnTo>
                  <a:lnTo>
                    <a:pt x="1332" y="288"/>
                  </a:lnTo>
                  <a:lnTo>
                    <a:pt x="1344" y="276"/>
                  </a:lnTo>
                  <a:lnTo>
                    <a:pt x="1350" y="264"/>
                  </a:lnTo>
                  <a:lnTo>
                    <a:pt x="1350" y="252"/>
                  </a:lnTo>
                  <a:lnTo>
                    <a:pt x="1344" y="246"/>
                  </a:lnTo>
                  <a:lnTo>
                    <a:pt x="1332" y="240"/>
                  </a:lnTo>
                  <a:lnTo>
                    <a:pt x="1320" y="240"/>
                  </a:lnTo>
                  <a:lnTo>
                    <a:pt x="1314" y="234"/>
                  </a:lnTo>
                  <a:lnTo>
                    <a:pt x="1314" y="222"/>
                  </a:lnTo>
                  <a:lnTo>
                    <a:pt x="1320" y="210"/>
                  </a:lnTo>
                  <a:lnTo>
                    <a:pt x="1326" y="204"/>
                  </a:lnTo>
                  <a:lnTo>
                    <a:pt x="1326" y="198"/>
                  </a:lnTo>
                  <a:lnTo>
                    <a:pt x="1320" y="192"/>
                  </a:lnTo>
                  <a:lnTo>
                    <a:pt x="1308" y="186"/>
                  </a:lnTo>
                  <a:lnTo>
                    <a:pt x="1326" y="168"/>
                  </a:lnTo>
                  <a:lnTo>
                    <a:pt x="1320" y="144"/>
                  </a:lnTo>
                  <a:lnTo>
                    <a:pt x="1302" y="144"/>
                  </a:lnTo>
                  <a:lnTo>
                    <a:pt x="1296" y="120"/>
                  </a:lnTo>
                  <a:lnTo>
                    <a:pt x="1290" y="120"/>
                  </a:lnTo>
                  <a:lnTo>
                    <a:pt x="1284" y="114"/>
                  </a:lnTo>
                  <a:lnTo>
                    <a:pt x="1272" y="108"/>
                  </a:lnTo>
                  <a:lnTo>
                    <a:pt x="1260" y="96"/>
                  </a:lnTo>
                  <a:lnTo>
                    <a:pt x="1254" y="84"/>
                  </a:lnTo>
                  <a:lnTo>
                    <a:pt x="1248" y="66"/>
                  </a:lnTo>
                  <a:lnTo>
                    <a:pt x="1236" y="60"/>
                  </a:lnTo>
                  <a:lnTo>
                    <a:pt x="1230" y="54"/>
                  </a:lnTo>
                  <a:lnTo>
                    <a:pt x="1218" y="66"/>
                  </a:lnTo>
                  <a:lnTo>
                    <a:pt x="1218" y="72"/>
                  </a:lnTo>
                  <a:lnTo>
                    <a:pt x="1206" y="84"/>
                  </a:lnTo>
                  <a:lnTo>
                    <a:pt x="1200" y="84"/>
                  </a:lnTo>
                  <a:lnTo>
                    <a:pt x="1188" y="78"/>
                  </a:lnTo>
                  <a:lnTo>
                    <a:pt x="1188" y="72"/>
                  </a:lnTo>
                  <a:lnTo>
                    <a:pt x="1176" y="66"/>
                  </a:lnTo>
                  <a:lnTo>
                    <a:pt x="1164" y="66"/>
                  </a:lnTo>
                  <a:lnTo>
                    <a:pt x="1158" y="72"/>
                  </a:lnTo>
                  <a:lnTo>
                    <a:pt x="1152" y="84"/>
                  </a:lnTo>
                  <a:lnTo>
                    <a:pt x="1146" y="90"/>
                  </a:lnTo>
                  <a:lnTo>
                    <a:pt x="1098" y="66"/>
                  </a:lnTo>
                  <a:lnTo>
                    <a:pt x="1098" y="42"/>
                  </a:lnTo>
                  <a:lnTo>
                    <a:pt x="1068" y="18"/>
                  </a:lnTo>
                  <a:lnTo>
                    <a:pt x="1062" y="6"/>
                  </a:lnTo>
                  <a:lnTo>
                    <a:pt x="1044" y="24"/>
                  </a:lnTo>
                  <a:lnTo>
                    <a:pt x="1026" y="30"/>
                  </a:lnTo>
                  <a:lnTo>
                    <a:pt x="1002" y="30"/>
                  </a:lnTo>
                  <a:lnTo>
                    <a:pt x="990" y="18"/>
                  </a:lnTo>
                  <a:lnTo>
                    <a:pt x="990" y="12"/>
                  </a:lnTo>
                  <a:lnTo>
                    <a:pt x="954" y="18"/>
                  </a:lnTo>
                  <a:lnTo>
                    <a:pt x="942" y="6"/>
                  </a:lnTo>
                  <a:lnTo>
                    <a:pt x="942" y="0"/>
                  </a:lnTo>
                  <a:lnTo>
                    <a:pt x="936" y="0"/>
                  </a:lnTo>
                  <a:lnTo>
                    <a:pt x="918" y="18"/>
                  </a:lnTo>
                  <a:lnTo>
                    <a:pt x="918" y="30"/>
                  </a:lnTo>
                  <a:lnTo>
                    <a:pt x="906" y="30"/>
                  </a:lnTo>
                  <a:lnTo>
                    <a:pt x="900" y="36"/>
                  </a:lnTo>
                  <a:lnTo>
                    <a:pt x="876" y="36"/>
                  </a:lnTo>
                  <a:lnTo>
                    <a:pt x="864" y="24"/>
                  </a:lnTo>
                  <a:lnTo>
                    <a:pt x="840" y="42"/>
                  </a:lnTo>
                  <a:lnTo>
                    <a:pt x="822" y="42"/>
                  </a:lnTo>
                  <a:lnTo>
                    <a:pt x="810" y="54"/>
                  </a:lnTo>
                  <a:lnTo>
                    <a:pt x="798" y="60"/>
                  </a:lnTo>
                  <a:lnTo>
                    <a:pt x="792" y="66"/>
                  </a:lnTo>
                  <a:lnTo>
                    <a:pt x="786" y="66"/>
                  </a:lnTo>
                  <a:lnTo>
                    <a:pt x="762" y="42"/>
                  </a:lnTo>
                  <a:lnTo>
                    <a:pt x="756" y="54"/>
                  </a:lnTo>
                  <a:lnTo>
                    <a:pt x="738" y="72"/>
                  </a:lnTo>
                  <a:lnTo>
                    <a:pt x="738" y="84"/>
                  </a:lnTo>
                  <a:lnTo>
                    <a:pt x="732" y="90"/>
                  </a:lnTo>
                  <a:lnTo>
                    <a:pt x="726" y="102"/>
                  </a:lnTo>
                  <a:lnTo>
                    <a:pt x="720" y="108"/>
                  </a:lnTo>
                  <a:lnTo>
                    <a:pt x="708" y="102"/>
                  </a:lnTo>
                  <a:lnTo>
                    <a:pt x="702" y="96"/>
                  </a:lnTo>
                  <a:lnTo>
                    <a:pt x="690" y="90"/>
                  </a:lnTo>
                  <a:lnTo>
                    <a:pt x="642" y="90"/>
                  </a:lnTo>
                  <a:lnTo>
                    <a:pt x="630" y="84"/>
                  </a:lnTo>
                  <a:lnTo>
                    <a:pt x="624" y="78"/>
                  </a:lnTo>
                  <a:lnTo>
                    <a:pt x="582" y="78"/>
                  </a:lnTo>
                  <a:lnTo>
                    <a:pt x="582" y="48"/>
                  </a:lnTo>
                  <a:lnTo>
                    <a:pt x="576" y="42"/>
                  </a:lnTo>
                  <a:lnTo>
                    <a:pt x="558" y="42"/>
                  </a:lnTo>
                  <a:lnTo>
                    <a:pt x="558" y="30"/>
                  </a:lnTo>
                  <a:lnTo>
                    <a:pt x="546" y="24"/>
                  </a:lnTo>
                  <a:lnTo>
                    <a:pt x="534" y="24"/>
                  </a:lnTo>
                  <a:lnTo>
                    <a:pt x="516" y="18"/>
                  </a:lnTo>
                  <a:lnTo>
                    <a:pt x="504" y="18"/>
                  </a:lnTo>
                  <a:lnTo>
                    <a:pt x="492" y="24"/>
                  </a:lnTo>
                  <a:lnTo>
                    <a:pt x="486" y="30"/>
                  </a:lnTo>
                  <a:lnTo>
                    <a:pt x="486" y="36"/>
                  </a:lnTo>
                  <a:lnTo>
                    <a:pt x="480" y="48"/>
                  </a:lnTo>
                  <a:lnTo>
                    <a:pt x="480" y="54"/>
                  </a:lnTo>
                  <a:lnTo>
                    <a:pt x="474" y="66"/>
                  </a:lnTo>
                  <a:lnTo>
                    <a:pt x="462" y="78"/>
                  </a:lnTo>
                  <a:lnTo>
                    <a:pt x="456" y="78"/>
                  </a:lnTo>
                  <a:lnTo>
                    <a:pt x="444" y="90"/>
                  </a:lnTo>
                  <a:lnTo>
                    <a:pt x="444" y="102"/>
                  </a:lnTo>
                  <a:lnTo>
                    <a:pt x="450" y="102"/>
                  </a:lnTo>
                  <a:lnTo>
                    <a:pt x="450" y="120"/>
                  </a:lnTo>
                  <a:lnTo>
                    <a:pt x="438" y="138"/>
                  </a:lnTo>
                  <a:lnTo>
                    <a:pt x="450" y="150"/>
                  </a:lnTo>
                  <a:lnTo>
                    <a:pt x="450" y="186"/>
                  </a:lnTo>
                  <a:lnTo>
                    <a:pt x="444" y="198"/>
                  </a:lnTo>
                  <a:lnTo>
                    <a:pt x="438" y="216"/>
                  </a:lnTo>
                  <a:lnTo>
                    <a:pt x="426" y="228"/>
                  </a:lnTo>
                  <a:lnTo>
                    <a:pt x="414" y="252"/>
                  </a:lnTo>
                  <a:lnTo>
                    <a:pt x="408" y="258"/>
                  </a:lnTo>
                  <a:lnTo>
                    <a:pt x="408" y="288"/>
                  </a:lnTo>
                  <a:lnTo>
                    <a:pt x="414" y="300"/>
                  </a:lnTo>
                  <a:lnTo>
                    <a:pt x="414" y="324"/>
                  </a:lnTo>
                  <a:lnTo>
                    <a:pt x="396" y="360"/>
                  </a:lnTo>
                  <a:lnTo>
                    <a:pt x="396" y="372"/>
                  </a:lnTo>
                  <a:lnTo>
                    <a:pt x="402" y="378"/>
                  </a:lnTo>
                  <a:lnTo>
                    <a:pt x="408" y="390"/>
                  </a:lnTo>
                  <a:lnTo>
                    <a:pt x="408" y="414"/>
                  </a:lnTo>
                  <a:lnTo>
                    <a:pt x="402" y="426"/>
                  </a:lnTo>
                  <a:lnTo>
                    <a:pt x="390" y="432"/>
                  </a:lnTo>
                  <a:lnTo>
                    <a:pt x="390" y="486"/>
                  </a:lnTo>
                  <a:lnTo>
                    <a:pt x="384" y="492"/>
                  </a:lnTo>
                  <a:lnTo>
                    <a:pt x="372" y="498"/>
                  </a:lnTo>
                  <a:lnTo>
                    <a:pt x="366" y="510"/>
                  </a:lnTo>
                  <a:lnTo>
                    <a:pt x="318" y="534"/>
                  </a:lnTo>
                  <a:lnTo>
                    <a:pt x="312" y="540"/>
                  </a:lnTo>
                  <a:lnTo>
                    <a:pt x="306" y="552"/>
                  </a:lnTo>
                  <a:lnTo>
                    <a:pt x="306" y="588"/>
                  </a:lnTo>
                  <a:lnTo>
                    <a:pt x="282" y="612"/>
                  </a:lnTo>
                  <a:lnTo>
                    <a:pt x="276" y="612"/>
                  </a:lnTo>
                  <a:lnTo>
                    <a:pt x="282" y="714"/>
                  </a:lnTo>
                  <a:lnTo>
                    <a:pt x="252" y="756"/>
                  </a:lnTo>
                  <a:lnTo>
                    <a:pt x="246" y="762"/>
                  </a:lnTo>
                  <a:lnTo>
                    <a:pt x="228" y="762"/>
                  </a:lnTo>
                  <a:lnTo>
                    <a:pt x="216" y="774"/>
                  </a:lnTo>
                  <a:lnTo>
                    <a:pt x="210" y="786"/>
                  </a:lnTo>
                  <a:lnTo>
                    <a:pt x="192" y="804"/>
                  </a:lnTo>
                  <a:lnTo>
                    <a:pt x="186" y="816"/>
                  </a:lnTo>
                  <a:lnTo>
                    <a:pt x="180" y="822"/>
                  </a:lnTo>
                  <a:lnTo>
                    <a:pt x="168" y="828"/>
                  </a:lnTo>
                  <a:lnTo>
                    <a:pt x="150" y="828"/>
                  </a:lnTo>
                  <a:lnTo>
                    <a:pt x="144" y="822"/>
                  </a:lnTo>
                  <a:lnTo>
                    <a:pt x="150" y="810"/>
                  </a:lnTo>
                  <a:lnTo>
                    <a:pt x="150" y="780"/>
                  </a:lnTo>
                  <a:lnTo>
                    <a:pt x="144" y="780"/>
                  </a:lnTo>
                  <a:lnTo>
                    <a:pt x="126" y="798"/>
                  </a:lnTo>
                  <a:lnTo>
                    <a:pt x="102" y="792"/>
                  </a:lnTo>
                  <a:lnTo>
                    <a:pt x="102" y="810"/>
                  </a:lnTo>
                  <a:lnTo>
                    <a:pt x="96" y="822"/>
                  </a:lnTo>
                  <a:lnTo>
                    <a:pt x="90" y="828"/>
                  </a:lnTo>
                  <a:lnTo>
                    <a:pt x="78" y="828"/>
                  </a:lnTo>
                  <a:lnTo>
                    <a:pt x="72" y="822"/>
                  </a:lnTo>
                  <a:lnTo>
                    <a:pt x="72" y="816"/>
                  </a:lnTo>
                  <a:lnTo>
                    <a:pt x="66" y="810"/>
                  </a:lnTo>
                  <a:lnTo>
                    <a:pt x="66" y="804"/>
                  </a:lnTo>
                  <a:lnTo>
                    <a:pt x="54" y="804"/>
                  </a:lnTo>
                  <a:lnTo>
                    <a:pt x="48" y="816"/>
                  </a:lnTo>
                  <a:lnTo>
                    <a:pt x="12" y="846"/>
                  </a:lnTo>
                  <a:lnTo>
                    <a:pt x="18" y="858"/>
                  </a:lnTo>
                  <a:lnTo>
                    <a:pt x="18" y="864"/>
                  </a:lnTo>
                  <a:lnTo>
                    <a:pt x="24" y="876"/>
                  </a:lnTo>
                  <a:lnTo>
                    <a:pt x="24" y="882"/>
                  </a:lnTo>
                  <a:lnTo>
                    <a:pt x="18" y="888"/>
                  </a:lnTo>
                  <a:lnTo>
                    <a:pt x="6" y="894"/>
                  </a:lnTo>
                  <a:lnTo>
                    <a:pt x="0" y="900"/>
                  </a:lnTo>
                  <a:lnTo>
                    <a:pt x="6" y="906"/>
                  </a:lnTo>
                  <a:lnTo>
                    <a:pt x="6" y="912"/>
                  </a:lnTo>
                  <a:lnTo>
                    <a:pt x="18" y="918"/>
                  </a:lnTo>
                  <a:lnTo>
                    <a:pt x="18" y="924"/>
                  </a:lnTo>
                  <a:lnTo>
                    <a:pt x="54" y="906"/>
                  </a:lnTo>
                  <a:lnTo>
                    <a:pt x="78" y="912"/>
                  </a:lnTo>
                  <a:lnTo>
                    <a:pt x="84" y="906"/>
                  </a:lnTo>
                  <a:lnTo>
                    <a:pt x="96" y="912"/>
                  </a:lnTo>
                  <a:lnTo>
                    <a:pt x="120" y="906"/>
                  </a:lnTo>
                  <a:lnTo>
                    <a:pt x="132" y="912"/>
                  </a:lnTo>
                  <a:lnTo>
                    <a:pt x="162" y="912"/>
                  </a:lnTo>
                  <a:lnTo>
                    <a:pt x="174" y="906"/>
                  </a:lnTo>
                  <a:lnTo>
                    <a:pt x="186" y="906"/>
                  </a:lnTo>
                  <a:lnTo>
                    <a:pt x="198" y="912"/>
                  </a:lnTo>
                  <a:lnTo>
                    <a:pt x="228" y="912"/>
                  </a:lnTo>
                  <a:lnTo>
                    <a:pt x="246" y="906"/>
                  </a:lnTo>
                  <a:lnTo>
                    <a:pt x="270" y="906"/>
                  </a:lnTo>
                  <a:lnTo>
                    <a:pt x="276" y="900"/>
                  </a:lnTo>
                  <a:lnTo>
                    <a:pt x="294" y="900"/>
                  </a:lnTo>
                  <a:lnTo>
                    <a:pt x="300" y="906"/>
                  </a:lnTo>
                  <a:lnTo>
                    <a:pt x="306" y="918"/>
                  </a:lnTo>
                  <a:lnTo>
                    <a:pt x="318" y="930"/>
                  </a:lnTo>
                  <a:lnTo>
                    <a:pt x="318" y="972"/>
                  </a:lnTo>
                  <a:lnTo>
                    <a:pt x="336" y="990"/>
                  </a:lnTo>
                  <a:lnTo>
                    <a:pt x="336" y="1014"/>
                  </a:lnTo>
                  <a:lnTo>
                    <a:pt x="330" y="1020"/>
                  </a:lnTo>
                  <a:lnTo>
                    <a:pt x="330" y="1026"/>
                  </a:lnTo>
                  <a:lnTo>
                    <a:pt x="336" y="1032"/>
                  </a:lnTo>
                  <a:lnTo>
                    <a:pt x="342" y="1032"/>
                  </a:lnTo>
                  <a:lnTo>
                    <a:pt x="354" y="1044"/>
                  </a:lnTo>
                  <a:lnTo>
                    <a:pt x="354" y="1056"/>
                  </a:lnTo>
                  <a:lnTo>
                    <a:pt x="360" y="1062"/>
                  </a:lnTo>
                  <a:lnTo>
                    <a:pt x="372" y="1086"/>
                  </a:lnTo>
                  <a:lnTo>
                    <a:pt x="402" y="1086"/>
                  </a:lnTo>
                  <a:lnTo>
                    <a:pt x="414" y="1092"/>
                  </a:lnTo>
                  <a:lnTo>
                    <a:pt x="420" y="1080"/>
                  </a:lnTo>
                  <a:lnTo>
                    <a:pt x="444" y="1080"/>
                  </a:lnTo>
                  <a:lnTo>
                    <a:pt x="456" y="1074"/>
                  </a:lnTo>
                  <a:lnTo>
                    <a:pt x="462" y="1080"/>
                  </a:lnTo>
                  <a:lnTo>
                    <a:pt x="504" y="1074"/>
                  </a:lnTo>
                  <a:lnTo>
                    <a:pt x="504" y="1056"/>
                  </a:lnTo>
                  <a:lnTo>
                    <a:pt x="510" y="1050"/>
                  </a:lnTo>
                  <a:lnTo>
                    <a:pt x="510" y="1044"/>
                  </a:lnTo>
                  <a:lnTo>
                    <a:pt x="522" y="1044"/>
                  </a:lnTo>
                  <a:lnTo>
                    <a:pt x="522" y="1032"/>
                  </a:lnTo>
                  <a:lnTo>
                    <a:pt x="516" y="1020"/>
                  </a:lnTo>
                  <a:lnTo>
                    <a:pt x="510" y="1014"/>
                  </a:lnTo>
                  <a:lnTo>
                    <a:pt x="510" y="1008"/>
                  </a:lnTo>
                  <a:lnTo>
                    <a:pt x="516" y="1002"/>
                  </a:lnTo>
                  <a:lnTo>
                    <a:pt x="564" y="1002"/>
                  </a:lnTo>
                  <a:lnTo>
                    <a:pt x="564" y="996"/>
                  </a:lnTo>
                  <a:lnTo>
                    <a:pt x="576" y="996"/>
                  </a:lnTo>
                  <a:lnTo>
                    <a:pt x="588" y="1002"/>
                  </a:lnTo>
                  <a:lnTo>
                    <a:pt x="588" y="1026"/>
                  </a:lnTo>
                  <a:lnTo>
                    <a:pt x="678" y="1026"/>
                  </a:lnTo>
                  <a:lnTo>
                    <a:pt x="678" y="1050"/>
                  </a:lnTo>
                  <a:lnTo>
                    <a:pt x="666" y="1068"/>
                  </a:lnTo>
                  <a:lnTo>
                    <a:pt x="672" y="1086"/>
                  </a:lnTo>
                  <a:lnTo>
                    <a:pt x="684" y="1098"/>
                  </a:lnTo>
                  <a:lnTo>
                    <a:pt x="690" y="1110"/>
                  </a:lnTo>
                  <a:lnTo>
                    <a:pt x="690" y="1122"/>
                  </a:lnTo>
                  <a:lnTo>
                    <a:pt x="684" y="1134"/>
                  </a:lnTo>
                  <a:lnTo>
                    <a:pt x="678" y="1140"/>
                  </a:lnTo>
                  <a:lnTo>
                    <a:pt x="684" y="1164"/>
                  </a:lnTo>
                  <a:lnTo>
                    <a:pt x="684" y="1176"/>
                  </a:lnTo>
                  <a:lnTo>
                    <a:pt x="678" y="1182"/>
                  </a:lnTo>
                  <a:lnTo>
                    <a:pt x="678" y="1194"/>
                  </a:lnTo>
                  <a:lnTo>
                    <a:pt x="684" y="1212"/>
                  </a:lnTo>
                  <a:lnTo>
                    <a:pt x="696" y="1230"/>
                  </a:lnTo>
                  <a:lnTo>
                    <a:pt x="708" y="1254"/>
                  </a:lnTo>
                  <a:lnTo>
                    <a:pt x="714" y="1260"/>
                  </a:lnTo>
                  <a:lnTo>
                    <a:pt x="714" y="1278"/>
                  </a:lnTo>
                  <a:lnTo>
                    <a:pt x="708" y="1290"/>
                  </a:lnTo>
                  <a:lnTo>
                    <a:pt x="708" y="1302"/>
                  </a:lnTo>
                  <a:lnTo>
                    <a:pt x="702" y="1308"/>
                  </a:lnTo>
                  <a:lnTo>
                    <a:pt x="702" y="1332"/>
                  </a:lnTo>
                  <a:lnTo>
                    <a:pt x="708" y="1338"/>
                  </a:lnTo>
                  <a:lnTo>
                    <a:pt x="714" y="1338"/>
                  </a:lnTo>
                  <a:lnTo>
                    <a:pt x="720" y="1344"/>
                  </a:lnTo>
                  <a:lnTo>
                    <a:pt x="726" y="1326"/>
                  </a:lnTo>
                  <a:lnTo>
                    <a:pt x="756" y="1332"/>
                  </a:lnTo>
                  <a:lnTo>
                    <a:pt x="780" y="1326"/>
                  </a:lnTo>
                  <a:lnTo>
                    <a:pt x="780" y="1314"/>
                  </a:lnTo>
                  <a:lnTo>
                    <a:pt x="792" y="1314"/>
                  </a:lnTo>
                  <a:lnTo>
                    <a:pt x="804" y="1326"/>
                  </a:lnTo>
                  <a:lnTo>
                    <a:pt x="828" y="1326"/>
                  </a:lnTo>
                  <a:lnTo>
                    <a:pt x="834" y="1308"/>
                  </a:lnTo>
                  <a:lnTo>
                    <a:pt x="840" y="1320"/>
                  </a:lnTo>
                  <a:lnTo>
                    <a:pt x="858" y="1320"/>
                  </a:lnTo>
                  <a:lnTo>
                    <a:pt x="858" y="1350"/>
                  </a:lnTo>
                  <a:lnTo>
                    <a:pt x="864" y="1356"/>
                  </a:lnTo>
                  <a:lnTo>
                    <a:pt x="882" y="1356"/>
                  </a:lnTo>
                  <a:lnTo>
                    <a:pt x="882" y="1350"/>
                  </a:lnTo>
                  <a:lnTo>
                    <a:pt x="876" y="1344"/>
                  </a:lnTo>
                  <a:lnTo>
                    <a:pt x="918" y="1338"/>
                  </a:lnTo>
                  <a:lnTo>
                    <a:pt x="918" y="1356"/>
                  </a:lnTo>
                  <a:lnTo>
                    <a:pt x="924" y="1368"/>
                  </a:lnTo>
                  <a:lnTo>
                    <a:pt x="930" y="1374"/>
                  </a:lnTo>
                  <a:lnTo>
                    <a:pt x="948" y="1386"/>
                  </a:lnTo>
                  <a:lnTo>
                    <a:pt x="984" y="1392"/>
                  </a:lnTo>
                  <a:lnTo>
                    <a:pt x="1014" y="1398"/>
                  </a:lnTo>
                  <a:lnTo>
                    <a:pt x="1032" y="1398"/>
                  </a:lnTo>
                  <a:lnTo>
                    <a:pt x="1032" y="1392"/>
                  </a:lnTo>
                  <a:lnTo>
                    <a:pt x="1038" y="1386"/>
                  </a:lnTo>
                  <a:lnTo>
                    <a:pt x="1038" y="1368"/>
                  </a:lnTo>
                  <a:lnTo>
                    <a:pt x="1044" y="1362"/>
                  </a:lnTo>
                  <a:lnTo>
                    <a:pt x="1050" y="1362"/>
                  </a:lnTo>
                  <a:lnTo>
                    <a:pt x="1062" y="1374"/>
                  </a:lnTo>
                  <a:lnTo>
                    <a:pt x="1062" y="1386"/>
                  </a:lnTo>
                  <a:lnTo>
                    <a:pt x="1068" y="1392"/>
                  </a:lnTo>
                  <a:lnTo>
                    <a:pt x="1080" y="1392"/>
                  </a:lnTo>
                  <a:lnTo>
                    <a:pt x="1080" y="1404"/>
                  </a:lnTo>
                  <a:lnTo>
                    <a:pt x="1074" y="1404"/>
                  </a:lnTo>
                  <a:lnTo>
                    <a:pt x="1074" y="1416"/>
                  </a:lnTo>
                  <a:lnTo>
                    <a:pt x="1104" y="1416"/>
                  </a:lnTo>
                  <a:lnTo>
                    <a:pt x="1110" y="1422"/>
                  </a:lnTo>
                  <a:lnTo>
                    <a:pt x="1110" y="1434"/>
                  </a:lnTo>
                  <a:lnTo>
                    <a:pt x="1122" y="1434"/>
                  </a:lnTo>
                  <a:lnTo>
                    <a:pt x="1128" y="1428"/>
                  </a:lnTo>
                  <a:lnTo>
                    <a:pt x="1134" y="1428"/>
                  </a:lnTo>
                  <a:lnTo>
                    <a:pt x="1140" y="1434"/>
                  </a:lnTo>
                  <a:lnTo>
                    <a:pt x="1146" y="1446"/>
                  </a:lnTo>
                  <a:lnTo>
                    <a:pt x="1146" y="1452"/>
                  </a:lnTo>
                  <a:lnTo>
                    <a:pt x="1152" y="1464"/>
                  </a:lnTo>
                  <a:lnTo>
                    <a:pt x="1164" y="1464"/>
                  </a:lnTo>
                  <a:lnTo>
                    <a:pt x="1176" y="1476"/>
                  </a:lnTo>
                  <a:lnTo>
                    <a:pt x="1176" y="1488"/>
                  </a:lnTo>
                  <a:lnTo>
                    <a:pt x="1182" y="1500"/>
                  </a:lnTo>
                  <a:lnTo>
                    <a:pt x="1182" y="1512"/>
                  </a:lnTo>
                  <a:lnTo>
                    <a:pt x="1200" y="1512"/>
                  </a:lnTo>
                  <a:lnTo>
                    <a:pt x="1218" y="1500"/>
                  </a:lnTo>
                  <a:lnTo>
                    <a:pt x="1224" y="1512"/>
                  </a:lnTo>
                  <a:lnTo>
                    <a:pt x="1224" y="1518"/>
                  </a:lnTo>
                  <a:lnTo>
                    <a:pt x="1230" y="1518"/>
                  </a:lnTo>
                  <a:lnTo>
                    <a:pt x="1236" y="1500"/>
                  </a:lnTo>
                  <a:lnTo>
                    <a:pt x="1242" y="1464"/>
                  </a:lnTo>
                  <a:lnTo>
                    <a:pt x="1242" y="1416"/>
                  </a:lnTo>
                  <a:lnTo>
                    <a:pt x="1218" y="1416"/>
                  </a:lnTo>
                  <a:lnTo>
                    <a:pt x="1218" y="1434"/>
                  </a:lnTo>
                  <a:lnTo>
                    <a:pt x="1212" y="1440"/>
                  </a:lnTo>
                  <a:lnTo>
                    <a:pt x="1206" y="1440"/>
                  </a:lnTo>
                  <a:lnTo>
                    <a:pt x="1194" y="1434"/>
                  </a:lnTo>
                  <a:lnTo>
                    <a:pt x="1164" y="1404"/>
                  </a:lnTo>
                  <a:lnTo>
                    <a:pt x="1158" y="1404"/>
                  </a:lnTo>
                  <a:lnTo>
                    <a:pt x="1158" y="1398"/>
                  </a:lnTo>
                  <a:lnTo>
                    <a:pt x="1152" y="1398"/>
                  </a:lnTo>
                  <a:lnTo>
                    <a:pt x="1140" y="1386"/>
                  </a:lnTo>
                  <a:lnTo>
                    <a:pt x="1140" y="1362"/>
                  </a:lnTo>
                  <a:lnTo>
                    <a:pt x="1146" y="1350"/>
                  </a:lnTo>
                  <a:lnTo>
                    <a:pt x="1152" y="1332"/>
                  </a:lnTo>
                  <a:lnTo>
                    <a:pt x="1158" y="1320"/>
                  </a:lnTo>
                  <a:lnTo>
                    <a:pt x="1170" y="1308"/>
                  </a:lnTo>
                  <a:lnTo>
                    <a:pt x="1170" y="1254"/>
                  </a:lnTo>
                  <a:lnTo>
                    <a:pt x="1164" y="1236"/>
                  </a:lnTo>
                  <a:lnTo>
                    <a:pt x="1164" y="1212"/>
                  </a:lnTo>
                  <a:lnTo>
                    <a:pt x="1158" y="1206"/>
                  </a:lnTo>
                  <a:lnTo>
                    <a:pt x="1158" y="1200"/>
                  </a:lnTo>
                  <a:lnTo>
                    <a:pt x="1152" y="1194"/>
                  </a:lnTo>
                  <a:lnTo>
                    <a:pt x="1152" y="1188"/>
                  </a:lnTo>
                  <a:lnTo>
                    <a:pt x="1140" y="1176"/>
                  </a:lnTo>
                  <a:lnTo>
                    <a:pt x="1146" y="1176"/>
                  </a:lnTo>
                  <a:lnTo>
                    <a:pt x="1152" y="1170"/>
                  </a:lnTo>
                  <a:lnTo>
                    <a:pt x="1164" y="1164"/>
                  </a:lnTo>
                  <a:lnTo>
                    <a:pt x="1182" y="1146"/>
                  </a:lnTo>
                  <a:lnTo>
                    <a:pt x="1182" y="1116"/>
                  </a:lnTo>
                  <a:lnTo>
                    <a:pt x="1194" y="1116"/>
                  </a:lnTo>
                  <a:lnTo>
                    <a:pt x="1212" y="1110"/>
                  </a:lnTo>
                  <a:lnTo>
                    <a:pt x="1230" y="1110"/>
                  </a:lnTo>
                  <a:lnTo>
                    <a:pt x="1242" y="1104"/>
                  </a:lnTo>
                  <a:lnTo>
                    <a:pt x="1260" y="1104"/>
                  </a:lnTo>
                  <a:lnTo>
                    <a:pt x="1284" y="1092"/>
                  </a:lnTo>
                  <a:lnTo>
                    <a:pt x="1290" y="1092"/>
                  </a:lnTo>
                  <a:lnTo>
                    <a:pt x="1290" y="1086"/>
                  </a:lnTo>
                  <a:lnTo>
                    <a:pt x="1284" y="1074"/>
                  </a:lnTo>
                  <a:lnTo>
                    <a:pt x="1272" y="1062"/>
                  </a:lnTo>
                  <a:lnTo>
                    <a:pt x="1272" y="1014"/>
                  </a:lnTo>
                  <a:lnTo>
                    <a:pt x="1248" y="1014"/>
                  </a:lnTo>
                  <a:lnTo>
                    <a:pt x="1248" y="1008"/>
                  </a:lnTo>
                  <a:lnTo>
                    <a:pt x="1242" y="996"/>
                  </a:lnTo>
                  <a:lnTo>
                    <a:pt x="1242" y="978"/>
                  </a:lnTo>
                  <a:lnTo>
                    <a:pt x="1236" y="972"/>
                  </a:lnTo>
                  <a:lnTo>
                    <a:pt x="1224" y="966"/>
                  </a:lnTo>
                  <a:lnTo>
                    <a:pt x="1218" y="960"/>
                  </a:lnTo>
                  <a:lnTo>
                    <a:pt x="1206" y="936"/>
                  </a:lnTo>
                  <a:lnTo>
                    <a:pt x="1206" y="906"/>
                  </a:lnTo>
                  <a:lnTo>
                    <a:pt x="1212" y="900"/>
                  </a:lnTo>
                  <a:lnTo>
                    <a:pt x="1212" y="876"/>
                  </a:lnTo>
                  <a:lnTo>
                    <a:pt x="1200" y="864"/>
                  </a:lnTo>
                  <a:lnTo>
                    <a:pt x="1194" y="852"/>
                  </a:lnTo>
                  <a:lnTo>
                    <a:pt x="1194" y="804"/>
                  </a:lnTo>
                  <a:lnTo>
                    <a:pt x="1200" y="780"/>
                  </a:lnTo>
                  <a:lnTo>
                    <a:pt x="1200" y="750"/>
                  </a:lnTo>
                  <a:lnTo>
                    <a:pt x="1212" y="738"/>
                  </a:lnTo>
                  <a:lnTo>
                    <a:pt x="1218" y="744"/>
                  </a:lnTo>
                  <a:lnTo>
                    <a:pt x="1218" y="732"/>
                  </a:lnTo>
                  <a:lnTo>
                    <a:pt x="1224" y="726"/>
                  </a:lnTo>
                  <a:lnTo>
                    <a:pt x="1224" y="696"/>
                  </a:lnTo>
                  <a:lnTo>
                    <a:pt x="1218" y="690"/>
                  </a:lnTo>
                  <a:lnTo>
                    <a:pt x="1206" y="684"/>
                  </a:lnTo>
                  <a:lnTo>
                    <a:pt x="1200" y="678"/>
                  </a:lnTo>
                  <a:lnTo>
                    <a:pt x="1188" y="648"/>
                  </a:lnTo>
                  <a:lnTo>
                    <a:pt x="1182" y="642"/>
                  </a:lnTo>
                  <a:lnTo>
                    <a:pt x="1176" y="642"/>
                  </a:lnTo>
                  <a:lnTo>
                    <a:pt x="1176" y="636"/>
                  </a:lnTo>
                  <a:lnTo>
                    <a:pt x="1182" y="624"/>
                  </a:lnTo>
                  <a:lnTo>
                    <a:pt x="1194" y="618"/>
                  </a:lnTo>
                  <a:lnTo>
                    <a:pt x="1206" y="606"/>
                  </a:lnTo>
                  <a:lnTo>
                    <a:pt x="1206" y="594"/>
                  </a:lnTo>
                  <a:lnTo>
                    <a:pt x="1200" y="588"/>
                  </a:lnTo>
                  <a:lnTo>
                    <a:pt x="1194" y="576"/>
                  </a:lnTo>
                  <a:lnTo>
                    <a:pt x="1194" y="570"/>
                  </a:lnTo>
                  <a:lnTo>
                    <a:pt x="1200" y="564"/>
                  </a:lnTo>
                  <a:lnTo>
                    <a:pt x="1224" y="552"/>
                  </a:lnTo>
                  <a:lnTo>
                    <a:pt x="1230" y="546"/>
                  </a:lnTo>
                  <a:lnTo>
                    <a:pt x="1236" y="546"/>
                  </a:lnTo>
                  <a:lnTo>
                    <a:pt x="1242" y="46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49" name="Congo (Brazzaville)" descr="© INSCALE GmbH, 05.05.2010&#10;http://www.presentationload.com/">
              <a:extLst>
                <a:ext uri="{FF2B5EF4-FFF2-40B4-BE49-F238E27FC236}">
                  <a16:creationId xmlns:a16="http://schemas.microsoft.com/office/drawing/2014/main" id="{2A2DD8F5-E161-454C-A180-A9BCE98E0108}"/>
                </a:ext>
              </a:extLst>
            </p:cNvPr>
            <p:cNvSpPr>
              <a:spLocks/>
            </p:cNvSpPr>
            <p:nvPr/>
          </p:nvSpPr>
          <p:spPr bwMode="gray">
            <a:xfrm>
              <a:off x="4533349" y="3104336"/>
              <a:ext cx="203086" cy="265347"/>
            </a:xfrm>
            <a:custGeom>
              <a:avLst/>
              <a:gdLst>
                <a:gd name="T0" fmla="*/ 2147483647 w 534"/>
                <a:gd name="T1" fmla="*/ 2147483647 h 702"/>
                <a:gd name="T2" fmla="*/ 2147483647 w 534"/>
                <a:gd name="T3" fmla="*/ 2147483647 h 702"/>
                <a:gd name="T4" fmla="*/ 2147483647 w 534"/>
                <a:gd name="T5" fmla="*/ 2147483647 h 702"/>
                <a:gd name="T6" fmla="*/ 2147483647 w 534"/>
                <a:gd name="T7" fmla="*/ 2147483647 h 702"/>
                <a:gd name="T8" fmla="*/ 2147483647 w 534"/>
                <a:gd name="T9" fmla="*/ 2147483647 h 702"/>
                <a:gd name="T10" fmla="*/ 2147483647 w 534"/>
                <a:gd name="T11" fmla="*/ 2147483647 h 702"/>
                <a:gd name="T12" fmla="*/ 2147483647 w 534"/>
                <a:gd name="T13" fmla="*/ 2147483647 h 702"/>
                <a:gd name="T14" fmla="*/ 2147483647 w 534"/>
                <a:gd name="T15" fmla="*/ 2147483647 h 702"/>
                <a:gd name="T16" fmla="*/ 2147483647 w 534"/>
                <a:gd name="T17" fmla="*/ 2147483647 h 702"/>
                <a:gd name="T18" fmla="*/ 2147483647 w 534"/>
                <a:gd name="T19" fmla="*/ 2147483647 h 702"/>
                <a:gd name="T20" fmla="*/ 2147483647 w 534"/>
                <a:gd name="T21" fmla="*/ 2147483647 h 702"/>
                <a:gd name="T22" fmla="*/ 2147483647 w 534"/>
                <a:gd name="T23" fmla="*/ 2147483647 h 702"/>
                <a:gd name="T24" fmla="*/ 2147483647 w 534"/>
                <a:gd name="T25" fmla="*/ 2147483647 h 702"/>
                <a:gd name="T26" fmla="*/ 2147483647 w 534"/>
                <a:gd name="T27" fmla="*/ 2147483647 h 702"/>
                <a:gd name="T28" fmla="*/ 2147483647 w 534"/>
                <a:gd name="T29" fmla="*/ 2147483647 h 702"/>
                <a:gd name="T30" fmla="*/ 2147483647 w 534"/>
                <a:gd name="T31" fmla="*/ 2147483647 h 702"/>
                <a:gd name="T32" fmla="*/ 2147483647 w 534"/>
                <a:gd name="T33" fmla="*/ 2147483647 h 702"/>
                <a:gd name="T34" fmla="*/ 2147483647 w 534"/>
                <a:gd name="T35" fmla="*/ 2147483647 h 702"/>
                <a:gd name="T36" fmla="*/ 2147483647 w 534"/>
                <a:gd name="T37" fmla="*/ 2147483647 h 702"/>
                <a:gd name="T38" fmla="*/ 2147483647 w 534"/>
                <a:gd name="T39" fmla="*/ 2147483647 h 702"/>
                <a:gd name="T40" fmla="*/ 2147483647 w 534"/>
                <a:gd name="T41" fmla="*/ 2147483647 h 702"/>
                <a:gd name="T42" fmla="*/ 2147483647 w 534"/>
                <a:gd name="T43" fmla="*/ 2147483647 h 702"/>
                <a:gd name="T44" fmla="*/ 2147483647 w 534"/>
                <a:gd name="T45" fmla="*/ 2147483647 h 702"/>
                <a:gd name="T46" fmla="*/ 2147483647 w 534"/>
                <a:gd name="T47" fmla="*/ 2147483647 h 702"/>
                <a:gd name="T48" fmla="*/ 2147483647 w 534"/>
                <a:gd name="T49" fmla="*/ 2147483647 h 702"/>
                <a:gd name="T50" fmla="*/ 0 w 534"/>
                <a:gd name="T51" fmla="*/ 2147483647 h 702"/>
                <a:gd name="T52" fmla="*/ 2147483647 w 534"/>
                <a:gd name="T53" fmla="*/ 2147483647 h 702"/>
                <a:gd name="T54" fmla="*/ 2147483647 w 534"/>
                <a:gd name="T55" fmla="*/ 2147483647 h 702"/>
                <a:gd name="T56" fmla="*/ 2147483647 w 534"/>
                <a:gd name="T57" fmla="*/ 2147483647 h 702"/>
                <a:gd name="T58" fmla="*/ 2147483647 w 534"/>
                <a:gd name="T59" fmla="*/ 2147483647 h 702"/>
                <a:gd name="T60" fmla="*/ 2147483647 w 534"/>
                <a:gd name="T61" fmla="*/ 2147483647 h 702"/>
                <a:gd name="T62" fmla="*/ 2147483647 w 534"/>
                <a:gd name="T63" fmla="*/ 2147483647 h 702"/>
                <a:gd name="T64" fmla="*/ 2147483647 w 534"/>
                <a:gd name="T65" fmla="*/ 2147483647 h 702"/>
                <a:gd name="T66" fmla="*/ 2147483647 w 534"/>
                <a:gd name="T67" fmla="*/ 2147483647 h 702"/>
                <a:gd name="T68" fmla="*/ 2147483647 w 534"/>
                <a:gd name="T69" fmla="*/ 2147483647 h 702"/>
                <a:gd name="T70" fmla="*/ 2147483647 w 534"/>
                <a:gd name="T71" fmla="*/ 2147483647 h 702"/>
                <a:gd name="T72" fmla="*/ 2147483647 w 534"/>
                <a:gd name="T73" fmla="*/ 2147483647 h 702"/>
                <a:gd name="T74" fmla="*/ 2147483647 w 534"/>
                <a:gd name="T75" fmla="*/ 2147483647 h 702"/>
                <a:gd name="T76" fmla="*/ 2147483647 w 534"/>
                <a:gd name="T77" fmla="*/ 2147483647 h 702"/>
                <a:gd name="T78" fmla="*/ 2147483647 w 534"/>
                <a:gd name="T79" fmla="*/ 2147483647 h 702"/>
                <a:gd name="T80" fmla="*/ 2147483647 w 534"/>
                <a:gd name="T81" fmla="*/ 2147483647 h 702"/>
                <a:gd name="T82" fmla="*/ 2147483647 w 534"/>
                <a:gd name="T83" fmla="*/ 2147483647 h 702"/>
                <a:gd name="T84" fmla="*/ 2147483647 w 534"/>
                <a:gd name="T85" fmla="*/ 2147483647 h 702"/>
                <a:gd name="T86" fmla="*/ 2147483647 w 534"/>
                <a:gd name="T87" fmla="*/ 2147483647 h 702"/>
                <a:gd name="T88" fmla="*/ 2147483647 w 534"/>
                <a:gd name="T89" fmla="*/ 2147483647 h 702"/>
                <a:gd name="T90" fmla="*/ 2147483647 w 534"/>
                <a:gd name="T91" fmla="*/ 2147483647 h 702"/>
                <a:gd name="T92" fmla="*/ 2147483647 w 534"/>
                <a:gd name="T93" fmla="*/ 2147483647 h 702"/>
                <a:gd name="T94" fmla="*/ 2147483647 w 534"/>
                <a:gd name="T95" fmla="*/ 2147483647 h 702"/>
                <a:gd name="T96" fmla="*/ 2147483647 w 534"/>
                <a:gd name="T97" fmla="*/ 2147483647 h 702"/>
                <a:gd name="T98" fmla="*/ 2147483647 w 534"/>
                <a:gd name="T99" fmla="*/ 2147483647 h 702"/>
                <a:gd name="T100" fmla="*/ 2147483647 w 534"/>
                <a:gd name="T101" fmla="*/ 2147483647 h 702"/>
                <a:gd name="T102" fmla="*/ 2147483647 w 534"/>
                <a:gd name="T103" fmla="*/ 2147483647 h 7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4"/>
                <a:gd name="T157" fmla="*/ 0 h 702"/>
                <a:gd name="T158" fmla="*/ 534 w 534"/>
                <a:gd name="T159" fmla="*/ 702 h 70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4" h="702">
                  <a:moveTo>
                    <a:pt x="366" y="120"/>
                  </a:moveTo>
                  <a:lnTo>
                    <a:pt x="360" y="126"/>
                  </a:lnTo>
                  <a:lnTo>
                    <a:pt x="354" y="168"/>
                  </a:lnTo>
                  <a:lnTo>
                    <a:pt x="330" y="144"/>
                  </a:lnTo>
                  <a:lnTo>
                    <a:pt x="294" y="144"/>
                  </a:lnTo>
                  <a:lnTo>
                    <a:pt x="288" y="138"/>
                  </a:lnTo>
                  <a:lnTo>
                    <a:pt x="276" y="138"/>
                  </a:lnTo>
                  <a:lnTo>
                    <a:pt x="270" y="132"/>
                  </a:lnTo>
                  <a:lnTo>
                    <a:pt x="258" y="126"/>
                  </a:lnTo>
                  <a:lnTo>
                    <a:pt x="210" y="126"/>
                  </a:lnTo>
                  <a:lnTo>
                    <a:pt x="192" y="132"/>
                  </a:lnTo>
                  <a:lnTo>
                    <a:pt x="162" y="132"/>
                  </a:lnTo>
                  <a:lnTo>
                    <a:pt x="144" y="162"/>
                  </a:lnTo>
                  <a:lnTo>
                    <a:pt x="150" y="198"/>
                  </a:lnTo>
                  <a:lnTo>
                    <a:pt x="156" y="204"/>
                  </a:lnTo>
                  <a:lnTo>
                    <a:pt x="180" y="204"/>
                  </a:lnTo>
                  <a:lnTo>
                    <a:pt x="186" y="198"/>
                  </a:lnTo>
                  <a:lnTo>
                    <a:pt x="186" y="180"/>
                  </a:lnTo>
                  <a:lnTo>
                    <a:pt x="204" y="180"/>
                  </a:lnTo>
                  <a:lnTo>
                    <a:pt x="210" y="186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28" y="198"/>
                  </a:lnTo>
                  <a:lnTo>
                    <a:pt x="228" y="216"/>
                  </a:lnTo>
                  <a:lnTo>
                    <a:pt x="240" y="222"/>
                  </a:lnTo>
                  <a:lnTo>
                    <a:pt x="240" y="234"/>
                  </a:lnTo>
                  <a:lnTo>
                    <a:pt x="234" y="240"/>
                  </a:lnTo>
                  <a:lnTo>
                    <a:pt x="228" y="252"/>
                  </a:lnTo>
                  <a:lnTo>
                    <a:pt x="222" y="258"/>
                  </a:lnTo>
                  <a:lnTo>
                    <a:pt x="210" y="258"/>
                  </a:lnTo>
                  <a:lnTo>
                    <a:pt x="198" y="282"/>
                  </a:lnTo>
                  <a:lnTo>
                    <a:pt x="198" y="318"/>
                  </a:lnTo>
                  <a:lnTo>
                    <a:pt x="216" y="324"/>
                  </a:lnTo>
                  <a:lnTo>
                    <a:pt x="222" y="342"/>
                  </a:lnTo>
                  <a:lnTo>
                    <a:pt x="240" y="342"/>
                  </a:lnTo>
                  <a:lnTo>
                    <a:pt x="246" y="348"/>
                  </a:lnTo>
                  <a:lnTo>
                    <a:pt x="246" y="360"/>
                  </a:lnTo>
                  <a:lnTo>
                    <a:pt x="240" y="366"/>
                  </a:lnTo>
                  <a:lnTo>
                    <a:pt x="240" y="414"/>
                  </a:lnTo>
                  <a:lnTo>
                    <a:pt x="234" y="426"/>
                  </a:lnTo>
                  <a:lnTo>
                    <a:pt x="240" y="450"/>
                  </a:lnTo>
                  <a:lnTo>
                    <a:pt x="234" y="456"/>
                  </a:lnTo>
                  <a:lnTo>
                    <a:pt x="222" y="462"/>
                  </a:lnTo>
                  <a:lnTo>
                    <a:pt x="222" y="486"/>
                  </a:lnTo>
                  <a:lnTo>
                    <a:pt x="216" y="498"/>
                  </a:lnTo>
                  <a:lnTo>
                    <a:pt x="210" y="504"/>
                  </a:lnTo>
                  <a:lnTo>
                    <a:pt x="198" y="504"/>
                  </a:lnTo>
                  <a:lnTo>
                    <a:pt x="192" y="498"/>
                  </a:lnTo>
                  <a:lnTo>
                    <a:pt x="192" y="468"/>
                  </a:lnTo>
                  <a:lnTo>
                    <a:pt x="186" y="468"/>
                  </a:lnTo>
                  <a:lnTo>
                    <a:pt x="180" y="474"/>
                  </a:lnTo>
                  <a:lnTo>
                    <a:pt x="174" y="486"/>
                  </a:lnTo>
                  <a:lnTo>
                    <a:pt x="168" y="492"/>
                  </a:lnTo>
                  <a:lnTo>
                    <a:pt x="138" y="492"/>
                  </a:lnTo>
                  <a:lnTo>
                    <a:pt x="120" y="450"/>
                  </a:lnTo>
                  <a:lnTo>
                    <a:pt x="90" y="450"/>
                  </a:lnTo>
                  <a:lnTo>
                    <a:pt x="90" y="456"/>
                  </a:lnTo>
                  <a:lnTo>
                    <a:pt x="108" y="474"/>
                  </a:lnTo>
                  <a:lnTo>
                    <a:pt x="96" y="480"/>
                  </a:lnTo>
                  <a:lnTo>
                    <a:pt x="90" y="492"/>
                  </a:lnTo>
                  <a:lnTo>
                    <a:pt x="84" y="498"/>
                  </a:lnTo>
                  <a:lnTo>
                    <a:pt x="66" y="498"/>
                  </a:lnTo>
                  <a:lnTo>
                    <a:pt x="54" y="492"/>
                  </a:lnTo>
                  <a:lnTo>
                    <a:pt x="42" y="492"/>
                  </a:lnTo>
                  <a:lnTo>
                    <a:pt x="36" y="486"/>
                  </a:lnTo>
                  <a:lnTo>
                    <a:pt x="30" y="486"/>
                  </a:lnTo>
                  <a:lnTo>
                    <a:pt x="30" y="504"/>
                  </a:lnTo>
                  <a:lnTo>
                    <a:pt x="36" y="510"/>
                  </a:lnTo>
                  <a:lnTo>
                    <a:pt x="36" y="522"/>
                  </a:lnTo>
                  <a:lnTo>
                    <a:pt x="24" y="522"/>
                  </a:lnTo>
                  <a:lnTo>
                    <a:pt x="54" y="540"/>
                  </a:lnTo>
                  <a:lnTo>
                    <a:pt x="36" y="552"/>
                  </a:lnTo>
                  <a:lnTo>
                    <a:pt x="54" y="564"/>
                  </a:lnTo>
                  <a:lnTo>
                    <a:pt x="54" y="600"/>
                  </a:lnTo>
                  <a:lnTo>
                    <a:pt x="48" y="606"/>
                  </a:lnTo>
                  <a:lnTo>
                    <a:pt x="30" y="588"/>
                  </a:lnTo>
                  <a:lnTo>
                    <a:pt x="6" y="600"/>
                  </a:lnTo>
                  <a:lnTo>
                    <a:pt x="0" y="618"/>
                  </a:lnTo>
                  <a:lnTo>
                    <a:pt x="54" y="666"/>
                  </a:lnTo>
                  <a:lnTo>
                    <a:pt x="54" y="684"/>
                  </a:lnTo>
                  <a:lnTo>
                    <a:pt x="72" y="702"/>
                  </a:lnTo>
                  <a:lnTo>
                    <a:pt x="72" y="690"/>
                  </a:lnTo>
                  <a:lnTo>
                    <a:pt x="90" y="690"/>
                  </a:lnTo>
                  <a:lnTo>
                    <a:pt x="90" y="672"/>
                  </a:lnTo>
                  <a:lnTo>
                    <a:pt x="102" y="666"/>
                  </a:lnTo>
                  <a:lnTo>
                    <a:pt x="108" y="660"/>
                  </a:lnTo>
                  <a:lnTo>
                    <a:pt x="120" y="654"/>
                  </a:lnTo>
                  <a:lnTo>
                    <a:pt x="126" y="648"/>
                  </a:lnTo>
                  <a:lnTo>
                    <a:pt x="132" y="654"/>
                  </a:lnTo>
                  <a:lnTo>
                    <a:pt x="132" y="660"/>
                  </a:lnTo>
                  <a:lnTo>
                    <a:pt x="138" y="666"/>
                  </a:lnTo>
                  <a:lnTo>
                    <a:pt x="138" y="672"/>
                  </a:lnTo>
                  <a:lnTo>
                    <a:pt x="150" y="672"/>
                  </a:lnTo>
                  <a:lnTo>
                    <a:pt x="150" y="678"/>
                  </a:lnTo>
                  <a:lnTo>
                    <a:pt x="156" y="684"/>
                  </a:lnTo>
                  <a:lnTo>
                    <a:pt x="156" y="690"/>
                  </a:lnTo>
                  <a:lnTo>
                    <a:pt x="162" y="696"/>
                  </a:lnTo>
                  <a:lnTo>
                    <a:pt x="174" y="696"/>
                  </a:lnTo>
                  <a:lnTo>
                    <a:pt x="180" y="690"/>
                  </a:lnTo>
                  <a:lnTo>
                    <a:pt x="186" y="678"/>
                  </a:lnTo>
                  <a:lnTo>
                    <a:pt x="186" y="660"/>
                  </a:lnTo>
                  <a:lnTo>
                    <a:pt x="210" y="666"/>
                  </a:lnTo>
                  <a:lnTo>
                    <a:pt x="228" y="648"/>
                  </a:lnTo>
                  <a:lnTo>
                    <a:pt x="234" y="648"/>
                  </a:lnTo>
                  <a:lnTo>
                    <a:pt x="234" y="678"/>
                  </a:lnTo>
                  <a:lnTo>
                    <a:pt x="228" y="690"/>
                  </a:lnTo>
                  <a:lnTo>
                    <a:pt x="234" y="696"/>
                  </a:lnTo>
                  <a:lnTo>
                    <a:pt x="252" y="696"/>
                  </a:lnTo>
                  <a:lnTo>
                    <a:pt x="264" y="690"/>
                  </a:lnTo>
                  <a:lnTo>
                    <a:pt x="270" y="684"/>
                  </a:lnTo>
                  <a:lnTo>
                    <a:pt x="276" y="672"/>
                  </a:lnTo>
                  <a:lnTo>
                    <a:pt x="294" y="654"/>
                  </a:lnTo>
                  <a:lnTo>
                    <a:pt x="300" y="642"/>
                  </a:lnTo>
                  <a:lnTo>
                    <a:pt x="312" y="630"/>
                  </a:lnTo>
                  <a:lnTo>
                    <a:pt x="330" y="630"/>
                  </a:lnTo>
                  <a:lnTo>
                    <a:pt x="336" y="624"/>
                  </a:lnTo>
                  <a:lnTo>
                    <a:pt x="366" y="582"/>
                  </a:lnTo>
                  <a:lnTo>
                    <a:pt x="360" y="480"/>
                  </a:lnTo>
                  <a:lnTo>
                    <a:pt x="366" y="480"/>
                  </a:lnTo>
                  <a:lnTo>
                    <a:pt x="390" y="456"/>
                  </a:lnTo>
                  <a:lnTo>
                    <a:pt x="390" y="420"/>
                  </a:lnTo>
                  <a:lnTo>
                    <a:pt x="396" y="408"/>
                  </a:lnTo>
                  <a:lnTo>
                    <a:pt x="402" y="402"/>
                  </a:lnTo>
                  <a:lnTo>
                    <a:pt x="450" y="378"/>
                  </a:lnTo>
                  <a:lnTo>
                    <a:pt x="456" y="366"/>
                  </a:lnTo>
                  <a:lnTo>
                    <a:pt x="468" y="360"/>
                  </a:lnTo>
                  <a:lnTo>
                    <a:pt x="474" y="354"/>
                  </a:lnTo>
                  <a:lnTo>
                    <a:pt x="474" y="300"/>
                  </a:lnTo>
                  <a:lnTo>
                    <a:pt x="486" y="294"/>
                  </a:lnTo>
                  <a:lnTo>
                    <a:pt x="492" y="282"/>
                  </a:lnTo>
                  <a:lnTo>
                    <a:pt x="492" y="258"/>
                  </a:lnTo>
                  <a:lnTo>
                    <a:pt x="486" y="246"/>
                  </a:lnTo>
                  <a:lnTo>
                    <a:pt x="480" y="240"/>
                  </a:lnTo>
                  <a:lnTo>
                    <a:pt x="480" y="228"/>
                  </a:lnTo>
                  <a:lnTo>
                    <a:pt x="498" y="192"/>
                  </a:lnTo>
                  <a:lnTo>
                    <a:pt x="498" y="168"/>
                  </a:lnTo>
                  <a:lnTo>
                    <a:pt x="492" y="156"/>
                  </a:lnTo>
                  <a:lnTo>
                    <a:pt x="492" y="126"/>
                  </a:lnTo>
                  <a:lnTo>
                    <a:pt x="498" y="120"/>
                  </a:lnTo>
                  <a:lnTo>
                    <a:pt x="510" y="96"/>
                  </a:lnTo>
                  <a:lnTo>
                    <a:pt x="522" y="84"/>
                  </a:lnTo>
                  <a:lnTo>
                    <a:pt x="528" y="66"/>
                  </a:lnTo>
                  <a:lnTo>
                    <a:pt x="534" y="54"/>
                  </a:lnTo>
                  <a:lnTo>
                    <a:pt x="534" y="18"/>
                  </a:lnTo>
                  <a:lnTo>
                    <a:pt x="522" y="6"/>
                  </a:lnTo>
                  <a:lnTo>
                    <a:pt x="510" y="18"/>
                  </a:lnTo>
                  <a:lnTo>
                    <a:pt x="498" y="18"/>
                  </a:lnTo>
                  <a:lnTo>
                    <a:pt x="462" y="0"/>
                  </a:lnTo>
                  <a:lnTo>
                    <a:pt x="444" y="0"/>
                  </a:lnTo>
                  <a:lnTo>
                    <a:pt x="426" y="18"/>
                  </a:lnTo>
                  <a:lnTo>
                    <a:pt x="396" y="18"/>
                  </a:lnTo>
                  <a:lnTo>
                    <a:pt x="378" y="48"/>
                  </a:lnTo>
                  <a:lnTo>
                    <a:pt x="390" y="60"/>
                  </a:lnTo>
                  <a:lnTo>
                    <a:pt x="390" y="84"/>
                  </a:lnTo>
                  <a:lnTo>
                    <a:pt x="384" y="96"/>
                  </a:lnTo>
                  <a:lnTo>
                    <a:pt x="378" y="102"/>
                  </a:lnTo>
                  <a:lnTo>
                    <a:pt x="372" y="114"/>
                  </a:lnTo>
                  <a:lnTo>
                    <a:pt x="366" y="1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0" name="Colombia" descr="© INSCALE GmbH, 05.05.2010&#10;http://www.presentationload.com/">
              <a:extLst>
                <a:ext uri="{FF2B5EF4-FFF2-40B4-BE49-F238E27FC236}">
                  <a16:creationId xmlns:a16="http://schemas.microsoft.com/office/drawing/2014/main" id="{33DB7482-06C3-4CD0-84F4-3B89FE6D0D70}"/>
                </a:ext>
              </a:extLst>
            </p:cNvPr>
            <p:cNvSpPr>
              <a:spLocks/>
            </p:cNvSpPr>
            <p:nvPr/>
          </p:nvSpPr>
          <p:spPr bwMode="gray">
            <a:xfrm>
              <a:off x="2100775" y="2837508"/>
              <a:ext cx="329086" cy="509938"/>
            </a:xfrm>
            <a:custGeom>
              <a:avLst/>
              <a:gdLst>
                <a:gd name="T0" fmla="*/ 2147483647 w 870"/>
                <a:gd name="T1" fmla="*/ 2147483647 h 1344"/>
                <a:gd name="T2" fmla="*/ 2147483647 w 870"/>
                <a:gd name="T3" fmla="*/ 2147483647 h 1344"/>
                <a:gd name="T4" fmla="*/ 2147483647 w 870"/>
                <a:gd name="T5" fmla="*/ 2147483647 h 1344"/>
                <a:gd name="T6" fmla="*/ 2147483647 w 870"/>
                <a:gd name="T7" fmla="*/ 2147483647 h 1344"/>
                <a:gd name="T8" fmla="*/ 2147483647 w 870"/>
                <a:gd name="T9" fmla="*/ 2147483647 h 1344"/>
                <a:gd name="T10" fmla="*/ 2147483647 w 870"/>
                <a:gd name="T11" fmla="*/ 2147483647 h 1344"/>
                <a:gd name="T12" fmla="*/ 2147483647 w 870"/>
                <a:gd name="T13" fmla="*/ 2147483647 h 1344"/>
                <a:gd name="T14" fmla="*/ 2147483647 w 870"/>
                <a:gd name="T15" fmla="*/ 2147483647 h 1344"/>
                <a:gd name="T16" fmla="*/ 2147483647 w 870"/>
                <a:gd name="T17" fmla="*/ 2147483647 h 1344"/>
                <a:gd name="T18" fmla="*/ 2147483647 w 870"/>
                <a:gd name="T19" fmla="*/ 2147483647 h 1344"/>
                <a:gd name="T20" fmla="*/ 2147483647 w 870"/>
                <a:gd name="T21" fmla="*/ 2147483647 h 1344"/>
                <a:gd name="T22" fmla="*/ 2147483647 w 870"/>
                <a:gd name="T23" fmla="*/ 2147483647 h 1344"/>
                <a:gd name="T24" fmla="*/ 2147483647 w 870"/>
                <a:gd name="T25" fmla="*/ 2147483647 h 1344"/>
                <a:gd name="T26" fmla="*/ 2147483647 w 870"/>
                <a:gd name="T27" fmla="*/ 2147483647 h 1344"/>
                <a:gd name="T28" fmla="*/ 2147483647 w 870"/>
                <a:gd name="T29" fmla="*/ 2147483647 h 1344"/>
                <a:gd name="T30" fmla="*/ 2147483647 w 870"/>
                <a:gd name="T31" fmla="*/ 2147483647 h 1344"/>
                <a:gd name="T32" fmla="*/ 2147483647 w 870"/>
                <a:gd name="T33" fmla="*/ 2147483647 h 1344"/>
                <a:gd name="T34" fmla="*/ 2147483647 w 870"/>
                <a:gd name="T35" fmla="*/ 2147483647 h 1344"/>
                <a:gd name="T36" fmla="*/ 2147483647 w 870"/>
                <a:gd name="T37" fmla="*/ 2147483647 h 1344"/>
                <a:gd name="T38" fmla="*/ 2147483647 w 870"/>
                <a:gd name="T39" fmla="*/ 2147483647 h 1344"/>
                <a:gd name="T40" fmla="*/ 2147483647 w 870"/>
                <a:gd name="T41" fmla="*/ 2147483647 h 1344"/>
                <a:gd name="T42" fmla="*/ 2147483647 w 870"/>
                <a:gd name="T43" fmla="*/ 2147483647 h 1344"/>
                <a:gd name="T44" fmla="*/ 2147483647 w 870"/>
                <a:gd name="T45" fmla="*/ 2147483647 h 1344"/>
                <a:gd name="T46" fmla="*/ 2147483647 w 870"/>
                <a:gd name="T47" fmla="*/ 2147483647 h 1344"/>
                <a:gd name="T48" fmla="*/ 2147483647 w 870"/>
                <a:gd name="T49" fmla="*/ 2147483647 h 1344"/>
                <a:gd name="T50" fmla="*/ 2147483647 w 870"/>
                <a:gd name="T51" fmla="*/ 2147483647 h 1344"/>
                <a:gd name="T52" fmla="*/ 2147483647 w 870"/>
                <a:gd name="T53" fmla="*/ 2147483647 h 1344"/>
                <a:gd name="T54" fmla="*/ 2147483647 w 870"/>
                <a:gd name="T55" fmla="*/ 2147483647 h 1344"/>
                <a:gd name="T56" fmla="*/ 2147483647 w 870"/>
                <a:gd name="T57" fmla="*/ 2147483647 h 1344"/>
                <a:gd name="T58" fmla="*/ 2147483647 w 870"/>
                <a:gd name="T59" fmla="*/ 2147483647 h 1344"/>
                <a:gd name="T60" fmla="*/ 2147483647 w 870"/>
                <a:gd name="T61" fmla="*/ 2147483647 h 1344"/>
                <a:gd name="T62" fmla="*/ 2147483647 w 870"/>
                <a:gd name="T63" fmla="*/ 2147483647 h 1344"/>
                <a:gd name="T64" fmla="*/ 2147483647 w 870"/>
                <a:gd name="T65" fmla="*/ 2147483647 h 1344"/>
                <a:gd name="T66" fmla="*/ 2147483647 w 870"/>
                <a:gd name="T67" fmla="*/ 2147483647 h 1344"/>
                <a:gd name="T68" fmla="*/ 2147483647 w 870"/>
                <a:gd name="T69" fmla="*/ 2147483647 h 1344"/>
                <a:gd name="T70" fmla="*/ 2147483647 w 870"/>
                <a:gd name="T71" fmla="*/ 2147483647 h 1344"/>
                <a:gd name="T72" fmla="*/ 2147483647 w 870"/>
                <a:gd name="T73" fmla="*/ 0 h 1344"/>
                <a:gd name="T74" fmla="*/ 2147483647 w 870"/>
                <a:gd name="T75" fmla="*/ 2147483647 h 1344"/>
                <a:gd name="T76" fmla="*/ 2147483647 w 870"/>
                <a:gd name="T77" fmla="*/ 2147483647 h 1344"/>
                <a:gd name="T78" fmla="*/ 2147483647 w 870"/>
                <a:gd name="T79" fmla="*/ 2147483647 h 1344"/>
                <a:gd name="T80" fmla="*/ 2147483647 w 870"/>
                <a:gd name="T81" fmla="*/ 2147483647 h 1344"/>
                <a:gd name="T82" fmla="*/ 2147483647 w 870"/>
                <a:gd name="T83" fmla="*/ 2147483647 h 1344"/>
                <a:gd name="T84" fmla="*/ 2147483647 w 870"/>
                <a:gd name="T85" fmla="*/ 2147483647 h 1344"/>
                <a:gd name="T86" fmla="*/ 2147483647 w 870"/>
                <a:gd name="T87" fmla="*/ 2147483647 h 1344"/>
                <a:gd name="T88" fmla="*/ 2147483647 w 870"/>
                <a:gd name="T89" fmla="*/ 2147483647 h 1344"/>
                <a:gd name="T90" fmla="*/ 2147483647 w 870"/>
                <a:gd name="T91" fmla="*/ 2147483647 h 1344"/>
                <a:gd name="T92" fmla="*/ 2147483647 w 870"/>
                <a:gd name="T93" fmla="*/ 2147483647 h 1344"/>
                <a:gd name="T94" fmla="*/ 2147483647 w 870"/>
                <a:gd name="T95" fmla="*/ 2147483647 h 1344"/>
                <a:gd name="T96" fmla="*/ 2147483647 w 870"/>
                <a:gd name="T97" fmla="*/ 2147483647 h 1344"/>
                <a:gd name="T98" fmla="*/ 2147483647 w 870"/>
                <a:gd name="T99" fmla="*/ 2147483647 h 1344"/>
                <a:gd name="T100" fmla="*/ 2147483647 w 870"/>
                <a:gd name="T101" fmla="*/ 2147483647 h 1344"/>
                <a:gd name="T102" fmla="*/ 2147483647 w 870"/>
                <a:gd name="T103" fmla="*/ 2147483647 h 1344"/>
                <a:gd name="T104" fmla="*/ 2147483647 w 870"/>
                <a:gd name="T105" fmla="*/ 2147483647 h 1344"/>
                <a:gd name="T106" fmla="*/ 2147483647 w 870"/>
                <a:gd name="T107" fmla="*/ 2147483647 h 134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70"/>
                <a:gd name="T163" fmla="*/ 0 h 1344"/>
                <a:gd name="T164" fmla="*/ 870 w 870"/>
                <a:gd name="T165" fmla="*/ 1344 h 134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70" h="1344">
                  <a:moveTo>
                    <a:pt x="36" y="912"/>
                  </a:moveTo>
                  <a:lnTo>
                    <a:pt x="60" y="924"/>
                  </a:lnTo>
                  <a:lnTo>
                    <a:pt x="66" y="936"/>
                  </a:lnTo>
                  <a:lnTo>
                    <a:pt x="84" y="936"/>
                  </a:lnTo>
                  <a:lnTo>
                    <a:pt x="96" y="942"/>
                  </a:lnTo>
                  <a:lnTo>
                    <a:pt x="102" y="948"/>
                  </a:lnTo>
                  <a:lnTo>
                    <a:pt x="108" y="960"/>
                  </a:lnTo>
                  <a:lnTo>
                    <a:pt x="108" y="966"/>
                  </a:lnTo>
                  <a:lnTo>
                    <a:pt x="114" y="972"/>
                  </a:lnTo>
                  <a:lnTo>
                    <a:pt x="126" y="978"/>
                  </a:lnTo>
                  <a:lnTo>
                    <a:pt x="138" y="978"/>
                  </a:lnTo>
                  <a:lnTo>
                    <a:pt x="144" y="972"/>
                  </a:lnTo>
                  <a:lnTo>
                    <a:pt x="156" y="978"/>
                  </a:lnTo>
                  <a:lnTo>
                    <a:pt x="162" y="984"/>
                  </a:lnTo>
                  <a:lnTo>
                    <a:pt x="186" y="984"/>
                  </a:lnTo>
                  <a:lnTo>
                    <a:pt x="186" y="972"/>
                  </a:lnTo>
                  <a:lnTo>
                    <a:pt x="192" y="966"/>
                  </a:lnTo>
                  <a:lnTo>
                    <a:pt x="198" y="966"/>
                  </a:lnTo>
                  <a:lnTo>
                    <a:pt x="210" y="972"/>
                  </a:lnTo>
                  <a:lnTo>
                    <a:pt x="210" y="978"/>
                  </a:lnTo>
                  <a:lnTo>
                    <a:pt x="216" y="984"/>
                  </a:lnTo>
                  <a:lnTo>
                    <a:pt x="216" y="990"/>
                  </a:lnTo>
                  <a:lnTo>
                    <a:pt x="228" y="1002"/>
                  </a:lnTo>
                  <a:lnTo>
                    <a:pt x="264" y="1002"/>
                  </a:lnTo>
                  <a:lnTo>
                    <a:pt x="276" y="1008"/>
                  </a:lnTo>
                  <a:lnTo>
                    <a:pt x="282" y="1014"/>
                  </a:lnTo>
                  <a:lnTo>
                    <a:pt x="294" y="1020"/>
                  </a:lnTo>
                  <a:lnTo>
                    <a:pt x="312" y="1038"/>
                  </a:lnTo>
                  <a:lnTo>
                    <a:pt x="324" y="1044"/>
                  </a:lnTo>
                  <a:lnTo>
                    <a:pt x="330" y="1050"/>
                  </a:lnTo>
                  <a:lnTo>
                    <a:pt x="342" y="1086"/>
                  </a:lnTo>
                  <a:lnTo>
                    <a:pt x="360" y="1086"/>
                  </a:lnTo>
                  <a:lnTo>
                    <a:pt x="372" y="1104"/>
                  </a:lnTo>
                  <a:lnTo>
                    <a:pt x="384" y="1104"/>
                  </a:lnTo>
                  <a:lnTo>
                    <a:pt x="390" y="1110"/>
                  </a:lnTo>
                  <a:lnTo>
                    <a:pt x="390" y="1134"/>
                  </a:lnTo>
                  <a:lnTo>
                    <a:pt x="396" y="1140"/>
                  </a:lnTo>
                  <a:lnTo>
                    <a:pt x="396" y="1146"/>
                  </a:lnTo>
                  <a:lnTo>
                    <a:pt x="408" y="1146"/>
                  </a:lnTo>
                  <a:lnTo>
                    <a:pt x="420" y="1152"/>
                  </a:lnTo>
                  <a:lnTo>
                    <a:pt x="426" y="1158"/>
                  </a:lnTo>
                  <a:lnTo>
                    <a:pt x="426" y="1164"/>
                  </a:lnTo>
                  <a:lnTo>
                    <a:pt x="420" y="1170"/>
                  </a:lnTo>
                  <a:lnTo>
                    <a:pt x="420" y="1194"/>
                  </a:lnTo>
                  <a:lnTo>
                    <a:pt x="432" y="1200"/>
                  </a:lnTo>
                  <a:lnTo>
                    <a:pt x="456" y="1206"/>
                  </a:lnTo>
                  <a:lnTo>
                    <a:pt x="492" y="1206"/>
                  </a:lnTo>
                  <a:lnTo>
                    <a:pt x="492" y="1194"/>
                  </a:lnTo>
                  <a:lnTo>
                    <a:pt x="504" y="1182"/>
                  </a:lnTo>
                  <a:lnTo>
                    <a:pt x="528" y="1182"/>
                  </a:lnTo>
                  <a:lnTo>
                    <a:pt x="534" y="1188"/>
                  </a:lnTo>
                  <a:lnTo>
                    <a:pt x="540" y="1188"/>
                  </a:lnTo>
                  <a:lnTo>
                    <a:pt x="546" y="1194"/>
                  </a:lnTo>
                  <a:lnTo>
                    <a:pt x="558" y="1194"/>
                  </a:lnTo>
                  <a:lnTo>
                    <a:pt x="570" y="1188"/>
                  </a:lnTo>
                  <a:lnTo>
                    <a:pt x="576" y="1182"/>
                  </a:lnTo>
                  <a:lnTo>
                    <a:pt x="588" y="1182"/>
                  </a:lnTo>
                  <a:lnTo>
                    <a:pt x="588" y="1188"/>
                  </a:lnTo>
                  <a:lnTo>
                    <a:pt x="594" y="1200"/>
                  </a:lnTo>
                  <a:lnTo>
                    <a:pt x="600" y="1206"/>
                  </a:lnTo>
                  <a:lnTo>
                    <a:pt x="624" y="1206"/>
                  </a:lnTo>
                  <a:lnTo>
                    <a:pt x="636" y="1212"/>
                  </a:lnTo>
                  <a:lnTo>
                    <a:pt x="642" y="1218"/>
                  </a:lnTo>
                  <a:lnTo>
                    <a:pt x="642" y="1236"/>
                  </a:lnTo>
                  <a:lnTo>
                    <a:pt x="636" y="1248"/>
                  </a:lnTo>
                  <a:lnTo>
                    <a:pt x="630" y="1254"/>
                  </a:lnTo>
                  <a:lnTo>
                    <a:pt x="624" y="1254"/>
                  </a:lnTo>
                  <a:lnTo>
                    <a:pt x="618" y="1260"/>
                  </a:lnTo>
                  <a:lnTo>
                    <a:pt x="618" y="1266"/>
                  </a:lnTo>
                  <a:lnTo>
                    <a:pt x="606" y="1290"/>
                  </a:lnTo>
                  <a:lnTo>
                    <a:pt x="606" y="1308"/>
                  </a:lnTo>
                  <a:lnTo>
                    <a:pt x="612" y="1314"/>
                  </a:lnTo>
                  <a:lnTo>
                    <a:pt x="630" y="1314"/>
                  </a:lnTo>
                  <a:lnTo>
                    <a:pt x="642" y="1332"/>
                  </a:lnTo>
                  <a:lnTo>
                    <a:pt x="660" y="1344"/>
                  </a:lnTo>
                  <a:lnTo>
                    <a:pt x="660" y="1308"/>
                  </a:lnTo>
                  <a:lnTo>
                    <a:pt x="666" y="1236"/>
                  </a:lnTo>
                  <a:lnTo>
                    <a:pt x="684" y="1188"/>
                  </a:lnTo>
                  <a:lnTo>
                    <a:pt x="678" y="1140"/>
                  </a:lnTo>
                  <a:lnTo>
                    <a:pt x="690" y="1128"/>
                  </a:lnTo>
                  <a:lnTo>
                    <a:pt x="696" y="1116"/>
                  </a:lnTo>
                  <a:lnTo>
                    <a:pt x="696" y="1104"/>
                  </a:lnTo>
                  <a:lnTo>
                    <a:pt x="690" y="1092"/>
                  </a:lnTo>
                  <a:lnTo>
                    <a:pt x="678" y="1080"/>
                  </a:lnTo>
                  <a:lnTo>
                    <a:pt x="678" y="1074"/>
                  </a:lnTo>
                  <a:lnTo>
                    <a:pt x="672" y="1068"/>
                  </a:lnTo>
                  <a:lnTo>
                    <a:pt x="672" y="1044"/>
                  </a:lnTo>
                  <a:lnTo>
                    <a:pt x="666" y="1038"/>
                  </a:lnTo>
                  <a:lnTo>
                    <a:pt x="654" y="1032"/>
                  </a:lnTo>
                  <a:lnTo>
                    <a:pt x="642" y="1020"/>
                  </a:lnTo>
                  <a:lnTo>
                    <a:pt x="636" y="1020"/>
                  </a:lnTo>
                  <a:lnTo>
                    <a:pt x="642" y="954"/>
                  </a:lnTo>
                  <a:lnTo>
                    <a:pt x="672" y="948"/>
                  </a:lnTo>
                  <a:lnTo>
                    <a:pt x="678" y="954"/>
                  </a:lnTo>
                  <a:lnTo>
                    <a:pt x="708" y="954"/>
                  </a:lnTo>
                  <a:lnTo>
                    <a:pt x="714" y="948"/>
                  </a:lnTo>
                  <a:lnTo>
                    <a:pt x="714" y="942"/>
                  </a:lnTo>
                  <a:lnTo>
                    <a:pt x="708" y="936"/>
                  </a:lnTo>
                  <a:lnTo>
                    <a:pt x="708" y="930"/>
                  </a:lnTo>
                  <a:lnTo>
                    <a:pt x="696" y="918"/>
                  </a:lnTo>
                  <a:lnTo>
                    <a:pt x="684" y="924"/>
                  </a:lnTo>
                  <a:lnTo>
                    <a:pt x="660" y="912"/>
                  </a:lnTo>
                  <a:lnTo>
                    <a:pt x="660" y="900"/>
                  </a:lnTo>
                  <a:lnTo>
                    <a:pt x="654" y="888"/>
                  </a:lnTo>
                  <a:lnTo>
                    <a:pt x="654" y="876"/>
                  </a:lnTo>
                  <a:lnTo>
                    <a:pt x="660" y="864"/>
                  </a:lnTo>
                  <a:lnTo>
                    <a:pt x="666" y="858"/>
                  </a:lnTo>
                  <a:lnTo>
                    <a:pt x="684" y="858"/>
                  </a:lnTo>
                  <a:lnTo>
                    <a:pt x="696" y="870"/>
                  </a:lnTo>
                  <a:lnTo>
                    <a:pt x="762" y="864"/>
                  </a:lnTo>
                  <a:lnTo>
                    <a:pt x="762" y="846"/>
                  </a:lnTo>
                  <a:lnTo>
                    <a:pt x="768" y="840"/>
                  </a:lnTo>
                  <a:lnTo>
                    <a:pt x="774" y="840"/>
                  </a:lnTo>
                  <a:lnTo>
                    <a:pt x="798" y="864"/>
                  </a:lnTo>
                  <a:lnTo>
                    <a:pt x="828" y="834"/>
                  </a:lnTo>
                  <a:lnTo>
                    <a:pt x="834" y="834"/>
                  </a:lnTo>
                  <a:lnTo>
                    <a:pt x="834" y="846"/>
                  </a:lnTo>
                  <a:lnTo>
                    <a:pt x="840" y="852"/>
                  </a:lnTo>
                  <a:lnTo>
                    <a:pt x="840" y="864"/>
                  </a:lnTo>
                  <a:lnTo>
                    <a:pt x="846" y="876"/>
                  </a:lnTo>
                  <a:lnTo>
                    <a:pt x="846" y="906"/>
                  </a:lnTo>
                  <a:lnTo>
                    <a:pt x="870" y="906"/>
                  </a:lnTo>
                  <a:lnTo>
                    <a:pt x="864" y="900"/>
                  </a:lnTo>
                  <a:lnTo>
                    <a:pt x="864" y="882"/>
                  </a:lnTo>
                  <a:lnTo>
                    <a:pt x="858" y="870"/>
                  </a:lnTo>
                  <a:lnTo>
                    <a:pt x="858" y="852"/>
                  </a:lnTo>
                  <a:lnTo>
                    <a:pt x="852" y="846"/>
                  </a:lnTo>
                  <a:lnTo>
                    <a:pt x="852" y="828"/>
                  </a:lnTo>
                  <a:lnTo>
                    <a:pt x="846" y="822"/>
                  </a:lnTo>
                  <a:lnTo>
                    <a:pt x="846" y="798"/>
                  </a:lnTo>
                  <a:lnTo>
                    <a:pt x="834" y="798"/>
                  </a:lnTo>
                  <a:lnTo>
                    <a:pt x="822" y="786"/>
                  </a:lnTo>
                  <a:lnTo>
                    <a:pt x="798" y="774"/>
                  </a:lnTo>
                  <a:lnTo>
                    <a:pt x="804" y="774"/>
                  </a:lnTo>
                  <a:lnTo>
                    <a:pt x="834" y="744"/>
                  </a:lnTo>
                  <a:lnTo>
                    <a:pt x="840" y="732"/>
                  </a:lnTo>
                  <a:lnTo>
                    <a:pt x="840" y="726"/>
                  </a:lnTo>
                  <a:lnTo>
                    <a:pt x="834" y="714"/>
                  </a:lnTo>
                  <a:lnTo>
                    <a:pt x="822" y="708"/>
                  </a:lnTo>
                  <a:lnTo>
                    <a:pt x="816" y="696"/>
                  </a:lnTo>
                  <a:lnTo>
                    <a:pt x="816" y="672"/>
                  </a:lnTo>
                  <a:lnTo>
                    <a:pt x="804" y="672"/>
                  </a:lnTo>
                  <a:lnTo>
                    <a:pt x="798" y="666"/>
                  </a:lnTo>
                  <a:lnTo>
                    <a:pt x="798" y="654"/>
                  </a:lnTo>
                  <a:lnTo>
                    <a:pt x="804" y="642"/>
                  </a:lnTo>
                  <a:lnTo>
                    <a:pt x="804" y="612"/>
                  </a:lnTo>
                  <a:lnTo>
                    <a:pt x="798" y="600"/>
                  </a:lnTo>
                  <a:lnTo>
                    <a:pt x="798" y="576"/>
                  </a:lnTo>
                  <a:lnTo>
                    <a:pt x="810" y="564"/>
                  </a:lnTo>
                  <a:lnTo>
                    <a:pt x="816" y="564"/>
                  </a:lnTo>
                  <a:lnTo>
                    <a:pt x="822" y="558"/>
                  </a:lnTo>
                  <a:lnTo>
                    <a:pt x="822" y="534"/>
                  </a:lnTo>
                  <a:lnTo>
                    <a:pt x="840" y="516"/>
                  </a:lnTo>
                  <a:lnTo>
                    <a:pt x="840" y="504"/>
                  </a:lnTo>
                  <a:lnTo>
                    <a:pt x="834" y="498"/>
                  </a:lnTo>
                  <a:lnTo>
                    <a:pt x="816" y="498"/>
                  </a:lnTo>
                  <a:lnTo>
                    <a:pt x="804" y="504"/>
                  </a:lnTo>
                  <a:lnTo>
                    <a:pt x="798" y="510"/>
                  </a:lnTo>
                  <a:lnTo>
                    <a:pt x="774" y="504"/>
                  </a:lnTo>
                  <a:lnTo>
                    <a:pt x="768" y="510"/>
                  </a:lnTo>
                  <a:lnTo>
                    <a:pt x="744" y="510"/>
                  </a:lnTo>
                  <a:lnTo>
                    <a:pt x="738" y="504"/>
                  </a:lnTo>
                  <a:lnTo>
                    <a:pt x="720" y="504"/>
                  </a:lnTo>
                  <a:lnTo>
                    <a:pt x="720" y="510"/>
                  </a:lnTo>
                  <a:lnTo>
                    <a:pt x="696" y="510"/>
                  </a:lnTo>
                  <a:lnTo>
                    <a:pt x="672" y="486"/>
                  </a:lnTo>
                  <a:lnTo>
                    <a:pt x="666" y="468"/>
                  </a:lnTo>
                  <a:lnTo>
                    <a:pt x="660" y="456"/>
                  </a:lnTo>
                  <a:lnTo>
                    <a:pt x="654" y="450"/>
                  </a:lnTo>
                  <a:lnTo>
                    <a:pt x="654" y="444"/>
                  </a:lnTo>
                  <a:lnTo>
                    <a:pt x="630" y="444"/>
                  </a:lnTo>
                  <a:lnTo>
                    <a:pt x="618" y="438"/>
                  </a:lnTo>
                  <a:lnTo>
                    <a:pt x="612" y="432"/>
                  </a:lnTo>
                  <a:lnTo>
                    <a:pt x="600" y="432"/>
                  </a:lnTo>
                  <a:lnTo>
                    <a:pt x="600" y="438"/>
                  </a:lnTo>
                  <a:lnTo>
                    <a:pt x="594" y="444"/>
                  </a:lnTo>
                  <a:lnTo>
                    <a:pt x="582" y="444"/>
                  </a:lnTo>
                  <a:lnTo>
                    <a:pt x="570" y="438"/>
                  </a:lnTo>
                  <a:lnTo>
                    <a:pt x="564" y="438"/>
                  </a:lnTo>
                  <a:lnTo>
                    <a:pt x="552" y="432"/>
                  </a:lnTo>
                  <a:lnTo>
                    <a:pt x="540" y="432"/>
                  </a:lnTo>
                  <a:lnTo>
                    <a:pt x="534" y="438"/>
                  </a:lnTo>
                  <a:lnTo>
                    <a:pt x="510" y="438"/>
                  </a:lnTo>
                  <a:lnTo>
                    <a:pt x="504" y="432"/>
                  </a:lnTo>
                  <a:lnTo>
                    <a:pt x="498" y="420"/>
                  </a:lnTo>
                  <a:lnTo>
                    <a:pt x="498" y="408"/>
                  </a:lnTo>
                  <a:lnTo>
                    <a:pt x="486" y="408"/>
                  </a:lnTo>
                  <a:lnTo>
                    <a:pt x="486" y="366"/>
                  </a:lnTo>
                  <a:lnTo>
                    <a:pt x="498" y="342"/>
                  </a:lnTo>
                  <a:lnTo>
                    <a:pt x="498" y="330"/>
                  </a:lnTo>
                  <a:lnTo>
                    <a:pt x="492" y="324"/>
                  </a:lnTo>
                  <a:lnTo>
                    <a:pt x="480" y="318"/>
                  </a:lnTo>
                  <a:lnTo>
                    <a:pt x="474" y="312"/>
                  </a:lnTo>
                  <a:lnTo>
                    <a:pt x="474" y="276"/>
                  </a:lnTo>
                  <a:lnTo>
                    <a:pt x="468" y="264"/>
                  </a:lnTo>
                  <a:lnTo>
                    <a:pt x="456" y="252"/>
                  </a:lnTo>
                  <a:lnTo>
                    <a:pt x="450" y="252"/>
                  </a:lnTo>
                  <a:lnTo>
                    <a:pt x="438" y="264"/>
                  </a:lnTo>
                  <a:lnTo>
                    <a:pt x="438" y="270"/>
                  </a:lnTo>
                  <a:lnTo>
                    <a:pt x="432" y="264"/>
                  </a:lnTo>
                  <a:lnTo>
                    <a:pt x="432" y="252"/>
                  </a:lnTo>
                  <a:lnTo>
                    <a:pt x="438" y="240"/>
                  </a:lnTo>
                  <a:lnTo>
                    <a:pt x="462" y="216"/>
                  </a:lnTo>
                  <a:lnTo>
                    <a:pt x="462" y="192"/>
                  </a:lnTo>
                  <a:lnTo>
                    <a:pt x="468" y="186"/>
                  </a:lnTo>
                  <a:lnTo>
                    <a:pt x="468" y="168"/>
                  </a:lnTo>
                  <a:lnTo>
                    <a:pt x="480" y="132"/>
                  </a:lnTo>
                  <a:lnTo>
                    <a:pt x="504" y="108"/>
                  </a:lnTo>
                  <a:lnTo>
                    <a:pt x="522" y="102"/>
                  </a:lnTo>
                  <a:lnTo>
                    <a:pt x="534" y="90"/>
                  </a:lnTo>
                  <a:lnTo>
                    <a:pt x="540" y="78"/>
                  </a:lnTo>
                  <a:lnTo>
                    <a:pt x="540" y="72"/>
                  </a:lnTo>
                  <a:lnTo>
                    <a:pt x="546" y="66"/>
                  </a:lnTo>
                  <a:lnTo>
                    <a:pt x="558" y="66"/>
                  </a:lnTo>
                  <a:lnTo>
                    <a:pt x="564" y="60"/>
                  </a:lnTo>
                  <a:lnTo>
                    <a:pt x="570" y="60"/>
                  </a:lnTo>
                  <a:lnTo>
                    <a:pt x="576" y="54"/>
                  </a:lnTo>
                  <a:lnTo>
                    <a:pt x="582" y="54"/>
                  </a:lnTo>
                  <a:lnTo>
                    <a:pt x="600" y="36"/>
                  </a:lnTo>
                  <a:lnTo>
                    <a:pt x="600" y="12"/>
                  </a:lnTo>
                  <a:lnTo>
                    <a:pt x="594" y="6"/>
                  </a:lnTo>
                  <a:lnTo>
                    <a:pt x="582" y="0"/>
                  </a:lnTo>
                  <a:lnTo>
                    <a:pt x="570" y="6"/>
                  </a:lnTo>
                  <a:lnTo>
                    <a:pt x="546" y="6"/>
                  </a:lnTo>
                  <a:lnTo>
                    <a:pt x="540" y="12"/>
                  </a:lnTo>
                  <a:lnTo>
                    <a:pt x="534" y="12"/>
                  </a:lnTo>
                  <a:lnTo>
                    <a:pt x="522" y="24"/>
                  </a:lnTo>
                  <a:lnTo>
                    <a:pt x="522" y="36"/>
                  </a:lnTo>
                  <a:lnTo>
                    <a:pt x="516" y="48"/>
                  </a:lnTo>
                  <a:lnTo>
                    <a:pt x="504" y="60"/>
                  </a:lnTo>
                  <a:lnTo>
                    <a:pt x="492" y="60"/>
                  </a:lnTo>
                  <a:lnTo>
                    <a:pt x="480" y="54"/>
                  </a:lnTo>
                  <a:lnTo>
                    <a:pt x="474" y="54"/>
                  </a:lnTo>
                  <a:lnTo>
                    <a:pt x="444" y="84"/>
                  </a:lnTo>
                  <a:lnTo>
                    <a:pt x="444" y="90"/>
                  </a:lnTo>
                  <a:lnTo>
                    <a:pt x="408" y="102"/>
                  </a:lnTo>
                  <a:lnTo>
                    <a:pt x="402" y="96"/>
                  </a:lnTo>
                  <a:lnTo>
                    <a:pt x="390" y="90"/>
                  </a:lnTo>
                  <a:lnTo>
                    <a:pt x="384" y="90"/>
                  </a:lnTo>
                  <a:lnTo>
                    <a:pt x="378" y="102"/>
                  </a:lnTo>
                  <a:lnTo>
                    <a:pt x="378" y="120"/>
                  </a:lnTo>
                  <a:lnTo>
                    <a:pt x="372" y="132"/>
                  </a:lnTo>
                  <a:lnTo>
                    <a:pt x="366" y="138"/>
                  </a:lnTo>
                  <a:lnTo>
                    <a:pt x="354" y="138"/>
                  </a:lnTo>
                  <a:lnTo>
                    <a:pt x="354" y="132"/>
                  </a:lnTo>
                  <a:lnTo>
                    <a:pt x="360" y="126"/>
                  </a:lnTo>
                  <a:lnTo>
                    <a:pt x="354" y="120"/>
                  </a:lnTo>
                  <a:lnTo>
                    <a:pt x="342" y="120"/>
                  </a:lnTo>
                  <a:lnTo>
                    <a:pt x="330" y="126"/>
                  </a:lnTo>
                  <a:lnTo>
                    <a:pt x="318" y="126"/>
                  </a:lnTo>
                  <a:lnTo>
                    <a:pt x="312" y="132"/>
                  </a:lnTo>
                  <a:lnTo>
                    <a:pt x="306" y="132"/>
                  </a:lnTo>
                  <a:lnTo>
                    <a:pt x="300" y="144"/>
                  </a:lnTo>
                  <a:lnTo>
                    <a:pt x="288" y="150"/>
                  </a:lnTo>
                  <a:lnTo>
                    <a:pt x="282" y="162"/>
                  </a:lnTo>
                  <a:lnTo>
                    <a:pt x="276" y="168"/>
                  </a:lnTo>
                  <a:lnTo>
                    <a:pt x="276" y="186"/>
                  </a:lnTo>
                  <a:lnTo>
                    <a:pt x="282" y="192"/>
                  </a:lnTo>
                  <a:lnTo>
                    <a:pt x="264" y="222"/>
                  </a:lnTo>
                  <a:lnTo>
                    <a:pt x="276" y="246"/>
                  </a:lnTo>
                  <a:lnTo>
                    <a:pt x="252" y="246"/>
                  </a:lnTo>
                  <a:lnTo>
                    <a:pt x="240" y="252"/>
                  </a:lnTo>
                  <a:lnTo>
                    <a:pt x="228" y="264"/>
                  </a:lnTo>
                  <a:lnTo>
                    <a:pt x="228" y="276"/>
                  </a:lnTo>
                  <a:lnTo>
                    <a:pt x="222" y="288"/>
                  </a:lnTo>
                  <a:lnTo>
                    <a:pt x="216" y="294"/>
                  </a:lnTo>
                  <a:lnTo>
                    <a:pt x="204" y="294"/>
                  </a:lnTo>
                  <a:lnTo>
                    <a:pt x="198" y="300"/>
                  </a:lnTo>
                  <a:lnTo>
                    <a:pt x="192" y="300"/>
                  </a:lnTo>
                  <a:lnTo>
                    <a:pt x="174" y="306"/>
                  </a:lnTo>
                  <a:lnTo>
                    <a:pt x="186" y="330"/>
                  </a:lnTo>
                  <a:lnTo>
                    <a:pt x="186" y="366"/>
                  </a:lnTo>
                  <a:lnTo>
                    <a:pt x="168" y="366"/>
                  </a:lnTo>
                  <a:lnTo>
                    <a:pt x="168" y="360"/>
                  </a:lnTo>
                  <a:lnTo>
                    <a:pt x="174" y="354"/>
                  </a:lnTo>
                  <a:lnTo>
                    <a:pt x="174" y="342"/>
                  </a:lnTo>
                  <a:lnTo>
                    <a:pt x="144" y="312"/>
                  </a:lnTo>
                  <a:lnTo>
                    <a:pt x="138" y="312"/>
                  </a:lnTo>
                  <a:lnTo>
                    <a:pt x="132" y="318"/>
                  </a:lnTo>
                  <a:lnTo>
                    <a:pt x="132" y="336"/>
                  </a:lnTo>
                  <a:lnTo>
                    <a:pt x="138" y="348"/>
                  </a:lnTo>
                  <a:lnTo>
                    <a:pt x="150" y="354"/>
                  </a:lnTo>
                  <a:lnTo>
                    <a:pt x="150" y="366"/>
                  </a:lnTo>
                  <a:lnTo>
                    <a:pt x="138" y="390"/>
                  </a:lnTo>
                  <a:lnTo>
                    <a:pt x="132" y="396"/>
                  </a:lnTo>
                  <a:lnTo>
                    <a:pt x="120" y="390"/>
                  </a:lnTo>
                  <a:lnTo>
                    <a:pt x="114" y="384"/>
                  </a:lnTo>
                  <a:lnTo>
                    <a:pt x="102" y="414"/>
                  </a:lnTo>
                  <a:lnTo>
                    <a:pt x="114" y="438"/>
                  </a:lnTo>
                  <a:lnTo>
                    <a:pt x="114" y="450"/>
                  </a:lnTo>
                  <a:lnTo>
                    <a:pt x="126" y="462"/>
                  </a:lnTo>
                  <a:lnTo>
                    <a:pt x="132" y="474"/>
                  </a:lnTo>
                  <a:lnTo>
                    <a:pt x="132" y="480"/>
                  </a:lnTo>
                  <a:lnTo>
                    <a:pt x="120" y="492"/>
                  </a:lnTo>
                  <a:lnTo>
                    <a:pt x="114" y="492"/>
                  </a:lnTo>
                  <a:lnTo>
                    <a:pt x="132" y="516"/>
                  </a:lnTo>
                  <a:lnTo>
                    <a:pt x="138" y="552"/>
                  </a:lnTo>
                  <a:lnTo>
                    <a:pt x="114" y="558"/>
                  </a:lnTo>
                  <a:lnTo>
                    <a:pt x="132" y="576"/>
                  </a:lnTo>
                  <a:lnTo>
                    <a:pt x="132" y="636"/>
                  </a:lnTo>
                  <a:lnTo>
                    <a:pt x="120" y="642"/>
                  </a:lnTo>
                  <a:lnTo>
                    <a:pt x="114" y="654"/>
                  </a:lnTo>
                  <a:lnTo>
                    <a:pt x="114" y="678"/>
                  </a:lnTo>
                  <a:lnTo>
                    <a:pt x="138" y="702"/>
                  </a:lnTo>
                  <a:lnTo>
                    <a:pt x="138" y="720"/>
                  </a:lnTo>
                  <a:lnTo>
                    <a:pt x="132" y="732"/>
                  </a:lnTo>
                  <a:lnTo>
                    <a:pt x="120" y="738"/>
                  </a:lnTo>
                  <a:lnTo>
                    <a:pt x="114" y="750"/>
                  </a:lnTo>
                  <a:lnTo>
                    <a:pt x="102" y="756"/>
                  </a:lnTo>
                  <a:lnTo>
                    <a:pt x="96" y="762"/>
                  </a:lnTo>
                  <a:lnTo>
                    <a:pt x="114" y="774"/>
                  </a:lnTo>
                  <a:lnTo>
                    <a:pt x="84" y="798"/>
                  </a:lnTo>
                  <a:lnTo>
                    <a:pt x="66" y="798"/>
                  </a:lnTo>
                  <a:lnTo>
                    <a:pt x="54" y="804"/>
                  </a:lnTo>
                  <a:lnTo>
                    <a:pt x="36" y="810"/>
                  </a:lnTo>
                  <a:lnTo>
                    <a:pt x="30" y="822"/>
                  </a:lnTo>
                  <a:lnTo>
                    <a:pt x="30" y="846"/>
                  </a:lnTo>
                  <a:lnTo>
                    <a:pt x="36" y="852"/>
                  </a:lnTo>
                  <a:lnTo>
                    <a:pt x="36" y="858"/>
                  </a:lnTo>
                  <a:lnTo>
                    <a:pt x="6" y="858"/>
                  </a:lnTo>
                  <a:lnTo>
                    <a:pt x="0" y="864"/>
                  </a:lnTo>
                  <a:lnTo>
                    <a:pt x="0" y="876"/>
                  </a:lnTo>
                  <a:lnTo>
                    <a:pt x="6" y="888"/>
                  </a:lnTo>
                  <a:lnTo>
                    <a:pt x="18" y="894"/>
                  </a:lnTo>
                  <a:lnTo>
                    <a:pt x="24" y="906"/>
                  </a:lnTo>
                  <a:lnTo>
                    <a:pt x="36" y="91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1" name="Chile" descr="© INSCALE GmbH, 05.05.2010&#10;http://www.presentationload.com/">
              <a:extLst>
                <a:ext uri="{FF2B5EF4-FFF2-40B4-BE49-F238E27FC236}">
                  <a16:creationId xmlns:a16="http://schemas.microsoft.com/office/drawing/2014/main" id="{430C5EA7-4D6F-4C28-BAD7-8FE031824D5C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366120" y="3756582"/>
              <a:ext cx="438782" cy="1148843"/>
            </a:xfrm>
            <a:custGeom>
              <a:avLst/>
              <a:gdLst>
                <a:gd name="T0" fmla="*/ 2147483647 w 1158"/>
                <a:gd name="T1" fmla="*/ 2147483647 h 3030"/>
                <a:gd name="T2" fmla="*/ 2147483647 w 1158"/>
                <a:gd name="T3" fmla="*/ 2147483647 h 3030"/>
                <a:gd name="T4" fmla="*/ 2147483647 w 1158"/>
                <a:gd name="T5" fmla="*/ 2147483647 h 3030"/>
                <a:gd name="T6" fmla="*/ 2147483647 w 1158"/>
                <a:gd name="T7" fmla="*/ 2147483647 h 3030"/>
                <a:gd name="T8" fmla="*/ 2147483647 w 1158"/>
                <a:gd name="T9" fmla="*/ 2147483647 h 3030"/>
                <a:gd name="T10" fmla="*/ 2147483647 w 1158"/>
                <a:gd name="T11" fmla="*/ 2147483647 h 3030"/>
                <a:gd name="T12" fmla="*/ 2147483647 w 1158"/>
                <a:gd name="T13" fmla="*/ 2147483647 h 3030"/>
                <a:gd name="T14" fmla="*/ 2147483647 w 1158"/>
                <a:gd name="T15" fmla="*/ 2147483647 h 3030"/>
                <a:gd name="T16" fmla="*/ 2147483647 w 1158"/>
                <a:gd name="T17" fmla="*/ 2147483647 h 3030"/>
                <a:gd name="T18" fmla="*/ 2147483647 w 1158"/>
                <a:gd name="T19" fmla="*/ 2147483647 h 3030"/>
                <a:gd name="T20" fmla="*/ 2147483647 w 1158"/>
                <a:gd name="T21" fmla="*/ 2147483647 h 3030"/>
                <a:gd name="T22" fmla="*/ 2147483647 w 1158"/>
                <a:gd name="T23" fmla="*/ 2147483647 h 3030"/>
                <a:gd name="T24" fmla="*/ 2147483647 w 1158"/>
                <a:gd name="T25" fmla="*/ 2147483647 h 3030"/>
                <a:gd name="T26" fmla="*/ 2147483647 w 1158"/>
                <a:gd name="T27" fmla="*/ 2147483647 h 3030"/>
                <a:gd name="T28" fmla="*/ 2147483647 w 1158"/>
                <a:gd name="T29" fmla="*/ 2147483647 h 3030"/>
                <a:gd name="T30" fmla="*/ 2147483647 w 1158"/>
                <a:gd name="T31" fmla="*/ 2147483647 h 3030"/>
                <a:gd name="T32" fmla="*/ 2147483647 w 1158"/>
                <a:gd name="T33" fmla="*/ 2147483647 h 3030"/>
                <a:gd name="T34" fmla="*/ 2147483647 w 1158"/>
                <a:gd name="T35" fmla="*/ 2147483647 h 3030"/>
                <a:gd name="T36" fmla="*/ 2147483647 w 1158"/>
                <a:gd name="T37" fmla="*/ 2147483647 h 3030"/>
                <a:gd name="T38" fmla="*/ 2147483647 w 1158"/>
                <a:gd name="T39" fmla="*/ 2147483647 h 3030"/>
                <a:gd name="T40" fmla="*/ 2147483647 w 1158"/>
                <a:gd name="T41" fmla="*/ 2147483647 h 3030"/>
                <a:gd name="T42" fmla="*/ 2147483647 w 1158"/>
                <a:gd name="T43" fmla="*/ 2147483647 h 3030"/>
                <a:gd name="T44" fmla="*/ 2147483647 w 1158"/>
                <a:gd name="T45" fmla="*/ 2147483647 h 3030"/>
                <a:gd name="T46" fmla="*/ 2147483647 w 1158"/>
                <a:gd name="T47" fmla="*/ 2147483647 h 3030"/>
                <a:gd name="T48" fmla="*/ 2147483647 w 1158"/>
                <a:gd name="T49" fmla="*/ 2147483647 h 3030"/>
                <a:gd name="T50" fmla="*/ 2147483647 w 1158"/>
                <a:gd name="T51" fmla="*/ 2147483647 h 3030"/>
                <a:gd name="T52" fmla="*/ 2147483647 w 1158"/>
                <a:gd name="T53" fmla="*/ 2147483647 h 3030"/>
                <a:gd name="T54" fmla="*/ 2147483647 w 1158"/>
                <a:gd name="T55" fmla="*/ 2147483647 h 3030"/>
                <a:gd name="T56" fmla="*/ 2147483647 w 1158"/>
                <a:gd name="T57" fmla="*/ 2147483647 h 3030"/>
                <a:gd name="T58" fmla="*/ 2147483647 w 1158"/>
                <a:gd name="T59" fmla="*/ 2147483647 h 3030"/>
                <a:gd name="T60" fmla="*/ 2147483647 w 1158"/>
                <a:gd name="T61" fmla="*/ 2147483647 h 3030"/>
                <a:gd name="T62" fmla="*/ 2147483647 w 1158"/>
                <a:gd name="T63" fmla="*/ 2147483647 h 3030"/>
                <a:gd name="T64" fmla="*/ 2147483647 w 1158"/>
                <a:gd name="T65" fmla="*/ 2147483647 h 3030"/>
                <a:gd name="T66" fmla="*/ 2147483647 w 1158"/>
                <a:gd name="T67" fmla="*/ 2147483647 h 3030"/>
                <a:gd name="T68" fmla="*/ 2147483647 w 1158"/>
                <a:gd name="T69" fmla="*/ 2147483647 h 3030"/>
                <a:gd name="T70" fmla="*/ 2147483647 w 1158"/>
                <a:gd name="T71" fmla="*/ 2147483647 h 3030"/>
                <a:gd name="T72" fmla="*/ 2147483647 w 1158"/>
                <a:gd name="T73" fmla="*/ 2147483647 h 3030"/>
                <a:gd name="T74" fmla="*/ 2147483647 w 1158"/>
                <a:gd name="T75" fmla="*/ 2147483647 h 3030"/>
                <a:gd name="T76" fmla="*/ 2147483647 w 1158"/>
                <a:gd name="T77" fmla="*/ 2147483647 h 3030"/>
                <a:gd name="T78" fmla="*/ 0 w 1158"/>
                <a:gd name="T79" fmla="*/ 2147483647 h 3030"/>
                <a:gd name="T80" fmla="*/ 2147483647 w 1158"/>
                <a:gd name="T81" fmla="*/ 2147483647 h 3030"/>
                <a:gd name="T82" fmla="*/ 2147483647 w 1158"/>
                <a:gd name="T83" fmla="*/ 2147483647 h 3030"/>
                <a:gd name="T84" fmla="*/ 2147483647 w 1158"/>
                <a:gd name="T85" fmla="*/ 2147483647 h 3030"/>
                <a:gd name="T86" fmla="*/ 2147483647 w 1158"/>
                <a:gd name="T87" fmla="*/ 2147483647 h 3030"/>
                <a:gd name="T88" fmla="*/ 2147483647 w 1158"/>
                <a:gd name="T89" fmla="*/ 2147483647 h 3030"/>
                <a:gd name="T90" fmla="*/ 2147483647 w 1158"/>
                <a:gd name="T91" fmla="*/ 2147483647 h 3030"/>
                <a:gd name="T92" fmla="*/ 2147483647 w 1158"/>
                <a:gd name="T93" fmla="*/ 2147483647 h 3030"/>
                <a:gd name="T94" fmla="*/ 2147483647 w 1158"/>
                <a:gd name="T95" fmla="*/ 2147483647 h 3030"/>
                <a:gd name="T96" fmla="*/ 2147483647 w 1158"/>
                <a:gd name="T97" fmla="*/ 2147483647 h 3030"/>
                <a:gd name="T98" fmla="*/ 2147483647 w 1158"/>
                <a:gd name="T99" fmla="*/ 2147483647 h 3030"/>
                <a:gd name="T100" fmla="*/ 2147483647 w 1158"/>
                <a:gd name="T101" fmla="*/ 2147483647 h 3030"/>
                <a:gd name="T102" fmla="*/ 2147483647 w 1158"/>
                <a:gd name="T103" fmla="*/ 2147483647 h 3030"/>
                <a:gd name="T104" fmla="*/ 2147483647 w 1158"/>
                <a:gd name="T105" fmla="*/ 2147483647 h 3030"/>
                <a:gd name="T106" fmla="*/ 2147483647 w 1158"/>
                <a:gd name="T107" fmla="*/ 2147483647 h 3030"/>
                <a:gd name="T108" fmla="*/ 2147483647 w 1158"/>
                <a:gd name="T109" fmla="*/ 2147483647 h 3030"/>
                <a:gd name="T110" fmla="*/ 2147483647 w 1158"/>
                <a:gd name="T111" fmla="*/ 2147483647 h 3030"/>
                <a:gd name="T112" fmla="*/ 2147483647 w 1158"/>
                <a:gd name="T113" fmla="*/ 2147483647 h 3030"/>
                <a:gd name="T114" fmla="*/ 2147483647 w 1158"/>
                <a:gd name="T115" fmla="*/ 2147483647 h 3030"/>
                <a:gd name="T116" fmla="*/ 2147483647 w 1158"/>
                <a:gd name="T117" fmla="*/ 2147483647 h 3030"/>
                <a:gd name="T118" fmla="*/ 2147483647 w 1158"/>
                <a:gd name="T119" fmla="*/ 2147483647 h 3030"/>
                <a:gd name="T120" fmla="*/ 2147483647 w 1158"/>
                <a:gd name="T121" fmla="*/ 2147483647 h 3030"/>
                <a:gd name="T122" fmla="*/ 2147483647 w 1158"/>
                <a:gd name="T123" fmla="*/ 2147483647 h 303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8"/>
                <a:gd name="T187" fmla="*/ 0 h 3030"/>
                <a:gd name="T188" fmla="*/ 1158 w 1158"/>
                <a:gd name="T189" fmla="*/ 3030 h 303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8" h="3030">
                  <a:moveTo>
                    <a:pt x="1014" y="2910"/>
                  </a:moveTo>
                  <a:lnTo>
                    <a:pt x="984" y="2898"/>
                  </a:lnTo>
                  <a:lnTo>
                    <a:pt x="966" y="2880"/>
                  </a:lnTo>
                  <a:lnTo>
                    <a:pt x="948" y="2874"/>
                  </a:lnTo>
                  <a:lnTo>
                    <a:pt x="942" y="2862"/>
                  </a:lnTo>
                  <a:lnTo>
                    <a:pt x="936" y="2856"/>
                  </a:lnTo>
                  <a:lnTo>
                    <a:pt x="936" y="2850"/>
                  </a:lnTo>
                  <a:lnTo>
                    <a:pt x="906" y="2850"/>
                  </a:lnTo>
                  <a:lnTo>
                    <a:pt x="912" y="2832"/>
                  </a:lnTo>
                  <a:lnTo>
                    <a:pt x="870" y="2796"/>
                  </a:lnTo>
                  <a:lnTo>
                    <a:pt x="840" y="2802"/>
                  </a:lnTo>
                  <a:lnTo>
                    <a:pt x="828" y="2796"/>
                  </a:lnTo>
                  <a:lnTo>
                    <a:pt x="816" y="2808"/>
                  </a:lnTo>
                  <a:lnTo>
                    <a:pt x="792" y="2814"/>
                  </a:lnTo>
                  <a:lnTo>
                    <a:pt x="798" y="2832"/>
                  </a:lnTo>
                  <a:lnTo>
                    <a:pt x="780" y="2832"/>
                  </a:lnTo>
                  <a:lnTo>
                    <a:pt x="780" y="2862"/>
                  </a:lnTo>
                  <a:lnTo>
                    <a:pt x="786" y="2868"/>
                  </a:lnTo>
                  <a:lnTo>
                    <a:pt x="798" y="2868"/>
                  </a:lnTo>
                  <a:lnTo>
                    <a:pt x="810" y="2862"/>
                  </a:lnTo>
                  <a:lnTo>
                    <a:pt x="816" y="2856"/>
                  </a:lnTo>
                  <a:lnTo>
                    <a:pt x="828" y="2850"/>
                  </a:lnTo>
                  <a:lnTo>
                    <a:pt x="834" y="2844"/>
                  </a:lnTo>
                  <a:lnTo>
                    <a:pt x="858" y="2856"/>
                  </a:lnTo>
                  <a:lnTo>
                    <a:pt x="858" y="2874"/>
                  </a:lnTo>
                  <a:lnTo>
                    <a:pt x="846" y="2880"/>
                  </a:lnTo>
                  <a:lnTo>
                    <a:pt x="828" y="2898"/>
                  </a:lnTo>
                  <a:lnTo>
                    <a:pt x="822" y="2898"/>
                  </a:lnTo>
                  <a:lnTo>
                    <a:pt x="828" y="2904"/>
                  </a:lnTo>
                  <a:lnTo>
                    <a:pt x="882" y="2922"/>
                  </a:lnTo>
                  <a:lnTo>
                    <a:pt x="912" y="2928"/>
                  </a:lnTo>
                  <a:lnTo>
                    <a:pt x="924" y="2934"/>
                  </a:lnTo>
                  <a:lnTo>
                    <a:pt x="906" y="2958"/>
                  </a:lnTo>
                  <a:lnTo>
                    <a:pt x="906" y="2952"/>
                  </a:lnTo>
                  <a:lnTo>
                    <a:pt x="894" y="2940"/>
                  </a:lnTo>
                  <a:lnTo>
                    <a:pt x="876" y="2940"/>
                  </a:lnTo>
                  <a:lnTo>
                    <a:pt x="870" y="2946"/>
                  </a:lnTo>
                  <a:lnTo>
                    <a:pt x="870" y="2952"/>
                  </a:lnTo>
                  <a:lnTo>
                    <a:pt x="852" y="2928"/>
                  </a:lnTo>
                  <a:lnTo>
                    <a:pt x="834" y="2934"/>
                  </a:lnTo>
                  <a:lnTo>
                    <a:pt x="846" y="2946"/>
                  </a:lnTo>
                  <a:lnTo>
                    <a:pt x="816" y="2940"/>
                  </a:lnTo>
                  <a:lnTo>
                    <a:pt x="822" y="2946"/>
                  </a:lnTo>
                  <a:lnTo>
                    <a:pt x="828" y="2958"/>
                  </a:lnTo>
                  <a:lnTo>
                    <a:pt x="834" y="2964"/>
                  </a:lnTo>
                  <a:lnTo>
                    <a:pt x="894" y="2964"/>
                  </a:lnTo>
                  <a:lnTo>
                    <a:pt x="906" y="2970"/>
                  </a:lnTo>
                  <a:lnTo>
                    <a:pt x="1050" y="2970"/>
                  </a:lnTo>
                  <a:lnTo>
                    <a:pt x="1074" y="2982"/>
                  </a:lnTo>
                  <a:lnTo>
                    <a:pt x="1080" y="2988"/>
                  </a:lnTo>
                  <a:lnTo>
                    <a:pt x="1086" y="2988"/>
                  </a:lnTo>
                  <a:lnTo>
                    <a:pt x="1122" y="2970"/>
                  </a:lnTo>
                  <a:lnTo>
                    <a:pt x="1140" y="2976"/>
                  </a:lnTo>
                  <a:lnTo>
                    <a:pt x="1152" y="2976"/>
                  </a:lnTo>
                  <a:lnTo>
                    <a:pt x="1158" y="2952"/>
                  </a:lnTo>
                  <a:lnTo>
                    <a:pt x="1140" y="2952"/>
                  </a:lnTo>
                  <a:lnTo>
                    <a:pt x="1086" y="2940"/>
                  </a:lnTo>
                  <a:lnTo>
                    <a:pt x="1014" y="2910"/>
                  </a:lnTo>
                  <a:close/>
                  <a:moveTo>
                    <a:pt x="990" y="2988"/>
                  </a:moveTo>
                  <a:lnTo>
                    <a:pt x="1014" y="3000"/>
                  </a:lnTo>
                  <a:lnTo>
                    <a:pt x="1068" y="3006"/>
                  </a:lnTo>
                  <a:lnTo>
                    <a:pt x="1038" y="2982"/>
                  </a:lnTo>
                  <a:lnTo>
                    <a:pt x="990" y="2988"/>
                  </a:lnTo>
                  <a:close/>
                  <a:moveTo>
                    <a:pt x="960" y="2994"/>
                  </a:moveTo>
                  <a:lnTo>
                    <a:pt x="966" y="2982"/>
                  </a:lnTo>
                  <a:lnTo>
                    <a:pt x="888" y="2982"/>
                  </a:lnTo>
                  <a:lnTo>
                    <a:pt x="906" y="3012"/>
                  </a:lnTo>
                  <a:lnTo>
                    <a:pt x="936" y="3018"/>
                  </a:lnTo>
                  <a:lnTo>
                    <a:pt x="930" y="3006"/>
                  </a:lnTo>
                  <a:lnTo>
                    <a:pt x="936" y="3000"/>
                  </a:lnTo>
                  <a:lnTo>
                    <a:pt x="948" y="3012"/>
                  </a:lnTo>
                  <a:lnTo>
                    <a:pt x="996" y="3012"/>
                  </a:lnTo>
                  <a:lnTo>
                    <a:pt x="1008" y="3030"/>
                  </a:lnTo>
                  <a:lnTo>
                    <a:pt x="1026" y="3030"/>
                  </a:lnTo>
                  <a:lnTo>
                    <a:pt x="996" y="3000"/>
                  </a:lnTo>
                  <a:lnTo>
                    <a:pt x="960" y="2994"/>
                  </a:lnTo>
                  <a:close/>
                  <a:moveTo>
                    <a:pt x="804" y="2946"/>
                  </a:moveTo>
                  <a:lnTo>
                    <a:pt x="744" y="2940"/>
                  </a:lnTo>
                  <a:lnTo>
                    <a:pt x="750" y="2958"/>
                  </a:lnTo>
                  <a:lnTo>
                    <a:pt x="792" y="2958"/>
                  </a:lnTo>
                  <a:lnTo>
                    <a:pt x="804" y="2976"/>
                  </a:lnTo>
                  <a:lnTo>
                    <a:pt x="864" y="3000"/>
                  </a:lnTo>
                  <a:lnTo>
                    <a:pt x="828" y="2970"/>
                  </a:lnTo>
                  <a:lnTo>
                    <a:pt x="804" y="2946"/>
                  </a:lnTo>
                  <a:close/>
                  <a:moveTo>
                    <a:pt x="804" y="2880"/>
                  </a:moveTo>
                  <a:lnTo>
                    <a:pt x="786" y="2898"/>
                  </a:lnTo>
                  <a:lnTo>
                    <a:pt x="792" y="2928"/>
                  </a:lnTo>
                  <a:lnTo>
                    <a:pt x="816" y="2922"/>
                  </a:lnTo>
                  <a:lnTo>
                    <a:pt x="804" y="2880"/>
                  </a:lnTo>
                  <a:close/>
                  <a:moveTo>
                    <a:pt x="774" y="2928"/>
                  </a:moveTo>
                  <a:lnTo>
                    <a:pt x="768" y="2910"/>
                  </a:lnTo>
                  <a:lnTo>
                    <a:pt x="720" y="2898"/>
                  </a:lnTo>
                  <a:lnTo>
                    <a:pt x="708" y="2916"/>
                  </a:lnTo>
                  <a:lnTo>
                    <a:pt x="708" y="2934"/>
                  </a:lnTo>
                  <a:lnTo>
                    <a:pt x="744" y="2922"/>
                  </a:lnTo>
                  <a:lnTo>
                    <a:pt x="774" y="2928"/>
                  </a:lnTo>
                  <a:close/>
                  <a:moveTo>
                    <a:pt x="612" y="2772"/>
                  </a:moveTo>
                  <a:lnTo>
                    <a:pt x="606" y="2766"/>
                  </a:lnTo>
                  <a:lnTo>
                    <a:pt x="594" y="2766"/>
                  </a:lnTo>
                  <a:lnTo>
                    <a:pt x="588" y="2760"/>
                  </a:lnTo>
                  <a:lnTo>
                    <a:pt x="570" y="2760"/>
                  </a:lnTo>
                  <a:lnTo>
                    <a:pt x="570" y="2766"/>
                  </a:lnTo>
                  <a:lnTo>
                    <a:pt x="564" y="2778"/>
                  </a:lnTo>
                  <a:lnTo>
                    <a:pt x="564" y="2808"/>
                  </a:lnTo>
                  <a:lnTo>
                    <a:pt x="570" y="2808"/>
                  </a:lnTo>
                  <a:lnTo>
                    <a:pt x="576" y="2802"/>
                  </a:lnTo>
                  <a:lnTo>
                    <a:pt x="588" y="2802"/>
                  </a:lnTo>
                  <a:lnTo>
                    <a:pt x="594" y="2796"/>
                  </a:lnTo>
                  <a:lnTo>
                    <a:pt x="600" y="2820"/>
                  </a:lnTo>
                  <a:lnTo>
                    <a:pt x="630" y="2808"/>
                  </a:lnTo>
                  <a:lnTo>
                    <a:pt x="612" y="2790"/>
                  </a:lnTo>
                  <a:lnTo>
                    <a:pt x="618" y="2772"/>
                  </a:lnTo>
                  <a:lnTo>
                    <a:pt x="612" y="2772"/>
                  </a:lnTo>
                  <a:close/>
                  <a:moveTo>
                    <a:pt x="552" y="2826"/>
                  </a:moveTo>
                  <a:lnTo>
                    <a:pt x="516" y="2808"/>
                  </a:lnTo>
                  <a:lnTo>
                    <a:pt x="546" y="2832"/>
                  </a:lnTo>
                  <a:lnTo>
                    <a:pt x="588" y="2844"/>
                  </a:lnTo>
                  <a:lnTo>
                    <a:pt x="606" y="2850"/>
                  </a:lnTo>
                  <a:lnTo>
                    <a:pt x="588" y="2832"/>
                  </a:lnTo>
                  <a:lnTo>
                    <a:pt x="552" y="2826"/>
                  </a:lnTo>
                  <a:close/>
                  <a:moveTo>
                    <a:pt x="552" y="2748"/>
                  </a:moveTo>
                  <a:lnTo>
                    <a:pt x="534" y="2730"/>
                  </a:lnTo>
                  <a:lnTo>
                    <a:pt x="528" y="2766"/>
                  </a:lnTo>
                  <a:lnTo>
                    <a:pt x="504" y="2772"/>
                  </a:lnTo>
                  <a:lnTo>
                    <a:pt x="546" y="2784"/>
                  </a:lnTo>
                  <a:lnTo>
                    <a:pt x="552" y="2748"/>
                  </a:lnTo>
                  <a:close/>
                  <a:moveTo>
                    <a:pt x="444" y="2736"/>
                  </a:moveTo>
                  <a:lnTo>
                    <a:pt x="480" y="2772"/>
                  </a:lnTo>
                  <a:lnTo>
                    <a:pt x="492" y="2760"/>
                  </a:lnTo>
                  <a:lnTo>
                    <a:pt x="462" y="2724"/>
                  </a:lnTo>
                  <a:lnTo>
                    <a:pt x="444" y="2736"/>
                  </a:lnTo>
                  <a:close/>
                  <a:moveTo>
                    <a:pt x="516" y="2724"/>
                  </a:moveTo>
                  <a:lnTo>
                    <a:pt x="504" y="2718"/>
                  </a:lnTo>
                  <a:lnTo>
                    <a:pt x="492" y="2730"/>
                  </a:lnTo>
                  <a:lnTo>
                    <a:pt x="504" y="2748"/>
                  </a:lnTo>
                  <a:lnTo>
                    <a:pt x="516" y="2724"/>
                  </a:lnTo>
                  <a:close/>
                  <a:moveTo>
                    <a:pt x="456" y="2706"/>
                  </a:moveTo>
                  <a:lnTo>
                    <a:pt x="462" y="2676"/>
                  </a:lnTo>
                  <a:lnTo>
                    <a:pt x="456" y="2640"/>
                  </a:lnTo>
                  <a:lnTo>
                    <a:pt x="438" y="2634"/>
                  </a:lnTo>
                  <a:lnTo>
                    <a:pt x="438" y="2652"/>
                  </a:lnTo>
                  <a:lnTo>
                    <a:pt x="408" y="2646"/>
                  </a:lnTo>
                  <a:lnTo>
                    <a:pt x="432" y="2682"/>
                  </a:lnTo>
                  <a:lnTo>
                    <a:pt x="426" y="2724"/>
                  </a:lnTo>
                  <a:lnTo>
                    <a:pt x="456" y="2706"/>
                  </a:lnTo>
                  <a:close/>
                  <a:moveTo>
                    <a:pt x="366" y="2622"/>
                  </a:moveTo>
                  <a:lnTo>
                    <a:pt x="384" y="2628"/>
                  </a:lnTo>
                  <a:lnTo>
                    <a:pt x="390" y="2658"/>
                  </a:lnTo>
                  <a:lnTo>
                    <a:pt x="396" y="2628"/>
                  </a:lnTo>
                  <a:lnTo>
                    <a:pt x="402" y="2604"/>
                  </a:lnTo>
                  <a:lnTo>
                    <a:pt x="372" y="2598"/>
                  </a:lnTo>
                  <a:lnTo>
                    <a:pt x="366" y="2622"/>
                  </a:lnTo>
                  <a:close/>
                  <a:moveTo>
                    <a:pt x="372" y="2586"/>
                  </a:moveTo>
                  <a:lnTo>
                    <a:pt x="378" y="2586"/>
                  </a:lnTo>
                  <a:lnTo>
                    <a:pt x="378" y="2580"/>
                  </a:lnTo>
                  <a:lnTo>
                    <a:pt x="384" y="2574"/>
                  </a:lnTo>
                  <a:lnTo>
                    <a:pt x="414" y="2598"/>
                  </a:lnTo>
                  <a:lnTo>
                    <a:pt x="414" y="2574"/>
                  </a:lnTo>
                  <a:lnTo>
                    <a:pt x="384" y="2544"/>
                  </a:lnTo>
                  <a:lnTo>
                    <a:pt x="378" y="2532"/>
                  </a:lnTo>
                  <a:lnTo>
                    <a:pt x="372" y="2526"/>
                  </a:lnTo>
                  <a:lnTo>
                    <a:pt x="360" y="2502"/>
                  </a:lnTo>
                  <a:lnTo>
                    <a:pt x="360" y="2490"/>
                  </a:lnTo>
                  <a:lnTo>
                    <a:pt x="342" y="2454"/>
                  </a:lnTo>
                  <a:lnTo>
                    <a:pt x="330" y="2448"/>
                  </a:lnTo>
                  <a:lnTo>
                    <a:pt x="324" y="2442"/>
                  </a:lnTo>
                  <a:lnTo>
                    <a:pt x="318" y="2442"/>
                  </a:lnTo>
                  <a:lnTo>
                    <a:pt x="312" y="2448"/>
                  </a:lnTo>
                  <a:lnTo>
                    <a:pt x="312" y="2454"/>
                  </a:lnTo>
                  <a:lnTo>
                    <a:pt x="294" y="2448"/>
                  </a:lnTo>
                  <a:lnTo>
                    <a:pt x="288" y="2454"/>
                  </a:lnTo>
                  <a:lnTo>
                    <a:pt x="288" y="2466"/>
                  </a:lnTo>
                  <a:lnTo>
                    <a:pt x="282" y="2472"/>
                  </a:lnTo>
                  <a:lnTo>
                    <a:pt x="282" y="2490"/>
                  </a:lnTo>
                  <a:lnTo>
                    <a:pt x="330" y="2490"/>
                  </a:lnTo>
                  <a:lnTo>
                    <a:pt x="312" y="2532"/>
                  </a:lnTo>
                  <a:lnTo>
                    <a:pt x="324" y="2532"/>
                  </a:lnTo>
                  <a:lnTo>
                    <a:pt x="348" y="2508"/>
                  </a:lnTo>
                  <a:lnTo>
                    <a:pt x="342" y="2532"/>
                  </a:lnTo>
                  <a:lnTo>
                    <a:pt x="342" y="2538"/>
                  </a:lnTo>
                  <a:lnTo>
                    <a:pt x="348" y="2544"/>
                  </a:lnTo>
                  <a:lnTo>
                    <a:pt x="366" y="2580"/>
                  </a:lnTo>
                  <a:lnTo>
                    <a:pt x="366" y="2586"/>
                  </a:lnTo>
                  <a:lnTo>
                    <a:pt x="372" y="2586"/>
                  </a:lnTo>
                  <a:close/>
                  <a:moveTo>
                    <a:pt x="246" y="2082"/>
                  </a:moveTo>
                  <a:lnTo>
                    <a:pt x="246" y="2034"/>
                  </a:lnTo>
                  <a:lnTo>
                    <a:pt x="216" y="2004"/>
                  </a:lnTo>
                  <a:lnTo>
                    <a:pt x="234" y="1992"/>
                  </a:lnTo>
                  <a:lnTo>
                    <a:pt x="210" y="1968"/>
                  </a:lnTo>
                  <a:lnTo>
                    <a:pt x="174" y="1956"/>
                  </a:lnTo>
                  <a:lnTo>
                    <a:pt x="174" y="1986"/>
                  </a:lnTo>
                  <a:lnTo>
                    <a:pt x="180" y="1998"/>
                  </a:lnTo>
                  <a:lnTo>
                    <a:pt x="180" y="2004"/>
                  </a:lnTo>
                  <a:lnTo>
                    <a:pt x="192" y="2016"/>
                  </a:lnTo>
                  <a:lnTo>
                    <a:pt x="198" y="2028"/>
                  </a:lnTo>
                  <a:lnTo>
                    <a:pt x="204" y="2034"/>
                  </a:lnTo>
                  <a:lnTo>
                    <a:pt x="204" y="2046"/>
                  </a:lnTo>
                  <a:lnTo>
                    <a:pt x="198" y="2064"/>
                  </a:lnTo>
                  <a:lnTo>
                    <a:pt x="246" y="2082"/>
                  </a:lnTo>
                  <a:close/>
                  <a:moveTo>
                    <a:pt x="246" y="2178"/>
                  </a:moveTo>
                  <a:lnTo>
                    <a:pt x="258" y="2190"/>
                  </a:lnTo>
                  <a:lnTo>
                    <a:pt x="282" y="2190"/>
                  </a:lnTo>
                  <a:lnTo>
                    <a:pt x="294" y="2172"/>
                  </a:lnTo>
                  <a:lnTo>
                    <a:pt x="264" y="2178"/>
                  </a:lnTo>
                  <a:lnTo>
                    <a:pt x="246" y="2178"/>
                  </a:lnTo>
                  <a:close/>
                  <a:moveTo>
                    <a:pt x="282" y="2220"/>
                  </a:moveTo>
                  <a:lnTo>
                    <a:pt x="282" y="2238"/>
                  </a:lnTo>
                  <a:lnTo>
                    <a:pt x="306" y="2256"/>
                  </a:lnTo>
                  <a:lnTo>
                    <a:pt x="306" y="2232"/>
                  </a:lnTo>
                  <a:lnTo>
                    <a:pt x="294" y="2208"/>
                  </a:lnTo>
                  <a:lnTo>
                    <a:pt x="258" y="2208"/>
                  </a:lnTo>
                  <a:lnTo>
                    <a:pt x="282" y="2220"/>
                  </a:lnTo>
                  <a:close/>
                  <a:moveTo>
                    <a:pt x="318" y="2190"/>
                  </a:moveTo>
                  <a:lnTo>
                    <a:pt x="324" y="2184"/>
                  </a:lnTo>
                  <a:lnTo>
                    <a:pt x="336" y="2178"/>
                  </a:lnTo>
                  <a:lnTo>
                    <a:pt x="348" y="2166"/>
                  </a:lnTo>
                  <a:lnTo>
                    <a:pt x="336" y="2154"/>
                  </a:lnTo>
                  <a:lnTo>
                    <a:pt x="324" y="2154"/>
                  </a:lnTo>
                  <a:lnTo>
                    <a:pt x="312" y="2160"/>
                  </a:lnTo>
                  <a:lnTo>
                    <a:pt x="306" y="2166"/>
                  </a:lnTo>
                  <a:lnTo>
                    <a:pt x="306" y="2184"/>
                  </a:lnTo>
                  <a:lnTo>
                    <a:pt x="312" y="2190"/>
                  </a:lnTo>
                  <a:lnTo>
                    <a:pt x="318" y="2190"/>
                  </a:lnTo>
                  <a:close/>
                  <a:moveTo>
                    <a:pt x="252" y="2112"/>
                  </a:moveTo>
                  <a:lnTo>
                    <a:pt x="240" y="2118"/>
                  </a:lnTo>
                  <a:lnTo>
                    <a:pt x="240" y="2136"/>
                  </a:lnTo>
                  <a:lnTo>
                    <a:pt x="252" y="2136"/>
                  </a:lnTo>
                  <a:lnTo>
                    <a:pt x="264" y="2124"/>
                  </a:lnTo>
                  <a:lnTo>
                    <a:pt x="264" y="2106"/>
                  </a:lnTo>
                  <a:lnTo>
                    <a:pt x="258" y="2106"/>
                  </a:lnTo>
                  <a:lnTo>
                    <a:pt x="252" y="2112"/>
                  </a:lnTo>
                  <a:close/>
                  <a:moveTo>
                    <a:pt x="234" y="2154"/>
                  </a:moveTo>
                  <a:lnTo>
                    <a:pt x="216" y="2154"/>
                  </a:lnTo>
                  <a:lnTo>
                    <a:pt x="228" y="2178"/>
                  </a:lnTo>
                  <a:lnTo>
                    <a:pt x="234" y="2154"/>
                  </a:lnTo>
                  <a:close/>
                  <a:moveTo>
                    <a:pt x="714" y="2874"/>
                  </a:moveTo>
                  <a:lnTo>
                    <a:pt x="726" y="2874"/>
                  </a:lnTo>
                  <a:lnTo>
                    <a:pt x="726" y="2886"/>
                  </a:lnTo>
                  <a:lnTo>
                    <a:pt x="768" y="2886"/>
                  </a:lnTo>
                  <a:lnTo>
                    <a:pt x="774" y="2880"/>
                  </a:lnTo>
                  <a:lnTo>
                    <a:pt x="774" y="2874"/>
                  </a:lnTo>
                  <a:lnTo>
                    <a:pt x="744" y="2844"/>
                  </a:lnTo>
                  <a:lnTo>
                    <a:pt x="744" y="2808"/>
                  </a:lnTo>
                  <a:lnTo>
                    <a:pt x="786" y="2802"/>
                  </a:lnTo>
                  <a:lnTo>
                    <a:pt x="780" y="2790"/>
                  </a:lnTo>
                  <a:lnTo>
                    <a:pt x="804" y="2790"/>
                  </a:lnTo>
                  <a:lnTo>
                    <a:pt x="816" y="2772"/>
                  </a:lnTo>
                  <a:lnTo>
                    <a:pt x="792" y="2754"/>
                  </a:lnTo>
                  <a:lnTo>
                    <a:pt x="696" y="2754"/>
                  </a:lnTo>
                  <a:lnTo>
                    <a:pt x="684" y="2760"/>
                  </a:lnTo>
                  <a:lnTo>
                    <a:pt x="672" y="2760"/>
                  </a:lnTo>
                  <a:lnTo>
                    <a:pt x="654" y="2742"/>
                  </a:lnTo>
                  <a:lnTo>
                    <a:pt x="618" y="2724"/>
                  </a:lnTo>
                  <a:lnTo>
                    <a:pt x="606" y="2706"/>
                  </a:lnTo>
                  <a:lnTo>
                    <a:pt x="588" y="2682"/>
                  </a:lnTo>
                  <a:lnTo>
                    <a:pt x="588" y="2658"/>
                  </a:lnTo>
                  <a:lnTo>
                    <a:pt x="576" y="2646"/>
                  </a:lnTo>
                  <a:lnTo>
                    <a:pt x="564" y="2640"/>
                  </a:lnTo>
                  <a:lnTo>
                    <a:pt x="546" y="2640"/>
                  </a:lnTo>
                  <a:lnTo>
                    <a:pt x="534" y="2652"/>
                  </a:lnTo>
                  <a:lnTo>
                    <a:pt x="528" y="2652"/>
                  </a:lnTo>
                  <a:lnTo>
                    <a:pt x="516" y="2646"/>
                  </a:lnTo>
                  <a:lnTo>
                    <a:pt x="510" y="2640"/>
                  </a:lnTo>
                  <a:lnTo>
                    <a:pt x="510" y="2628"/>
                  </a:lnTo>
                  <a:lnTo>
                    <a:pt x="504" y="2622"/>
                  </a:lnTo>
                  <a:lnTo>
                    <a:pt x="504" y="2616"/>
                  </a:lnTo>
                  <a:lnTo>
                    <a:pt x="474" y="2610"/>
                  </a:lnTo>
                  <a:lnTo>
                    <a:pt x="474" y="2574"/>
                  </a:lnTo>
                  <a:lnTo>
                    <a:pt x="468" y="2568"/>
                  </a:lnTo>
                  <a:lnTo>
                    <a:pt x="462" y="2556"/>
                  </a:lnTo>
                  <a:lnTo>
                    <a:pt x="462" y="2544"/>
                  </a:lnTo>
                  <a:lnTo>
                    <a:pt x="474" y="2538"/>
                  </a:lnTo>
                  <a:lnTo>
                    <a:pt x="474" y="2514"/>
                  </a:lnTo>
                  <a:lnTo>
                    <a:pt x="480" y="2514"/>
                  </a:lnTo>
                  <a:lnTo>
                    <a:pt x="486" y="2508"/>
                  </a:lnTo>
                  <a:lnTo>
                    <a:pt x="492" y="2508"/>
                  </a:lnTo>
                  <a:lnTo>
                    <a:pt x="498" y="2502"/>
                  </a:lnTo>
                  <a:lnTo>
                    <a:pt x="498" y="2496"/>
                  </a:lnTo>
                  <a:lnTo>
                    <a:pt x="474" y="2472"/>
                  </a:lnTo>
                  <a:lnTo>
                    <a:pt x="480" y="2466"/>
                  </a:lnTo>
                  <a:lnTo>
                    <a:pt x="492" y="2460"/>
                  </a:lnTo>
                  <a:lnTo>
                    <a:pt x="498" y="2460"/>
                  </a:lnTo>
                  <a:lnTo>
                    <a:pt x="498" y="2454"/>
                  </a:lnTo>
                  <a:lnTo>
                    <a:pt x="474" y="2430"/>
                  </a:lnTo>
                  <a:lnTo>
                    <a:pt x="468" y="2430"/>
                  </a:lnTo>
                  <a:lnTo>
                    <a:pt x="474" y="2388"/>
                  </a:lnTo>
                  <a:lnTo>
                    <a:pt x="486" y="2382"/>
                  </a:lnTo>
                  <a:lnTo>
                    <a:pt x="474" y="2358"/>
                  </a:lnTo>
                  <a:lnTo>
                    <a:pt x="480" y="2322"/>
                  </a:lnTo>
                  <a:lnTo>
                    <a:pt x="456" y="2298"/>
                  </a:lnTo>
                  <a:lnTo>
                    <a:pt x="462" y="2274"/>
                  </a:lnTo>
                  <a:lnTo>
                    <a:pt x="438" y="2256"/>
                  </a:lnTo>
                  <a:lnTo>
                    <a:pt x="450" y="2244"/>
                  </a:lnTo>
                  <a:lnTo>
                    <a:pt x="456" y="2232"/>
                  </a:lnTo>
                  <a:lnTo>
                    <a:pt x="462" y="2226"/>
                  </a:lnTo>
                  <a:lnTo>
                    <a:pt x="438" y="2202"/>
                  </a:lnTo>
                  <a:lnTo>
                    <a:pt x="426" y="2202"/>
                  </a:lnTo>
                  <a:lnTo>
                    <a:pt x="420" y="2196"/>
                  </a:lnTo>
                  <a:lnTo>
                    <a:pt x="408" y="2190"/>
                  </a:lnTo>
                  <a:lnTo>
                    <a:pt x="402" y="2190"/>
                  </a:lnTo>
                  <a:lnTo>
                    <a:pt x="396" y="2184"/>
                  </a:lnTo>
                  <a:lnTo>
                    <a:pt x="414" y="2184"/>
                  </a:lnTo>
                  <a:lnTo>
                    <a:pt x="426" y="2178"/>
                  </a:lnTo>
                  <a:lnTo>
                    <a:pt x="438" y="2178"/>
                  </a:lnTo>
                  <a:lnTo>
                    <a:pt x="444" y="2172"/>
                  </a:lnTo>
                  <a:lnTo>
                    <a:pt x="444" y="2166"/>
                  </a:lnTo>
                  <a:lnTo>
                    <a:pt x="432" y="2160"/>
                  </a:lnTo>
                  <a:lnTo>
                    <a:pt x="402" y="2160"/>
                  </a:lnTo>
                  <a:lnTo>
                    <a:pt x="390" y="2148"/>
                  </a:lnTo>
                  <a:lnTo>
                    <a:pt x="390" y="2118"/>
                  </a:lnTo>
                  <a:lnTo>
                    <a:pt x="384" y="2106"/>
                  </a:lnTo>
                  <a:lnTo>
                    <a:pt x="384" y="2100"/>
                  </a:lnTo>
                  <a:lnTo>
                    <a:pt x="378" y="2094"/>
                  </a:lnTo>
                  <a:lnTo>
                    <a:pt x="366" y="2088"/>
                  </a:lnTo>
                  <a:lnTo>
                    <a:pt x="360" y="2088"/>
                  </a:lnTo>
                  <a:lnTo>
                    <a:pt x="366" y="2058"/>
                  </a:lnTo>
                  <a:lnTo>
                    <a:pt x="342" y="2046"/>
                  </a:lnTo>
                  <a:lnTo>
                    <a:pt x="336" y="2040"/>
                  </a:lnTo>
                  <a:lnTo>
                    <a:pt x="336" y="2028"/>
                  </a:lnTo>
                  <a:lnTo>
                    <a:pt x="330" y="2016"/>
                  </a:lnTo>
                  <a:lnTo>
                    <a:pt x="330" y="1998"/>
                  </a:lnTo>
                  <a:lnTo>
                    <a:pt x="324" y="1986"/>
                  </a:lnTo>
                  <a:lnTo>
                    <a:pt x="324" y="1974"/>
                  </a:lnTo>
                  <a:lnTo>
                    <a:pt x="330" y="1968"/>
                  </a:lnTo>
                  <a:lnTo>
                    <a:pt x="342" y="1962"/>
                  </a:lnTo>
                  <a:lnTo>
                    <a:pt x="348" y="1962"/>
                  </a:lnTo>
                  <a:lnTo>
                    <a:pt x="336" y="1950"/>
                  </a:lnTo>
                  <a:lnTo>
                    <a:pt x="324" y="1944"/>
                  </a:lnTo>
                  <a:lnTo>
                    <a:pt x="306" y="1926"/>
                  </a:lnTo>
                  <a:lnTo>
                    <a:pt x="300" y="1914"/>
                  </a:lnTo>
                  <a:lnTo>
                    <a:pt x="300" y="1890"/>
                  </a:lnTo>
                  <a:lnTo>
                    <a:pt x="294" y="1878"/>
                  </a:lnTo>
                  <a:lnTo>
                    <a:pt x="288" y="1872"/>
                  </a:lnTo>
                  <a:lnTo>
                    <a:pt x="288" y="1842"/>
                  </a:lnTo>
                  <a:lnTo>
                    <a:pt x="294" y="1836"/>
                  </a:lnTo>
                  <a:lnTo>
                    <a:pt x="294" y="1824"/>
                  </a:lnTo>
                  <a:lnTo>
                    <a:pt x="276" y="1812"/>
                  </a:lnTo>
                  <a:lnTo>
                    <a:pt x="276" y="1806"/>
                  </a:lnTo>
                  <a:lnTo>
                    <a:pt x="282" y="1794"/>
                  </a:lnTo>
                  <a:lnTo>
                    <a:pt x="282" y="1788"/>
                  </a:lnTo>
                  <a:lnTo>
                    <a:pt x="264" y="1770"/>
                  </a:lnTo>
                  <a:lnTo>
                    <a:pt x="282" y="1758"/>
                  </a:lnTo>
                  <a:lnTo>
                    <a:pt x="270" y="1716"/>
                  </a:lnTo>
                  <a:lnTo>
                    <a:pt x="276" y="1716"/>
                  </a:lnTo>
                  <a:lnTo>
                    <a:pt x="282" y="1710"/>
                  </a:lnTo>
                  <a:lnTo>
                    <a:pt x="294" y="1704"/>
                  </a:lnTo>
                  <a:lnTo>
                    <a:pt x="300" y="1692"/>
                  </a:lnTo>
                  <a:lnTo>
                    <a:pt x="300" y="1686"/>
                  </a:lnTo>
                  <a:lnTo>
                    <a:pt x="282" y="1668"/>
                  </a:lnTo>
                  <a:lnTo>
                    <a:pt x="276" y="1668"/>
                  </a:lnTo>
                  <a:lnTo>
                    <a:pt x="276" y="1650"/>
                  </a:lnTo>
                  <a:lnTo>
                    <a:pt x="246" y="1626"/>
                  </a:lnTo>
                  <a:lnTo>
                    <a:pt x="246" y="1578"/>
                  </a:lnTo>
                  <a:lnTo>
                    <a:pt x="240" y="1566"/>
                  </a:lnTo>
                  <a:lnTo>
                    <a:pt x="234" y="1548"/>
                  </a:lnTo>
                  <a:lnTo>
                    <a:pt x="234" y="1536"/>
                  </a:lnTo>
                  <a:lnTo>
                    <a:pt x="228" y="1530"/>
                  </a:lnTo>
                  <a:lnTo>
                    <a:pt x="228" y="1524"/>
                  </a:lnTo>
                  <a:lnTo>
                    <a:pt x="252" y="1518"/>
                  </a:lnTo>
                  <a:lnTo>
                    <a:pt x="258" y="1500"/>
                  </a:lnTo>
                  <a:lnTo>
                    <a:pt x="258" y="1494"/>
                  </a:lnTo>
                  <a:lnTo>
                    <a:pt x="264" y="1482"/>
                  </a:lnTo>
                  <a:lnTo>
                    <a:pt x="264" y="1470"/>
                  </a:lnTo>
                  <a:lnTo>
                    <a:pt x="258" y="1464"/>
                  </a:lnTo>
                  <a:lnTo>
                    <a:pt x="252" y="1452"/>
                  </a:lnTo>
                  <a:lnTo>
                    <a:pt x="246" y="1446"/>
                  </a:lnTo>
                  <a:lnTo>
                    <a:pt x="240" y="1434"/>
                  </a:lnTo>
                  <a:lnTo>
                    <a:pt x="234" y="1428"/>
                  </a:lnTo>
                  <a:lnTo>
                    <a:pt x="246" y="1428"/>
                  </a:lnTo>
                  <a:lnTo>
                    <a:pt x="246" y="1398"/>
                  </a:lnTo>
                  <a:lnTo>
                    <a:pt x="252" y="1380"/>
                  </a:lnTo>
                  <a:lnTo>
                    <a:pt x="252" y="1356"/>
                  </a:lnTo>
                  <a:lnTo>
                    <a:pt x="270" y="1338"/>
                  </a:lnTo>
                  <a:lnTo>
                    <a:pt x="270" y="1332"/>
                  </a:lnTo>
                  <a:lnTo>
                    <a:pt x="264" y="1320"/>
                  </a:lnTo>
                  <a:lnTo>
                    <a:pt x="258" y="1314"/>
                  </a:lnTo>
                  <a:lnTo>
                    <a:pt x="252" y="1302"/>
                  </a:lnTo>
                  <a:lnTo>
                    <a:pt x="246" y="1260"/>
                  </a:lnTo>
                  <a:lnTo>
                    <a:pt x="222" y="1260"/>
                  </a:lnTo>
                  <a:lnTo>
                    <a:pt x="210" y="1248"/>
                  </a:lnTo>
                  <a:lnTo>
                    <a:pt x="210" y="1236"/>
                  </a:lnTo>
                  <a:lnTo>
                    <a:pt x="216" y="1230"/>
                  </a:lnTo>
                  <a:lnTo>
                    <a:pt x="210" y="1218"/>
                  </a:lnTo>
                  <a:lnTo>
                    <a:pt x="198" y="1188"/>
                  </a:lnTo>
                  <a:lnTo>
                    <a:pt x="180" y="1170"/>
                  </a:lnTo>
                  <a:lnTo>
                    <a:pt x="180" y="1164"/>
                  </a:lnTo>
                  <a:lnTo>
                    <a:pt x="186" y="1158"/>
                  </a:lnTo>
                  <a:lnTo>
                    <a:pt x="186" y="1146"/>
                  </a:lnTo>
                  <a:lnTo>
                    <a:pt x="168" y="1128"/>
                  </a:lnTo>
                  <a:lnTo>
                    <a:pt x="156" y="1122"/>
                  </a:lnTo>
                  <a:lnTo>
                    <a:pt x="156" y="1116"/>
                  </a:lnTo>
                  <a:lnTo>
                    <a:pt x="150" y="1110"/>
                  </a:lnTo>
                  <a:lnTo>
                    <a:pt x="150" y="1086"/>
                  </a:lnTo>
                  <a:lnTo>
                    <a:pt x="156" y="1086"/>
                  </a:lnTo>
                  <a:lnTo>
                    <a:pt x="168" y="1080"/>
                  </a:lnTo>
                  <a:lnTo>
                    <a:pt x="162" y="1026"/>
                  </a:lnTo>
                  <a:lnTo>
                    <a:pt x="186" y="1026"/>
                  </a:lnTo>
                  <a:lnTo>
                    <a:pt x="186" y="1020"/>
                  </a:lnTo>
                  <a:lnTo>
                    <a:pt x="180" y="1008"/>
                  </a:lnTo>
                  <a:lnTo>
                    <a:pt x="168" y="972"/>
                  </a:lnTo>
                  <a:lnTo>
                    <a:pt x="156" y="948"/>
                  </a:lnTo>
                  <a:lnTo>
                    <a:pt x="156" y="936"/>
                  </a:lnTo>
                  <a:lnTo>
                    <a:pt x="168" y="924"/>
                  </a:lnTo>
                  <a:lnTo>
                    <a:pt x="168" y="858"/>
                  </a:lnTo>
                  <a:lnTo>
                    <a:pt x="174" y="852"/>
                  </a:lnTo>
                  <a:lnTo>
                    <a:pt x="180" y="840"/>
                  </a:lnTo>
                  <a:lnTo>
                    <a:pt x="192" y="828"/>
                  </a:lnTo>
                  <a:lnTo>
                    <a:pt x="192" y="816"/>
                  </a:lnTo>
                  <a:lnTo>
                    <a:pt x="198" y="804"/>
                  </a:lnTo>
                  <a:lnTo>
                    <a:pt x="198" y="792"/>
                  </a:lnTo>
                  <a:lnTo>
                    <a:pt x="204" y="774"/>
                  </a:lnTo>
                  <a:lnTo>
                    <a:pt x="204" y="762"/>
                  </a:lnTo>
                  <a:lnTo>
                    <a:pt x="222" y="762"/>
                  </a:lnTo>
                  <a:lnTo>
                    <a:pt x="228" y="756"/>
                  </a:lnTo>
                  <a:lnTo>
                    <a:pt x="240" y="750"/>
                  </a:lnTo>
                  <a:lnTo>
                    <a:pt x="240" y="738"/>
                  </a:lnTo>
                  <a:lnTo>
                    <a:pt x="234" y="726"/>
                  </a:lnTo>
                  <a:lnTo>
                    <a:pt x="210" y="714"/>
                  </a:lnTo>
                  <a:lnTo>
                    <a:pt x="204" y="708"/>
                  </a:lnTo>
                  <a:lnTo>
                    <a:pt x="198" y="708"/>
                  </a:lnTo>
                  <a:lnTo>
                    <a:pt x="204" y="708"/>
                  </a:lnTo>
                  <a:lnTo>
                    <a:pt x="216" y="696"/>
                  </a:lnTo>
                  <a:lnTo>
                    <a:pt x="222" y="684"/>
                  </a:lnTo>
                  <a:lnTo>
                    <a:pt x="228" y="678"/>
                  </a:lnTo>
                  <a:lnTo>
                    <a:pt x="222" y="666"/>
                  </a:lnTo>
                  <a:lnTo>
                    <a:pt x="210" y="654"/>
                  </a:lnTo>
                  <a:lnTo>
                    <a:pt x="198" y="648"/>
                  </a:lnTo>
                  <a:lnTo>
                    <a:pt x="192" y="642"/>
                  </a:lnTo>
                  <a:lnTo>
                    <a:pt x="192" y="624"/>
                  </a:lnTo>
                  <a:lnTo>
                    <a:pt x="216" y="600"/>
                  </a:lnTo>
                  <a:lnTo>
                    <a:pt x="216" y="594"/>
                  </a:lnTo>
                  <a:lnTo>
                    <a:pt x="204" y="594"/>
                  </a:lnTo>
                  <a:lnTo>
                    <a:pt x="192" y="588"/>
                  </a:lnTo>
                  <a:lnTo>
                    <a:pt x="186" y="582"/>
                  </a:lnTo>
                  <a:lnTo>
                    <a:pt x="186" y="576"/>
                  </a:lnTo>
                  <a:lnTo>
                    <a:pt x="192" y="570"/>
                  </a:lnTo>
                  <a:lnTo>
                    <a:pt x="198" y="558"/>
                  </a:lnTo>
                  <a:lnTo>
                    <a:pt x="210" y="552"/>
                  </a:lnTo>
                  <a:lnTo>
                    <a:pt x="222" y="540"/>
                  </a:lnTo>
                  <a:lnTo>
                    <a:pt x="240" y="534"/>
                  </a:lnTo>
                  <a:lnTo>
                    <a:pt x="252" y="528"/>
                  </a:lnTo>
                  <a:lnTo>
                    <a:pt x="258" y="522"/>
                  </a:lnTo>
                  <a:lnTo>
                    <a:pt x="264" y="522"/>
                  </a:lnTo>
                  <a:lnTo>
                    <a:pt x="276" y="438"/>
                  </a:lnTo>
                  <a:lnTo>
                    <a:pt x="264" y="420"/>
                  </a:lnTo>
                  <a:lnTo>
                    <a:pt x="222" y="420"/>
                  </a:lnTo>
                  <a:lnTo>
                    <a:pt x="216" y="408"/>
                  </a:lnTo>
                  <a:lnTo>
                    <a:pt x="216" y="384"/>
                  </a:lnTo>
                  <a:lnTo>
                    <a:pt x="192" y="360"/>
                  </a:lnTo>
                  <a:lnTo>
                    <a:pt x="192" y="294"/>
                  </a:lnTo>
                  <a:lnTo>
                    <a:pt x="186" y="288"/>
                  </a:lnTo>
                  <a:lnTo>
                    <a:pt x="174" y="282"/>
                  </a:lnTo>
                  <a:lnTo>
                    <a:pt x="168" y="276"/>
                  </a:lnTo>
                  <a:lnTo>
                    <a:pt x="156" y="270"/>
                  </a:lnTo>
                  <a:lnTo>
                    <a:pt x="150" y="264"/>
                  </a:lnTo>
                  <a:lnTo>
                    <a:pt x="144" y="264"/>
                  </a:lnTo>
                  <a:lnTo>
                    <a:pt x="144" y="240"/>
                  </a:lnTo>
                  <a:lnTo>
                    <a:pt x="138" y="234"/>
                  </a:lnTo>
                  <a:lnTo>
                    <a:pt x="132" y="222"/>
                  </a:lnTo>
                  <a:lnTo>
                    <a:pt x="132" y="210"/>
                  </a:lnTo>
                  <a:lnTo>
                    <a:pt x="138" y="204"/>
                  </a:lnTo>
                  <a:lnTo>
                    <a:pt x="144" y="192"/>
                  </a:lnTo>
                  <a:lnTo>
                    <a:pt x="150" y="186"/>
                  </a:lnTo>
                  <a:lnTo>
                    <a:pt x="132" y="168"/>
                  </a:lnTo>
                  <a:lnTo>
                    <a:pt x="144" y="156"/>
                  </a:lnTo>
                  <a:lnTo>
                    <a:pt x="150" y="144"/>
                  </a:lnTo>
                  <a:lnTo>
                    <a:pt x="150" y="138"/>
                  </a:lnTo>
                  <a:lnTo>
                    <a:pt x="144" y="126"/>
                  </a:lnTo>
                  <a:lnTo>
                    <a:pt x="120" y="114"/>
                  </a:lnTo>
                  <a:lnTo>
                    <a:pt x="114" y="114"/>
                  </a:lnTo>
                  <a:lnTo>
                    <a:pt x="102" y="108"/>
                  </a:lnTo>
                  <a:lnTo>
                    <a:pt x="90" y="30"/>
                  </a:lnTo>
                  <a:lnTo>
                    <a:pt x="66" y="30"/>
                  </a:lnTo>
                  <a:lnTo>
                    <a:pt x="48" y="0"/>
                  </a:lnTo>
                  <a:lnTo>
                    <a:pt x="36" y="6"/>
                  </a:lnTo>
                  <a:lnTo>
                    <a:pt x="42" y="18"/>
                  </a:lnTo>
                  <a:lnTo>
                    <a:pt x="42" y="36"/>
                  </a:lnTo>
                  <a:lnTo>
                    <a:pt x="36" y="42"/>
                  </a:lnTo>
                  <a:lnTo>
                    <a:pt x="0" y="66"/>
                  </a:lnTo>
                  <a:lnTo>
                    <a:pt x="0" y="108"/>
                  </a:lnTo>
                  <a:lnTo>
                    <a:pt x="24" y="156"/>
                  </a:lnTo>
                  <a:lnTo>
                    <a:pt x="30" y="174"/>
                  </a:lnTo>
                  <a:lnTo>
                    <a:pt x="36" y="228"/>
                  </a:lnTo>
                  <a:lnTo>
                    <a:pt x="36" y="282"/>
                  </a:lnTo>
                  <a:lnTo>
                    <a:pt x="48" y="318"/>
                  </a:lnTo>
                  <a:lnTo>
                    <a:pt x="48" y="360"/>
                  </a:lnTo>
                  <a:lnTo>
                    <a:pt x="54" y="384"/>
                  </a:lnTo>
                  <a:lnTo>
                    <a:pt x="54" y="432"/>
                  </a:lnTo>
                  <a:lnTo>
                    <a:pt x="30" y="444"/>
                  </a:lnTo>
                  <a:lnTo>
                    <a:pt x="36" y="474"/>
                  </a:lnTo>
                  <a:lnTo>
                    <a:pt x="54" y="486"/>
                  </a:lnTo>
                  <a:lnTo>
                    <a:pt x="48" y="582"/>
                  </a:lnTo>
                  <a:lnTo>
                    <a:pt x="72" y="624"/>
                  </a:lnTo>
                  <a:lnTo>
                    <a:pt x="54" y="642"/>
                  </a:lnTo>
                  <a:lnTo>
                    <a:pt x="60" y="702"/>
                  </a:lnTo>
                  <a:lnTo>
                    <a:pt x="66" y="708"/>
                  </a:lnTo>
                  <a:lnTo>
                    <a:pt x="78" y="732"/>
                  </a:lnTo>
                  <a:lnTo>
                    <a:pt x="78" y="744"/>
                  </a:lnTo>
                  <a:lnTo>
                    <a:pt x="72" y="756"/>
                  </a:lnTo>
                  <a:lnTo>
                    <a:pt x="66" y="762"/>
                  </a:lnTo>
                  <a:lnTo>
                    <a:pt x="60" y="762"/>
                  </a:lnTo>
                  <a:lnTo>
                    <a:pt x="60" y="792"/>
                  </a:lnTo>
                  <a:lnTo>
                    <a:pt x="72" y="810"/>
                  </a:lnTo>
                  <a:lnTo>
                    <a:pt x="60" y="822"/>
                  </a:lnTo>
                  <a:lnTo>
                    <a:pt x="48" y="846"/>
                  </a:lnTo>
                  <a:lnTo>
                    <a:pt x="48" y="852"/>
                  </a:lnTo>
                  <a:lnTo>
                    <a:pt x="60" y="852"/>
                  </a:lnTo>
                  <a:lnTo>
                    <a:pt x="60" y="864"/>
                  </a:lnTo>
                  <a:lnTo>
                    <a:pt x="66" y="870"/>
                  </a:lnTo>
                  <a:lnTo>
                    <a:pt x="66" y="888"/>
                  </a:lnTo>
                  <a:lnTo>
                    <a:pt x="54" y="900"/>
                  </a:lnTo>
                  <a:lnTo>
                    <a:pt x="54" y="906"/>
                  </a:lnTo>
                  <a:lnTo>
                    <a:pt x="48" y="912"/>
                  </a:lnTo>
                  <a:lnTo>
                    <a:pt x="48" y="936"/>
                  </a:lnTo>
                  <a:lnTo>
                    <a:pt x="54" y="948"/>
                  </a:lnTo>
                  <a:lnTo>
                    <a:pt x="60" y="954"/>
                  </a:lnTo>
                  <a:lnTo>
                    <a:pt x="66" y="954"/>
                  </a:lnTo>
                  <a:lnTo>
                    <a:pt x="78" y="966"/>
                  </a:lnTo>
                  <a:lnTo>
                    <a:pt x="78" y="1020"/>
                  </a:lnTo>
                  <a:lnTo>
                    <a:pt x="60" y="1020"/>
                  </a:lnTo>
                  <a:lnTo>
                    <a:pt x="60" y="1044"/>
                  </a:lnTo>
                  <a:lnTo>
                    <a:pt x="66" y="1056"/>
                  </a:lnTo>
                  <a:lnTo>
                    <a:pt x="90" y="1128"/>
                  </a:lnTo>
                  <a:lnTo>
                    <a:pt x="96" y="1140"/>
                  </a:lnTo>
                  <a:lnTo>
                    <a:pt x="102" y="1146"/>
                  </a:lnTo>
                  <a:lnTo>
                    <a:pt x="102" y="1164"/>
                  </a:lnTo>
                  <a:lnTo>
                    <a:pt x="108" y="1170"/>
                  </a:lnTo>
                  <a:lnTo>
                    <a:pt x="114" y="1182"/>
                  </a:lnTo>
                  <a:lnTo>
                    <a:pt x="120" y="1188"/>
                  </a:lnTo>
                  <a:lnTo>
                    <a:pt x="120" y="1236"/>
                  </a:lnTo>
                  <a:lnTo>
                    <a:pt x="114" y="1266"/>
                  </a:lnTo>
                  <a:lnTo>
                    <a:pt x="138" y="1290"/>
                  </a:lnTo>
                  <a:lnTo>
                    <a:pt x="138" y="1296"/>
                  </a:lnTo>
                  <a:lnTo>
                    <a:pt x="132" y="1302"/>
                  </a:lnTo>
                  <a:lnTo>
                    <a:pt x="126" y="1314"/>
                  </a:lnTo>
                  <a:lnTo>
                    <a:pt x="126" y="1326"/>
                  </a:lnTo>
                  <a:lnTo>
                    <a:pt x="120" y="1338"/>
                  </a:lnTo>
                  <a:lnTo>
                    <a:pt x="120" y="1416"/>
                  </a:lnTo>
                  <a:lnTo>
                    <a:pt x="102" y="1452"/>
                  </a:lnTo>
                  <a:lnTo>
                    <a:pt x="114" y="1464"/>
                  </a:lnTo>
                  <a:lnTo>
                    <a:pt x="114" y="1470"/>
                  </a:lnTo>
                  <a:lnTo>
                    <a:pt x="108" y="1476"/>
                  </a:lnTo>
                  <a:lnTo>
                    <a:pt x="108" y="1536"/>
                  </a:lnTo>
                  <a:lnTo>
                    <a:pt x="102" y="1554"/>
                  </a:lnTo>
                  <a:lnTo>
                    <a:pt x="102" y="1578"/>
                  </a:lnTo>
                  <a:lnTo>
                    <a:pt x="84" y="1584"/>
                  </a:lnTo>
                  <a:lnTo>
                    <a:pt x="84" y="1608"/>
                  </a:lnTo>
                  <a:lnTo>
                    <a:pt x="108" y="1650"/>
                  </a:lnTo>
                  <a:lnTo>
                    <a:pt x="108" y="1692"/>
                  </a:lnTo>
                  <a:lnTo>
                    <a:pt x="114" y="1704"/>
                  </a:lnTo>
                  <a:lnTo>
                    <a:pt x="144" y="1734"/>
                  </a:lnTo>
                  <a:lnTo>
                    <a:pt x="156" y="1758"/>
                  </a:lnTo>
                  <a:lnTo>
                    <a:pt x="156" y="1800"/>
                  </a:lnTo>
                  <a:lnTo>
                    <a:pt x="150" y="1812"/>
                  </a:lnTo>
                  <a:lnTo>
                    <a:pt x="150" y="1824"/>
                  </a:lnTo>
                  <a:lnTo>
                    <a:pt x="162" y="1836"/>
                  </a:lnTo>
                  <a:lnTo>
                    <a:pt x="162" y="1896"/>
                  </a:lnTo>
                  <a:lnTo>
                    <a:pt x="168" y="1908"/>
                  </a:lnTo>
                  <a:lnTo>
                    <a:pt x="174" y="1914"/>
                  </a:lnTo>
                  <a:lnTo>
                    <a:pt x="186" y="1920"/>
                  </a:lnTo>
                  <a:lnTo>
                    <a:pt x="192" y="1926"/>
                  </a:lnTo>
                  <a:lnTo>
                    <a:pt x="198" y="1926"/>
                  </a:lnTo>
                  <a:lnTo>
                    <a:pt x="192" y="1944"/>
                  </a:lnTo>
                  <a:lnTo>
                    <a:pt x="234" y="1944"/>
                  </a:lnTo>
                  <a:lnTo>
                    <a:pt x="234" y="1914"/>
                  </a:lnTo>
                  <a:lnTo>
                    <a:pt x="246" y="1926"/>
                  </a:lnTo>
                  <a:lnTo>
                    <a:pt x="258" y="1932"/>
                  </a:lnTo>
                  <a:lnTo>
                    <a:pt x="270" y="1932"/>
                  </a:lnTo>
                  <a:lnTo>
                    <a:pt x="276" y="1926"/>
                  </a:lnTo>
                  <a:lnTo>
                    <a:pt x="276" y="1914"/>
                  </a:lnTo>
                  <a:lnTo>
                    <a:pt x="288" y="1932"/>
                  </a:lnTo>
                  <a:lnTo>
                    <a:pt x="282" y="1938"/>
                  </a:lnTo>
                  <a:lnTo>
                    <a:pt x="270" y="1944"/>
                  </a:lnTo>
                  <a:lnTo>
                    <a:pt x="264" y="1956"/>
                  </a:lnTo>
                  <a:lnTo>
                    <a:pt x="258" y="1962"/>
                  </a:lnTo>
                  <a:lnTo>
                    <a:pt x="258" y="1968"/>
                  </a:lnTo>
                  <a:lnTo>
                    <a:pt x="288" y="1968"/>
                  </a:lnTo>
                  <a:lnTo>
                    <a:pt x="294" y="1974"/>
                  </a:lnTo>
                  <a:lnTo>
                    <a:pt x="294" y="1992"/>
                  </a:lnTo>
                  <a:lnTo>
                    <a:pt x="270" y="1986"/>
                  </a:lnTo>
                  <a:lnTo>
                    <a:pt x="288" y="2010"/>
                  </a:lnTo>
                  <a:lnTo>
                    <a:pt x="276" y="2022"/>
                  </a:lnTo>
                  <a:lnTo>
                    <a:pt x="294" y="2046"/>
                  </a:lnTo>
                  <a:lnTo>
                    <a:pt x="276" y="2064"/>
                  </a:lnTo>
                  <a:lnTo>
                    <a:pt x="270" y="2076"/>
                  </a:lnTo>
                  <a:lnTo>
                    <a:pt x="270" y="2082"/>
                  </a:lnTo>
                  <a:lnTo>
                    <a:pt x="276" y="2088"/>
                  </a:lnTo>
                  <a:lnTo>
                    <a:pt x="282" y="2088"/>
                  </a:lnTo>
                  <a:lnTo>
                    <a:pt x="306" y="2100"/>
                  </a:lnTo>
                  <a:lnTo>
                    <a:pt x="318" y="2100"/>
                  </a:lnTo>
                  <a:lnTo>
                    <a:pt x="300" y="2118"/>
                  </a:lnTo>
                  <a:lnTo>
                    <a:pt x="300" y="2130"/>
                  </a:lnTo>
                  <a:lnTo>
                    <a:pt x="312" y="2136"/>
                  </a:lnTo>
                  <a:lnTo>
                    <a:pt x="318" y="2142"/>
                  </a:lnTo>
                  <a:lnTo>
                    <a:pt x="330" y="2148"/>
                  </a:lnTo>
                  <a:lnTo>
                    <a:pt x="354" y="2148"/>
                  </a:lnTo>
                  <a:lnTo>
                    <a:pt x="360" y="2184"/>
                  </a:lnTo>
                  <a:lnTo>
                    <a:pt x="354" y="2184"/>
                  </a:lnTo>
                  <a:lnTo>
                    <a:pt x="324" y="2214"/>
                  </a:lnTo>
                  <a:lnTo>
                    <a:pt x="324" y="2220"/>
                  </a:lnTo>
                  <a:lnTo>
                    <a:pt x="330" y="2226"/>
                  </a:lnTo>
                  <a:lnTo>
                    <a:pt x="354" y="2226"/>
                  </a:lnTo>
                  <a:lnTo>
                    <a:pt x="366" y="2232"/>
                  </a:lnTo>
                  <a:lnTo>
                    <a:pt x="378" y="2244"/>
                  </a:lnTo>
                  <a:lnTo>
                    <a:pt x="348" y="2244"/>
                  </a:lnTo>
                  <a:lnTo>
                    <a:pt x="342" y="2238"/>
                  </a:lnTo>
                  <a:lnTo>
                    <a:pt x="330" y="2238"/>
                  </a:lnTo>
                  <a:lnTo>
                    <a:pt x="324" y="2244"/>
                  </a:lnTo>
                  <a:lnTo>
                    <a:pt x="324" y="2250"/>
                  </a:lnTo>
                  <a:lnTo>
                    <a:pt x="354" y="2256"/>
                  </a:lnTo>
                  <a:lnTo>
                    <a:pt x="330" y="2268"/>
                  </a:lnTo>
                  <a:lnTo>
                    <a:pt x="336" y="2292"/>
                  </a:lnTo>
                  <a:lnTo>
                    <a:pt x="348" y="2292"/>
                  </a:lnTo>
                  <a:lnTo>
                    <a:pt x="348" y="2316"/>
                  </a:lnTo>
                  <a:lnTo>
                    <a:pt x="336" y="2328"/>
                  </a:lnTo>
                  <a:lnTo>
                    <a:pt x="336" y="2322"/>
                  </a:lnTo>
                  <a:lnTo>
                    <a:pt x="330" y="2316"/>
                  </a:lnTo>
                  <a:lnTo>
                    <a:pt x="324" y="2304"/>
                  </a:lnTo>
                  <a:lnTo>
                    <a:pt x="324" y="2298"/>
                  </a:lnTo>
                  <a:lnTo>
                    <a:pt x="288" y="2298"/>
                  </a:lnTo>
                  <a:lnTo>
                    <a:pt x="306" y="2292"/>
                  </a:lnTo>
                  <a:lnTo>
                    <a:pt x="282" y="2268"/>
                  </a:lnTo>
                  <a:lnTo>
                    <a:pt x="276" y="2268"/>
                  </a:lnTo>
                  <a:lnTo>
                    <a:pt x="276" y="2280"/>
                  </a:lnTo>
                  <a:lnTo>
                    <a:pt x="270" y="2268"/>
                  </a:lnTo>
                  <a:lnTo>
                    <a:pt x="228" y="2280"/>
                  </a:lnTo>
                  <a:lnTo>
                    <a:pt x="264" y="2286"/>
                  </a:lnTo>
                  <a:lnTo>
                    <a:pt x="258" y="2292"/>
                  </a:lnTo>
                  <a:lnTo>
                    <a:pt x="252" y="2304"/>
                  </a:lnTo>
                  <a:lnTo>
                    <a:pt x="246" y="2310"/>
                  </a:lnTo>
                  <a:lnTo>
                    <a:pt x="234" y="2316"/>
                  </a:lnTo>
                  <a:lnTo>
                    <a:pt x="228" y="2328"/>
                  </a:lnTo>
                  <a:lnTo>
                    <a:pt x="222" y="2334"/>
                  </a:lnTo>
                  <a:lnTo>
                    <a:pt x="222" y="2340"/>
                  </a:lnTo>
                  <a:lnTo>
                    <a:pt x="228" y="2346"/>
                  </a:lnTo>
                  <a:lnTo>
                    <a:pt x="240" y="2352"/>
                  </a:lnTo>
                  <a:lnTo>
                    <a:pt x="252" y="2352"/>
                  </a:lnTo>
                  <a:lnTo>
                    <a:pt x="252" y="2346"/>
                  </a:lnTo>
                  <a:lnTo>
                    <a:pt x="240" y="2334"/>
                  </a:lnTo>
                  <a:lnTo>
                    <a:pt x="264" y="2328"/>
                  </a:lnTo>
                  <a:lnTo>
                    <a:pt x="282" y="2346"/>
                  </a:lnTo>
                  <a:lnTo>
                    <a:pt x="324" y="2346"/>
                  </a:lnTo>
                  <a:lnTo>
                    <a:pt x="336" y="2352"/>
                  </a:lnTo>
                  <a:lnTo>
                    <a:pt x="342" y="2364"/>
                  </a:lnTo>
                  <a:lnTo>
                    <a:pt x="354" y="2370"/>
                  </a:lnTo>
                  <a:lnTo>
                    <a:pt x="354" y="2376"/>
                  </a:lnTo>
                  <a:lnTo>
                    <a:pt x="336" y="2394"/>
                  </a:lnTo>
                  <a:lnTo>
                    <a:pt x="342" y="2406"/>
                  </a:lnTo>
                  <a:lnTo>
                    <a:pt x="360" y="2406"/>
                  </a:lnTo>
                  <a:lnTo>
                    <a:pt x="360" y="2418"/>
                  </a:lnTo>
                  <a:lnTo>
                    <a:pt x="378" y="2424"/>
                  </a:lnTo>
                  <a:lnTo>
                    <a:pt x="384" y="2406"/>
                  </a:lnTo>
                  <a:lnTo>
                    <a:pt x="402" y="2424"/>
                  </a:lnTo>
                  <a:lnTo>
                    <a:pt x="408" y="2424"/>
                  </a:lnTo>
                  <a:lnTo>
                    <a:pt x="420" y="2430"/>
                  </a:lnTo>
                  <a:lnTo>
                    <a:pt x="426" y="2436"/>
                  </a:lnTo>
                  <a:lnTo>
                    <a:pt x="426" y="2448"/>
                  </a:lnTo>
                  <a:lnTo>
                    <a:pt x="414" y="2460"/>
                  </a:lnTo>
                  <a:lnTo>
                    <a:pt x="408" y="2454"/>
                  </a:lnTo>
                  <a:lnTo>
                    <a:pt x="396" y="2454"/>
                  </a:lnTo>
                  <a:lnTo>
                    <a:pt x="384" y="2448"/>
                  </a:lnTo>
                  <a:lnTo>
                    <a:pt x="378" y="2442"/>
                  </a:lnTo>
                  <a:lnTo>
                    <a:pt x="366" y="2442"/>
                  </a:lnTo>
                  <a:lnTo>
                    <a:pt x="366" y="2454"/>
                  </a:lnTo>
                  <a:lnTo>
                    <a:pt x="372" y="2460"/>
                  </a:lnTo>
                  <a:lnTo>
                    <a:pt x="378" y="2460"/>
                  </a:lnTo>
                  <a:lnTo>
                    <a:pt x="390" y="2472"/>
                  </a:lnTo>
                  <a:lnTo>
                    <a:pt x="402" y="2496"/>
                  </a:lnTo>
                  <a:lnTo>
                    <a:pt x="402" y="2508"/>
                  </a:lnTo>
                  <a:lnTo>
                    <a:pt x="384" y="2508"/>
                  </a:lnTo>
                  <a:lnTo>
                    <a:pt x="396" y="2526"/>
                  </a:lnTo>
                  <a:lnTo>
                    <a:pt x="414" y="2562"/>
                  </a:lnTo>
                  <a:lnTo>
                    <a:pt x="426" y="2520"/>
                  </a:lnTo>
                  <a:lnTo>
                    <a:pt x="426" y="2550"/>
                  </a:lnTo>
                  <a:lnTo>
                    <a:pt x="444" y="2574"/>
                  </a:lnTo>
                  <a:lnTo>
                    <a:pt x="420" y="2574"/>
                  </a:lnTo>
                  <a:lnTo>
                    <a:pt x="426" y="2592"/>
                  </a:lnTo>
                  <a:lnTo>
                    <a:pt x="450" y="2592"/>
                  </a:lnTo>
                  <a:lnTo>
                    <a:pt x="432" y="2604"/>
                  </a:lnTo>
                  <a:lnTo>
                    <a:pt x="462" y="2616"/>
                  </a:lnTo>
                  <a:lnTo>
                    <a:pt x="444" y="2628"/>
                  </a:lnTo>
                  <a:lnTo>
                    <a:pt x="474" y="2640"/>
                  </a:lnTo>
                  <a:lnTo>
                    <a:pt x="462" y="2652"/>
                  </a:lnTo>
                  <a:lnTo>
                    <a:pt x="480" y="2658"/>
                  </a:lnTo>
                  <a:lnTo>
                    <a:pt x="480" y="2652"/>
                  </a:lnTo>
                  <a:lnTo>
                    <a:pt x="486" y="2640"/>
                  </a:lnTo>
                  <a:lnTo>
                    <a:pt x="486" y="2634"/>
                  </a:lnTo>
                  <a:lnTo>
                    <a:pt x="492" y="2634"/>
                  </a:lnTo>
                  <a:lnTo>
                    <a:pt x="498" y="2640"/>
                  </a:lnTo>
                  <a:lnTo>
                    <a:pt x="504" y="2652"/>
                  </a:lnTo>
                  <a:lnTo>
                    <a:pt x="498" y="2658"/>
                  </a:lnTo>
                  <a:lnTo>
                    <a:pt x="498" y="2664"/>
                  </a:lnTo>
                  <a:lnTo>
                    <a:pt x="492" y="2664"/>
                  </a:lnTo>
                  <a:lnTo>
                    <a:pt x="480" y="2676"/>
                  </a:lnTo>
                  <a:lnTo>
                    <a:pt x="480" y="2682"/>
                  </a:lnTo>
                  <a:lnTo>
                    <a:pt x="486" y="2688"/>
                  </a:lnTo>
                  <a:lnTo>
                    <a:pt x="516" y="2688"/>
                  </a:lnTo>
                  <a:lnTo>
                    <a:pt x="516" y="2700"/>
                  </a:lnTo>
                  <a:lnTo>
                    <a:pt x="540" y="2724"/>
                  </a:lnTo>
                  <a:lnTo>
                    <a:pt x="552" y="2730"/>
                  </a:lnTo>
                  <a:lnTo>
                    <a:pt x="558" y="2736"/>
                  </a:lnTo>
                  <a:lnTo>
                    <a:pt x="558" y="2700"/>
                  </a:lnTo>
                  <a:lnTo>
                    <a:pt x="564" y="2700"/>
                  </a:lnTo>
                  <a:lnTo>
                    <a:pt x="570" y="2706"/>
                  </a:lnTo>
                  <a:lnTo>
                    <a:pt x="582" y="2712"/>
                  </a:lnTo>
                  <a:lnTo>
                    <a:pt x="600" y="2718"/>
                  </a:lnTo>
                  <a:lnTo>
                    <a:pt x="624" y="2742"/>
                  </a:lnTo>
                  <a:lnTo>
                    <a:pt x="618" y="2748"/>
                  </a:lnTo>
                  <a:lnTo>
                    <a:pt x="618" y="2754"/>
                  </a:lnTo>
                  <a:lnTo>
                    <a:pt x="612" y="2760"/>
                  </a:lnTo>
                  <a:lnTo>
                    <a:pt x="630" y="2766"/>
                  </a:lnTo>
                  <a:lnTo>
                    <a:pt x="630" y="2790"/>
                  </a:lnTo>
                  <a:lnTo>
                    <a:pt x="684" y="2790"/>
                  </a:lnTo>
                  <a:lnTo>
                    <a:pt x="696" y="2802"/>
                  </a:lnTo>
                  <a:lnTo>
                    <a:pt x="666" y="2802"/>
                  </a:lnTo>
                  <a:lnTo>
                    <a:pt x="654" y="2814"/>
                  </a:lnTo>
                  <a:lnTo>
                    <a:pt x="630" y="2814"/>
                  </a:lnTo>
                  <a:lnTo>
                    <a:pt x="618" y="2832"/>
                  </a:lnTo>
                  <a:lnTo>
                    <a:pt x="648" y="2832"/>
                  </a:lnTo>
                  <a:lnTo>
                    <a:pt x="636" y="2850"/>
                  </a:lnTo>
                  <a:lnTo>
                    <a:pt x="666" y="2844"/>
                  </a:lnTo>
                  <a:lnTo>
                    <a:pt x="666" y="2826"/>
                  </a:lnTo>
                  <a:lnTo>
                    <a:pt x="690" y="2838"/>
                  </a:lnTo>
                  <a:lnTo>
                    <a:pt x="696" y="2826"/>
                  </a:lnTo>
                  <a:lnTo>
                    <a:pt x="702" y="2820"/>
                  </a:lnTo>
                  <a:lnTo>
                    <a:pt x="714" y="2814"/>
                  </a:lnTo>
                  <a:lnTo>
                    <a:pt x="720" y="2808"/>
                  </a:lnTo>
                  <a:lnTo>
                    <a:pt x="732" y="2808"/>
                  </a:lnTo>
                  <a:lnTo>
                    <a:pt x="732" y="2820"/>
                  </a:lnTo>
                  <a:lnTo>
                    <a:pt x="726" y="2832"/>
                  </a:lnTo>
                  <a:lnTo>
                    <a:pt x="702" y="2856"/>
                  </a:lnTo>
                  <a:lnTo>
                    <a:pt x="696" y="2850"/>
                  </a:lnTo>
                  <a:lnTo>
                    <a:pt x="678" y="2850"/>
                  </a:lnTo>
                  <a:lnTo>
                    <a:pt x="678" y="2868"/>
                  </a:lnTo>
                  <a:lnTo>
                    <a:pt x="642" y="2868"/>
                  </a:lnTo>
                  <a:lnTo>
                    <a:pt x="630" y="2880"/>
                  </a:lnTo>
                  <a:lnTo>
                    <a:pt x="642" y="2886"/>
                  </a:lnTo>
                  <a:lnTo>
                    <a:pt x="648" y="2916"/>
                  </a:lnTo>
                  <a:lnTo>
                    <a:pt x="678" y="2898"/>
                  </a:lnTo>
                  <a:lnTo>
                    <a:pt x="684" y="2910"/>
                  </a:lnTo>
                  <a:lnTo>
                    <a:pt x="684" y="2916"/>
                  </a:lnTo>
                  <a:lnTo>
                    <a:pt x="690" y="2916"/>
                  </a:lnTo>
                  <a:lnTo>
                    <a:pt x="696" y="2910"/>
                  </a:lnTo>
                  <a:lnTo>
                    <a:pt x="702" y="2898"/>
                  </a:lnTo>
                  <a:lnTo>
                    <a:pt x="702" y="2892"/>
                  </a:lnTo>
                  <a:lnTo>
                    <a:pt x="708" y="2880"/>
                  </a:lnTo>
                  <a:lnTo>
                    <a:pt x="714" y="287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2" name="China" descr="© INSCALE GmbH, 05.05.2010&#10;http://www.presentationload.com/">
              <a:extLst>
                <a:ext uri="{FF2B5EF4-FFF2-40B4-BE49-F238E27FC236}">
                  <a16:creationId xmlns:a16="http://schemas.microsoft.com/office/drawing/2014/main" id="{ABD8051E-AF8A-44D2-A9FC-540E333DEEE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094286" y="1589345"/>
              <a:ext cx="1387500" cy="1071759"/>
            </a:xfrm>
            <a:custGeom>
              <a:avLst/>
              <a:gdLst>
                <a:gd name="T0" fmla="*/ 2147483647 w 3660"/>
                <a:gd name="T1" fmla="*/ 2147483647 h 2826"/>
                <a:gd name="T2" fmla="*/ 2147483647 w 3660"/>
                <a:gd name="T3" fmla="*/ 2147483647 h 2826"/>
                <a:gd name="T4" fmla="*/ 2147483647 w 3660"/>
                <a:gd name="T5" fmla="*/ 2147483647 h 2826"/>
                <a:gd name="T6" fmla="*/ 2147483647 w 3660"/>
                <a:gd name="T7" fmla="*/ 2147483647 h 2826"/>
                <a:gd name="T8" fmla="*/ 2147483647 w 3660"/>
                <a:gd name="T9" fmla="*/ 2147483647 h 2826"/>
                <a:gd name="T10" fmla="*/ 2147483647 w 3660"/>
                <a:gd name="T11" fmla="*/ 2147483647 h 2826"/>
                <a:gd name="T12" fmla="*/ 2147483647 w 3660"/>
                <a:gd name="T13" fmla="*/ 2147483647 h 2826"/>
                <a:gd name="T14" fmla="*/ 2147483647 w 3660"/>
                <a:gd name="T15" fmla="*/ 2147483647 h 2826"/>
                <a:gd name="T16" fmla="*/ 2147483647 w 3660"/>
                <a:gd name="T17" fmla="*/ 2147483647 h 2826"/>
                <a:gd name="T18" fmla="*/ 2147483647 w 3660"/>
                <a:gd name="T19" fmla="*/ 2147483647 h 2826"/>
                <a:gd name="T20" fmla="*/ 2147483647 w 3660"/>
                <a:gd name="T21" fmla="*/ 2147483647 h 2826"/>
                <a:gd name="T22" fmla="*/ 2147483647 w 3660"/>
                <a:gd name="T23" fmla="*/ 2147483647 h 2826"/>
                <a:gd name="T24" fmla="*/ 2147483647 w 3660"/>
                <a:gd name="T25" fmla="*/ 2147483647 h 2826"/>
                <a:gd name="T26" fmla="*/ 2147483647 w 3660"/>
                <a:gd name="T27" fmla="*/ 2147483647 h 2826"/>
                <a:gd name="T28" fmla="*/ 2147483647 w 3660"/>
                <a:gd name="T29" fmla="*/ 2147483647 h 2826"/>
                <a:gd name="T30" fmla="*/ 2147483647 w 3660"/>
                <a:gd name="T31" fmla="*/ 2147483647 h 2826"/>
                <a:gd name="T32" fmla="*/ 2147483647 w 3660"/>
                <a:gd name="T33" fmla="*/ 2147483647 h 2826"/>
                <a:gd name="T34" fmla="*/ 2147483647 w 3660"/>
                <a:gd name="T35" fmla="*/ 2147483647 h 2826"/>
                <a:gd name="T36" fmla="*/ 2147483647 w 3660"/>
                <a:gd name="T37" fmla="*/ 2147483647 h 2826"/>
                <a:gd name="T38" fmla="*/ 2147483647 w 3660"/>
                <a:gd name="T39" fmla="*/ 2147483647 h 2826"/>
                <a:gd name="T40" fmla="*/ 2147483647 w 3660"/>
                <a:gd name="T41" fmla="*/ 2147483647 h 2826"/>
                <a:gd name="T42" fmla="*/ 2147483647 w 3660"/>
                <a:gd name="T43" fmla="*/ 2147483647 h 2826"/>
                <a:gd name="T44" fmla="*/ 2147483647 w 3660"/>
                <a:gd name="T45" fmla="*/ 2147483647 h 2826"/>
                <a:gd name="T46" fmla="*/ 0 w 3660"/>
                <a:gd name="T47" fmla="*/ 2147483647 h 2826"/>
                <a:gd name="T48" fmla="*/ 2147483647 w 3660"/>
                <a:gd name="T49" fmla="*/ 2147483647 h 2826"/>
                <a:gd name="T50" fmla="*/ 2147483647 w 3660"/>
                <a:gd name="T51" fmla="*/ 2147483647 h 2826"/>
                <a:gd name="T52" fmla="*/ 2147483647 w 3660"/>
                <a:gd name="T53" fmla="*/ 2147483647 h 2826"/>
                <a:gd name="T54" fmla="*/ 2147483647 w 3660"/>
                <a:gd name="T55" fmla="*/ 2147483647 h 2826"/>
                <a:gd name="T56" fmla="*/ 2147483647 w 3660"/>
                <a:gd name="T57" fmla="*/ 2147483647 h 2826"/>
                <a:gd name="T58" fmla="*/ 2147483647 w 3660"/>
                <a:gd name="T59" fmla="*/ 2147483647 h 2826"/>
                <a:gd name="T60" fmla="*/ 2147483647 w 3660"/>
                <a:gd name="T61" fmla="*/ 2147483647 h 2826"/>
                <a:gd name="T62" fmla="*/ 2147483647 w 3660"/>
                <a:gd name="T63" fmla="*/ 2147483647 h 2826"/>
                <a:gd name="T64" fmla="*/ 2147483647 w 3660"/>
                <a:gd name="T65" fmla="*/ 2147483647 h 2826"/>
                <a:gd name="T66" fmla="*/ 2147483647 w 3660"/>
                <a:gd name="T67" fmla="*/ 2147483647 h 2826"/>
                <a:gd name="T68" fmla="*/ 2147483647 w 3660"/>
                <a:gd name="T69" fmla="*/ 2147483647 h 2826"/>
                <a:gd name="T70" fmla="*/ 2147483647 w 3660"/>
                <a:gd name="T71" fmla="*/ 2147483647 h 2826"/>
                <a:gd name="T72" fmla="*/ 2147483647 w 3660"/>
                <a:gd name="T73" fmla="*/ 2147483647 h 2826"/>
                <a:gd name="T74" fmla="*/ 2147483647 w 3660"/>
                <a:gd name="T75" fmla="*/ 2147483647 h 2826"/>
                <a:gd name="T76" fmla="*/ 2147483647 w 3660"/>
                <a:gd name="T77" fmla="*/ 2147483647 h 2826"/>
                <a:gd name="T78" fmla="*/ 2147483647 w 3660"/>
                <a:gd name="T79" fmla="*/ 2147483647 h 2826"/>
                <a:gd name="T80" fmla="*/ 2147483647 w 3660"/>
                <a:gd name="T81" fmla="*/ 2147483647 h 2826"/>
                <a:gd name="T82" fmla="*/ 2147483647 w 3660"/>
                <a:gd name="T83" fmla="*/ 2147483647 h 2826"/>
                <a:gd name="T84" fmla="*/ 2147483647 w 3660"/>
                <a:gd name="T85" fmla="*/ 2147483647 h 2826"/>
                <a:gd name="T86" fmla="*/ 2147483647 w 3660"/>
                <a:gd name="T87" fmla="*/ 2147483647 h 2826"/>
                <a:gd name="T88" fmla="*/ 2147483647 w 3660"/>
                <a:gd name="T89" fmla="*/ 2147483647 h 2826"/>
                <a:gd name="T90" fmla="*/ 2147483647 w 3660"/>
                <a:gd name="T91" fmla="*/ 2147483647 h 2826"/>
                <a:gd name="T92" fmla="*/ 2147483647 w 3660"/>
                <a:gd name="T93" fmla="*/ 2147483647 h 2826"/>
                <a:gd name="T94" fmla="*/ 2147483647 w 3660"/>
                <a:gd name="T95" fmla="*/ 2147483647 h 2826"/>
                <a:gd name="T96" fmla="*/ 2147483647 w 3660"/>
                <a:gd name="T97" fmla="*/ 2147483647 h 2826"/>
                <a:gd name="T98" fmla="*/ 2147483647 w 3660"/>
                <a:gd name="T99" fmla="*/ 2147483647 h 2826"/>
                <a:gd name="T100" fmla="*/ 2147483647 w 3660"/>
                <a:gd name="T101" fmla="*/ 2147483647 h 2826"/>
                <a:gd name="T102" fmla="*/ 2147483647 w 3660"/>
                <a:gd name="T103" fmla="*/ 2147483647 h 2826"/>
                <a:gd name="T104" fmla="*/ 2147483647 w 3660"/>
                <a:gd name="T105" fmla="*/ 2147483647 h 2826"/>
                <a:gd name="T106" fmla="*/ 2147483647 w 3660"/>
                <a:gd name="T107" fmla="*/ 2147483647 h 2826"/>
                <a:gd name="T108" fmla="*/ 2147483647 w 3660"/>
                <a:gd name="T109" fmla="*/ 2147483647 h 2826"/>
                <a:gd name="T110" fmla="*/ 2147483647 w 3660"/>
                <a:gd name="T111" fmla="*/ 2147483647 h 2826"/>
                <a:gd name="T112" fmla="*/ 2147483647 w 3660"/>
                <a:gd name="T113" fmla="*/ 2147483647 h 2826"/>
                <a:gd name="T114" fmla="*/ 2147483647 w 3660"/>
                <a:gd name="T115" fmla="*/ 2147483647 h 2826"/>
                <a:gd name="T116" fmla="*/ 2147483647 w 3660"/>
                <a:gd name="T117" fmla="*/ 2147483647 h 2826"/>
                <a:gd name="T118" fmla="*/ 2147483647 w 3660"/>
                <a:gd name="T119" fmla="*/ 2147483647 h 2826"/>
                <a:gd name="T120" fmla="*/ 2147483647 w 3660"/>
                <a:gd name="T121" fmla="*/ 2147483647 h 2826"/>
                <a:gd name="T122" fmla="*/ 2147483647 w 3660"/>
                <a:gd name="T123" fmla="*/ 2147483647 h 282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60"/>
                <a:gd name="T187" fmla="*/ 0 h 2826"/>
                <a:gd name="T188" fmla="*/ 3660 w 3660"/>
                <a:gd name="T189" fmla="*/ 2826 h 282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60" h="2826">
                  <a:moveTo>
                    <a:pt x="2862" y="2688"/>
                  </a:moveTo>
                  <a:lnTo>
                    <a:pt x="2850" y="2682"/>
                  </a:lnTo>
                  <a:lnTo>
                    <a:pt x="2772" y="2682"/>
                  </a:lnTo>
                  <a:lnTo>
                    <a:pt x="2766" y="2700"/>
                  </a:lnTo>
                  <a:lnTo>
                    <a:pt x="2748" y="2694"/>
                  </a:lnTo>
                  <a:lnTo>
                    <a:pt x="2736" y="2718"/>
                  </a:lnTo>
                  <a:lnTo>
                    <a:pt x="2730" y="2724"/>
                  </a:lnTo>
                  <a:lnTo>
                    <a:pt x="2712" y="2760"/>
                  </a:lnTo>
                  <a:lnTo>
                    <a:pt x="2718" y="2772"/>
                  </a:lnTo>
                  <a:lnTo>
                    <a:pt x="2724" y="2790"/>
                  </a:lnTo>
                  <a:lnTo>
                    <a:pt x="2754" y="2820"/>
                  </a:lnTo>
                  <a:lnTo>
                    <a:pt x="2766" y="2826"/>
                  </a:lnTo>
                  <a:lnTo>
                    <a:pt x="2772" y="2826"/>
                  </a:lnTo>
                  <a:lnTo>
                    <a:pt x="2802" y="2820"/>
                  </a:lnTo>
                  <a:lnTo>
                    <a:pt x="2820" y="2820"/>
                  </a:lnTo>
                  <a:lnTo>
                    <a:pt x="2844" y="2808"/>
                  </a:lnTo>
                  <a:lnTo>
                    <a:pt x="2850" y="2802"/>
                  </a:lnTo>
                  <a:lnTo>
                    <a:pt x="2850" y="2754"/>
                  </a:lnTo>
                  <a:lnTo>
                    <a:pt x="2856" y="2742"/>
                  </a:lnTo>
                  <a:lnTo>
                    <a:pt x="2862" y="2736"/>
                  </a:lnTo>
                  <a:lnTo>
                    <a:pt x="2868" y="2724"/>
                  </a:lnTo>
                  <a:lnTo>
                    <a:pt x="2868" y="2700"/>
                  </a:lnTo>
                  <a:lnTo>
                    <a:pt x="2862" y="2688"/>
                  </a:lnTo>
                  <a:close/>
                  <a:moveTo>
                    <a:pt x="3660" y="624"/>
                  </a:moveTo>
                  <a:lnTo>
                    <a:pt x="3654" y="600"/>
                  </a:lnTo>
                  <a:lnTo>
                    <a:pt x="3660" y="570"/>
                  </a:lnTo>
                  <a:lnTo>
                    <a:pt x="3642" y="564"/>
                  </a:lnTo>
                  <a:lnTo>
                    <a:pt x="3642" y="540"/>
                  </a:lnTo>
                  <a:lnTo>
                    <a:pt x="3630" y="528"/>
                  </a:lnTo>
                  <a:lnTo>
                    <a:pt x="3630" y="510"/>
                  </a:lnTo>
                  <a:lnTo>
                    <a:pt x="3618" y="492"/>
                  </a:lnTo>
                  <a:lnTo>
                    <a:pt x="3636" y="486"/>
                  </a:lnTo>
                  <a:lnTo>
                    <a:pt x="3636" y="456"/>
                  </a:lnTo>
                  <a:lnTo>
                    <a:pt x="3612" y="444"/>
                  </a:lnTo>
                  <a:lnTo>
                    <a:pt x="3612" y="426"/>
                  </a:lnTo>
                  <a:lnTo>
                    <a:pt x="3606" y="414"/>
                  </a:lnTo>
                  <a:lnTo>
                    <a:pt x="3594" y="408"/>
                  </a:lnTo>
                  <a:lnTo>
                    <a:pt x="3552" y="408"/>
                  </a:lnTo>
                  <a:lnTo>
                    <a:pt x="3546" y="432"/>
                  </a:lnTo>
                  <a:lnTo>
                    <a:pt x="3516" y="432"/>
                  </a:lnTo>
                  <a:lnTo>
                    <a:pt x="3504" y="438"/>
                  </a:lnTo>
                  <a:lnTo>
                    <a:pt x="3498" y="438"/>
                  </a:lnTo>
                  <a:lnTo>
                    <a:pt x="3492" y="444"/>
                  </a:lnTo>
                  <a:lnTo>
                    <a:pt x="3492" y="462"/>
                  </a:lnTo>
                  <a:lnTo>
                    <a:pt x="3462" y="456"/>
                  </a:lnTo>
                  <a:lnTo>
                    <a:pt x="3462" y="468"/>
                  </a:lnTo>
                  <a:lnTo>
                    <a:pt x="3444" y="468"/>
                  </a:lnTo>
                  <a:lnTo>
                    <a:pt x="3432" y="456"/>
                  </a:lnTo>
                  <a:lnTo>
                    <a:pt x="3408" y="462"/>
                  </a:lnTo>
                  <a:lnTo>
                    <a:pt x="3366" y="432"/>
                  </a:lnTo>
                  <a:lnTo>
                    <a:pt x="3366" y="420"/>
                  </a:lnTo>
                  <a:lnTo>
                    <a:pt x="3360" y="408"/>
                  </a:lnTo>
                  <a:lnTo>
                    <a:pt x="3360" y="402"/>
                  </a:lnTo>
                  <a:lnTo>
                    <a:pt x="3354" y="396"/>
                  </a:lnTo>
                  <a:lnTo>
                    <a:pt x="3336" y="396"/>
                  </a:lnTo>
                  <a:lnTo>
                    <a:pt x="3318" y="366"/>
                  </a:lnTo>
                  <a:lnTo>
                    <a:pt x="3276" y="366"/>
                  </a:lnTo>
                  <a:lnTo>
                    <a:pt x="3258" y="348"/>
                  </a:lnTo>
                  <a:lnTo>
                    <a:pt x="3246" y="342"/>
                  </a:lnTo>
                  <a:lnTo>
                    <a:pt x="3228" y="324"/>
                  </a:lnTo>
                  <a:lnTo>
                    <a:pt x="3216" y="324"/>
                  </a:lnTo>
                  <a:lnTo>
                    <a:pt x="3204" y="336"/>
                  </a:lnTo>
                  <a:lnTo>
                    <a:pt x="3192" y="330"/>
                  </a:lnTo>
                  <a:lnTo>
                    <a:pt x="3186" y="324"/>
                  </a:lnTo>
                  <a:lnTo>
                    <a:pt x="3174" y="318"/>
                  </a:lnTo>
                  <a:lnTo>
                    <a:pt x="3126" y="318"/>
                  </a:lnTo>
                  <a:lnTo>
                    <a:pt x="3114" y="312"/>
                  </a:lnTo>
                  <a:lnTo>
                    <a:pt x="3108" y="306"/>
                  </a:lnTo>
                  <a:lnTo>
                    <a:pt x="3084" y="294"/>
                  </a:lnTo>
                  <a:lnTo>
                    <a:pt x="3078" y="288"/>
                  </a:lnTo>
                  <a:lnTo>
                    <a:pt x="3072" y="288"/>
                  </a:lnTo>
                  <a:lnTo>
                    <a:pt x="3066" y="264"/>
                  </a:lnTo>
                  <a:lnTo>
                    <a:pt x="3054" y="264"/>
                  </a:lnTo>
                  <a:lnTo>
                    <a:pt x="3048" y="252"/>
                  </a:lnTo>
                  <a:lnTo>
                    <a:pt x="3030" y="234"/>
                  </a:lnTo>
                  <a:lnTo>
                    <a:pt x="3024" y="222"/>
                  </a:lnTo>
                  <a:lnTo>
                    <a:pt x="2976" y="198"/>
                  </a:lnTo>
                  <a:lnTo>
                    <a:pt x="2964" y="198"/>
                  </a:lnTo>
                  <a:lnTo>
                    <a:pt x="2952" y="168"/>
                  </a:lnTo>
                  <a:lnTo>
                    <a:pt x="2904" y="144"/>
                  </a:lnTo>
                  <a:lnTo>
                    <a:pt x="2898" y="114"/>
                  </a:lnTo>
                  <a:lnTo>
                    <a:pt x="2892" y="114"/>
                  </a:lnTo>
                  <a:lnTo>
                    <a:pt x="2886" y="108"/>
                  </a:lnTo>
                  <a:lnTo>
                    <a:pt x="2874" y="108"/>
                  </a:lnTo>
                  <a:lnTo>
                    <a:pt x="2862" y="96"/>
                  </a:lnTo>
                  <a:lnTo>
                    <a:pt x="2850" y="90"/>
                  </a:lnTo>
                  <a:lnTo>
                    <a:pt x="2838" y="78"/>
                  </a:lnTo>
                  <a:lnTo>
                    <a:pt x="2832" y="78"/>
                  </a:lnTo>
                  <a:lnTo>
                    <a:pt x="2832" y="66"/>
                  </a:lnTo>
                  <a:lnTo>
                    <a:pt x="2820" y="60"/>
                  </a:lnTo>
                  <a:lnTo>
                    <a:pt x="2814" y="54"/>
                  </a:lnTo>
                  <a:lnTo>
                    <a:pt x="2802" y="48"/>
                  </a:lnTo>
                  <a:lnTo>
                    <a:pt x="2796" y="42"/>
                  </a:lnTo>
                  <a:lnTo>
                    <a:pt x="2724" y="42"/>
                  </a:lnTo>
                  <a:lnTo>
                    <a:pt x="2688" y="18"/>
                  </a:lnTo>
                  <a:lnTo>
                    <a:pt x="2652" y="0"/>
                  </a:lnTo>
                  <a:lnTo>
                    <a:pt x="2598" y="12"/>
                  </a:lnTo>
                  <a:lnTo>
                    <a:pt x="2556" y="6"/>
                  </a:lnTo>
                  <a:lnTo>
                    <a:pt x="2550" y="18"/>
                  </a:lnTo>
                  <a:lnTo>
                    <a:pt x="2514" y="24"/>
                  </a:lnTo>
                  <a:lnTo>
                    <a:pt x="2472" y="66"/>
                  </a:lnTo>
                  <a:lnTo>
                    <a:pt x="2466" y="66"/>
                  </a:lnTo>
                  <a:lnTo>
                    <a:pt x="2466" y="78"/>
                  </a:lnTo>
                  <a:lnTo>
                    <a:pt x="2472" y="78"/>
                  </a:lnTo>
                  <a:lnTo>
                    <a:pt x="2490" y="84"/>
                  </a:lnTo>
                  <a:lnTo>
                    <a:pt x="2502" y="84"/>
                  </a:lnTo>
                  <a:lnTo>
                    <a:pt x="2508" y="90"/>
                  </a:lnTo>
                  <a:lnTo>
                    <a:pt x="2520" y="90"/>
                  </a:lnTo>
                  <a:lnTo>
                    <a:pt x="2532" y="102"/>
                  </a:lnTo>
                  <a:lnTo>
                    <a:pt x="2544" y="108"/>
                  </a:lnTo>
                  <a:lnTo>
                    <a:pt x="2550" y="114"/>
                  </a:lnTo>
                  <a:lnTo>
                    <a:pt x="2550" y="126"/>
                  </a:lnTo>
                  <a:lnTo>
                    <a:pt x="2532" y="144"/>
                  </a:lnTo>
                  <a:lnTo>
                    <a:pt x="2532" y="216"/>
                  </a:lnTo>
                  <a:lnTo>
                    <a:pt x="2538" y="258"/>
                  </a:lnTo>
                  <a:lnTo>
                    <a:pt x="2544" y="264"/>
                  </a:lnTo>
                  <a:lnTo>
                    <a:pt x="2556" y="264"/>
                  </a:lnTo>
                  <a:lnTo>
                    <a:pt x="2556" y="276"/>
                  </a:lnTo>
                  <a:lnTo>
                    <a:pt x="2550" y="282"/>
                  </a:lnTo>
                  <a:lnTo>
                    <a:pt x="2538" y="288"/>
                  </a:lnTo>
                  <a:lnTo>
                    <a:pt x="2514" y="288"/>
                  </a:lnTo>
                  <a:lnTo>
                    <a:pt x="2514" y="300"/>
                  </a:lnTo>
                  <a:lnTo>
                    <a:pt x="2496" y="318"/>
                  </a:lnTo>
                  <a:lnTo>
                    <a:pt x="2484" y="318"/>
                  </a:lnTo>
                  <a:lnTo>
                    <a:pt x="2478" y="312"/>
                  </a:lnTo>
                  <a:lnTo>
                    <a:pt x="2442" y="312"/>
                  </a:lnTo>
                  <a:lnTo>
                    <a:pt x="2406" y="288"/>
                  </a:lnTo>
                  <a:lnTo>
                    <a:pt x="2406" y="372"/>
                  </a:lnTo>
                  <a:lnTo>
                    <a:pt x="2412" y="384"/>
                  </a:lnTo>
                  <a:lnTo>
                    <a:pt x="2418" y="408"/>
                  </a:lnTo>
                  <a:lnTo>
                    <a:pt x="2424" y="420"/>
                  </a:lnTo>
                  <a:lnTo>
                    <a:pt x="2418" y="420"/>
                  </a:lnTo>
                  <a:lnTo>
                    <a:pt x="2418" y="438"/>
                  </a:lnTo>
                  <a:lnTo>
                    <a:pt x="2424" y="450"/>
                  </a:lnTo>
                  <a:lnTo>
                    <a:pt x="2436" y="456"/>
                  </a:lnTo>
                  <a:lnTo>
                    <a:pt x="2442" y="462"/>
                  </a:lnTo>
                  <a:lnTo>
                    <a:pt x="2460" y="462"/>
                  </a:lnTo>
                  <a:lnTo>
                    <a:pt x="2460" y="456"/>
                  </a:lnTo>
                  <a:lnTo>
                    <a:pt x="2454" y="456"/>
                  </a:lnTo>
                  <a:lnTo>
                    <a:pt x="2460" y="450"/>
                  </a:lnTo>
                  <a:lnTo>
                    <a:pt x="2514" y="450"/>
                  </a:lnTo>
                  <a:lnTo>
                    <a:pt x="2526" y="462"/>
                  </a:lnTo>
                  <a:lnTo>
                    <a:pt x="2538" y="468"/>
                  </a:lnTo>
                  <a:lnTo>
                    <a:pt x="2544" y="468"/>
                  </a:lnTo>
                  <a:lnTo>
                    <a:pt x="2550" y="462"/>
                  </a:lnTo>
                  <a:lnTo>
                    <a:pt x="2550" y="438"/>
                  </a:lnTo>
                  <a:lnTo>
                    <a:pt x="2616" y="438"/>
                  </a:lnTo>
                  <a:lnTo>
                    <a:pt x="2616" y="450"/>
                  </a:lnTo>
                  <a:lnTo>
                    <a:pt x="2622" y="456"/>
                  </a:lnTo>
                  <a:lnTo>
                    <a:pt x="2634" y="462"/>
                  </a:lnTo>
                  <a:lnTo>
                    <a:pt x="2652" y="462"/>
                  </a:lnTo>
                  <a:lnTo>
                    <a:pt x="2658" y="468"/>
                  </a:lnTo>
                  <a:lnTo>
                    <a:pt x="2670" y="474"/>
                  </a:lnTo>
                  <a:lnTo>
                    <a:pt x="2682" y="486"/>
                  </a:lnTo>
                  <a:lnTo>
                    <a:pt x="2706" y="498"/>
                  </a:lnTo>
                  <a:lnTo>
                    <a:pt x="2718" y="498"/>
                  </a:lnTo>
                  <a:lnTo>
                    <a:pt x="2724" y="510"/>
                  </a:lnTo>
                  <a:lnTo>
                    <a:pt x="2748" y="534"/>
                  </a:lnTo>
                  <a:lnTo>
                    <a:pt x="2748" y="540"/>
                  </a:lnTo>
                  <a:lnTo>
                    <a:pt x="2742" y="546"/>
                  </a:lnTo>
                  <a:lnTo>
                    <a:pt x="2706" y="546"/>
                  </a:lnTo>
                  <a:lnTo>
                    <a:pt x="2700" y="540"/>
                  </a:lnTo>
                  <a:lnTo>
                    <a:pt x="2688" y="534"/>
                  </a:lnTo>
                  <a:lnTo>
                    <a:pt x="2658" y="534"/>
                  </a:lnTo>
                  <a:lnTo>
                    <a:pt x="2652" y="540"/>
                  </a:lnTo>
                  <a:lnTo>
                    <a:pt x="2646" y="540"/>
                  </a:lnTo>
                  <a:lnTo>
                    <a:pt x="2628" y="558"/>
                  </a:lnTo>
                  <a:lnTo>
                    <a:pt x="2598" y="552"/>
                  </a:lnTo>
                  <a:lnTo>
                    <a:pt x="2598" y="570"/>
                  </a:lnTo>
                  <a:lnTo>
                    <a:pt x="2586" y="570"/>
                  </a:lnTo>
                  <a:lnTo>
                    <a:pt x="2550" y="588"/>
                  </a:lnTo>
                  <a:lnTo>
                    <a:pt x="2544" y="594"/>
                  </a:lnTo>
                  <a:lnTo>
                    <a:pt x="2550" y="606"/>
                  </a:lnTo>
                  <a:lnTo>
                    <a:pt x="2562" y="618"/>
                  </a:lnTo>
                  <a:lnTo>
                    <a:pt x="2538" y="642"/>
                  </a:lnTo>
                  <a:lnTo>
                    <a:pt x="2466" y="642"/>
                  </a:lnTo>
                  <a:lnTo>
                    <a:pt x="2466" y="666"/>
                  </a:lnTo>
                  <a:lnTo>
                    <a:pt x="2460" y="672"/>
                  </a:lnTo>
                  <a:lnTo>
                    <a:pt x="2454" y="684"/>
                  </a:lnTo>
                  <a:lnTo>
                    <a:pt x="2442" y="690"/>
                  </a:lnTo>
                  <a:lnTo>
                    <a:pt x="2424" y="690"/>
                  </a:lnTo>
                  <a:lnTo>
                    <a:pt x="2412" y="696"/>
                  </a:lnTo>
                  <a:lnTo>
                    <a:pt x="2388" y="696"/>
                  </a:lnTo>
                  <a:lnTo>
                    <a:pt x="2376" y="690"/>
                  </a:lnTo>
                  <a:lnTo>
                    <a:pt x="2370" y="684"/>
                  </a:lnTo>
                  <a:lnTo>
                    <a:pt x="2358" y="678"/>
                  </a:lnTo>
                  <a:lnTo>
                    <a:pt x="2352" y="672"/>
                  </a:lnTo>
                  <a:lnTo>
                    <a:pt x="2346" y="672"/>
                  </a:lnTo>
                  <a:lnTo>
                    <a:pt x="2340" y="666"/>
                  </a:lnTo>
                  <a:lnTo>
                    <a:pt x="2316" y="666"/>
                  </a:lnTo>
                  <a:lnTo>
                    <a:pt x="2304" y="672"/>
                  </a:lnTo>
                  <a:lnTo>
                    <a:pt x="2304" y="684"/>
                  </a:lnTo>
                  <a:lnTo>
                    <a:pt x="2298" y="696"/>
                  </a:lnTo>
                  <a:lnTo>
                    <a:pt x="2298" y="708"/>
                  </a:lnTo>
                  <a:lnTo>
                    <a:pt x="2304" y="720"/>
                  </a:lnTo>
                  <a:lnTo>
                    <a:pt x="2322" y="738"/>
                  </a:lnTo>
                  <a:lnTo>
                    <a:pt x="2334" y="744"/>
                  </a:lnTo>
                  <a:lnTo>
                    <a:pt x="2352" y="762"/>
                  </a:lnTo>
                  <a:lnTo>
                    <a:pt x="2364" y="768"/>
                  </a:lnTo>
                  <a:lnTo>
                    <a:pt x="2364" y="774"/>
                  </a:lnTo>
                  <a:lnTo>
                    <a:pt x="2358" y="780"/>
                  </a:lnTo>
                  <a:lnTo>
                    <a:pt x="2352" y="792"/>
                  </a:lnTo>
                  <a:lnTo>
                    <a:pt x="2340" y="804"/>
                  </a:lnTo>
                  <a:lnTo>
                    <a:pt x="2316" y="804"/>
                  </a:lnTo>
                  <a:lnTo>
                    <a:pt x="2316" y="810"/>
                  </a:lnTo>
                  <a:lnTo>
                    <a:pt x="2310" y="822"/>
                  </a:lnTo>
                  <a:lnTo>
                    <a:pt x="2310" y="828"/>
                  </a:lnTo>
                  <a:lnTo>
                    <a:pt x="2298" y="852"/>
                  </a:lnTo>
                  <a:lnTo>
                    <a:pt x="2286" y="858"/>
                  </a:lnTo>
                  <a:lnTo>
                    <a:pt x="2262" y="858"/>
                  </a:lnTo>
                  <a:lnTo>
                    <a:pt x="2244" y="882"/>
                  </a:lnTo>
                  <a:lnTo>
                    <a:pt x="2088" y="882"/>
                  </a:lnTo>
                  <a:lnTo>
                    <a:pt x="2070" y="894"/>
                  </a:lnTo>
                  <a:lnTo>
                    <a:pt x="2010" y="930"/>
                  </a:lnTo>
                  <a:lnTo>
                    <a:pt x="1992" y="942"/>
                  </a:lnTo>
                  <a:lnTo>
                    <a:pt x="1986" y="948"/>
                  </a:lnTo>
                  <a:lnTo>
                    <a:pt x="1968" y="948"/>
                  </a:lnTo>
                  <a:lnTo>
                    <a:pt x="1962" y="942"/>
                  </a:lnTo>
                  <a:lnTo>
                    <a:pt x="1956" y="942"/>
                  </a:lnTo>
                  <a:lnTo>
                    <a:pt x="1950" y="930"/>
                  </a:lnTo>
                  <a:lnTo>
                    <a:pt x="1950" y="924"/>
                  </a:lnTo>
                  <a:lnTo>
                    <a:pt x="1938" y="924"/>
                  </a:lnTo>
                  <a:lnTo>
                    <a:pt x="1926" y="930"/>
                  </a:lnTo>
                  <a:lnTo>
                    <a:pt x="1914" y="930"/>
                  </a:lnTo>
                  <a:lnTo>
                    <a:pt x="1908" y="936"/>
                  </a:lnTo>
                  <a:lnTo>
                    <a:pt x="1896" y="936"/>
                  </a:lnTo>
                  <a:lnTo>
                    <a:pt x="1890" y="930"/>
                  </a:lnTo>
                  <a:lnTo>
                    <a:pt x="1866" y="918"/>
                  </a:lnTo>
                  <a:lnTo>
                    <a:pt x="1848" y="912"/>
                  </a:lnTo>
                  <a:lnTo>
                    <a:pt x="1800" y="912"/>
                  </a:lnTo>
                  <a:lnTo>
                    <a:pt x="1776" y="906"/>
                  </a:lnTo>
                  <a:lnTo>
                    <a:pt x="1764" y="900"/>
                  </a:lnTo>
                  <a:lnTo>
                    <a:pt x="1758" y="888"/>
                  </a:lnTo>
                  <a:lnTo>
                    <a:pt x="1740" y="870"/>
                  </a:lnTo>
                  <a:lnTo>
                    <a:pt x="1728" y="870"/>
                  </a:lnTo>
                  <a:lnTo>
                    <a:pt x="1710" y="864"/>
                  </a:lnTo>
                  <a:lnTo>
                    <a:pt x="1656" y="864"/>
                  </a:lnTo>
                  <a:lnTo>
                    <a:pt x="1650" y="858"/>
                  </a:lnTo>
                  <a:lnTo>
                    <a:pt x="1644" y="858"/>
                  </a:lnTo>
                  <a:lnTo>
                    <a:pt x="1632" y="852"/>
                  </a:lnTo>
                  <a:lnTo>
                    <a:pt x="1620" y="852"/>
                  </a:lnTo>
                  <a:lnTo>
                    <a:pt x="1614" y="858"/>
                  </a:lnTo>
                  <a:lnTo>
                    <a:pt x="1602" y="864"/>
                  </a:lnTo>
                  <a:lnTo>
                    <a:pt x="1596" y="870"/>
                  </a:lnTo>
                  <a:lnTo>
                    <a:pt x="1560" y="864"/>
                  </a:lnTo>
                  <a:lnTo>
                    <a:pt x="1512" y="864"/>
                  </a:lnTo>
                  <a:lnTo>
                    <a:pt x="1458" y="858"/>
                  </a:lnTo>
                  <a:lnTo>
                    <a:pt x="1398" y="864"/>
                  </a:lnTo>
                  <a:lnTo>
                    <a:pt x="1386" y="858"/>
                  </a:lnTo>
                  <a:lnTo>
                    <a:pt x="1380" y="846"/>
                  </a:lnTo>
                  <a:lnTo>
                    <a:pt x="1368" y="840"/>
                  </a:lnTo>
                  <a:lnTo>
                    <a:pt x="1338" y="810"/>
                  </a:lnTo>
                  <a:lnTo>
                    <a:pt x="1332" y="798"/>
                  </a:lnTo>
                  <a:lnTo>
                    <a:pt x="1290" y="756"/>
                  </a:lnTo>
                  <a:lnTo>
                    <a:pt x="1278" y="732"/>
                  </a:lnTo>
                  <a:lnTo>
                    <a:pt x="1242" y="732"/>
                  </a:lnTo>
                  <a:lnTo>
                    <a:pt x="1236" y="726"/>
                  </a:lnTo>
                  <a:lnTo>
                    <a:pt x="1224" y="726"/>
                  </a:lnTo>
                  <a:lnTo>
                    <a:pt x="1200" y="714"/>
                  </a:lnTo>
                  <a:lnTo>
                    <a:pt x="1194" y="714"/>
                  </a:lnTo>
                  <a:lnTo>
                    <a:pt x="1188" y="708"/>
                  </a:lnTo>
                  <a:lnTo>
                    <a:pt x="1182" y="708"/>
                  </a:lnTo>
                  <a:lnTo>
                    <a:pt x="1176" y="696"/>
                  </a:lnTo>
                  <a:lnTo>
                    <a:pt x="1164" y="690"/>
                  </a:lnTo>
                  <a:lnTo>
                    <a:pt x="1158" y="690"/>
                  </a:lnTo>
                  <a:lnTo>
                    <a:pt x="1146" y="684"/>
                  </a:lnTo>
                  <a:lnTo>
                    <a:pt x="1140" y="684"/>
                  </a:lnTo>
                  <a:lnTo>
                    <a:pt x="1134" y="678"/>
                  </a:lnTo>
                  <a:lnTo>
                    <a:pt x="1038" y="678"/>
                  </a:lnTo>
                  <a:lnTo>
                    <a:pt x="1014" y="672"/>
                  </a:lnTo>
                  <a:lnTo>
                    <a:pt x="996" y="666"/>
                  </a:lnTo>
                  <a:lnTo>
                    <a:pt x="990" y="666"/>
                  </a:lnTo>
                  <a:lnTo>
                    <a:pt x="978" y="660"/>
                  </a:lnTo>
                  <a:lnTo>
                    <a:pt x="966" y="660"/>
                  </a:lnTo>
                  <a:lnTo>
                    <a:pt x="954" y="654"/>
                  </a:lnTo>
                  <a:lnTo>
                    <a:pt x="948" y="648"/>
                  </a:lnTo>
                  <a:lnTo>
                    <a:pt x="942" y="636"/>
                  </a:lnTo>
                  <a:lnTo>
                    <a:pt x="936" y="618"/>
                  </a:lnTo>
                  <a:lnTo>
                    <a:pt x="936" y="606"/>
                  </a:lnTo>
                  <a:lnTo>
                    <a:pt x="948" y="594"/>
                  </a:lnTo>
                  <a:lnTo>
                    <a:pt x="948" y="588"/>
                  </a:lnTo>
                  <a:lnTo>
                    <a:pt x="942" y="582"/>
                  </a:lnTo>
                  <a:lnTo>
                    <a:pt x="936" y="570"/>
                  </a:lnTo>
                  <a:lnTo>
                    <a:pt x="930" y="564"/>
                  </a:lnTo>
                  <a:lnTo>
                    <a:pt x="930" y="552"/>
                  </a:lnTo>
                  <a:lnTo>
                    <a:pt x="924" y="540"/>
                  </a:lnTo>
                  <a:lnTo>
                    <a:pt x="912" y="528"/>
                  </a:lnTo>
                  <a:lnTo>
                    <a:pt x="888" y="510"/>
                  </a:lnTo>
                  <a:lnTo>
                    <a:pt x="876" y="492"/>
                  </a:lnTo>
                  <a:lnTo>
                    <a:pt x="870" y="480"/>
                  </a:lnTo>
                  <a:lnTo>
                    <a:pt x="852" y="462"/>
                  </a:lnTo>
                  <a:lnTo>
                    <a:pt x="834" y="456"/>
                  </a:lnTo>
                  <a:lnTo>
                    <a:pt x="822" y="450"/>
                  </a:lnTo>
                  <a:lnTo>
                    <a:pt x="810" y="450"/>
                  </a:lnTo>
                  <a:lnTo>
                    <a:pt x="804" y="444"/>
                  </a:lnTo>
                  <a:lnTo>
                    <a:pt x="786" y="432"/>
                  </a:lnTo>
                  <a:lnTo>
                    <a:pt x="750" y="444"/>
                  </a:lnTo>
                  <a:lnTo>
                    <a:pt x="726" y="420"/>
                  </a:lnTo>
                  <a:lnTo>
                    <a:pt x="720" y="408"/>
                  </a:lnTo>
                  <a:lnTo>
                    <a:pt x="708" y="408"/>
                  </a:lnTo>
                  <a:lnTo>
                    <a:pt x="696" y="402"/>
                  </a:lnTo>
                  <a:lnTo>
                    <a:pt x="684" y="402"/>
                  </a:lnTo>
                  <a:lnTo>
                    <a:pt x="672" y="396"/>
                  </a:lnTo>
                  <a:lnTo>
                    <a:pt x="672" y="378"/>
                  </a:lnTo>
                  <a:lnTo>
                    <a:pt x="648" y="378"/>
                  </a:lnTo>
                  <a:lnTo>
                    <a:pt x="654" y="372"/>
                  </a:lnTo>
                  <a:lnTo>
                    <a:pt x="654" y="360"/>
                  </a:lnTo>
                  <a:lnTo>
                    <a:pt x="648" y="354"/>
                  </a:lnTo>
                  <a:lnTo>
                    <a:pt x="612" y="354"/>
                  </a:lnTo>
                  <a:lnTo>
                    <a:pt x="600" y="348"/>
                  </a:lnTo>
                  <a:lnTo>
                    <a:pt x="582" y="348"/>
                  </a:lnTo>
                  <a:lnTo>
                    <a:pt x="576" y="354"/>
                  </a:lnTo>
                  <a:lnTo>
                    <a:pt x="576" y="360"/>
                  </a:lnTo>
                  <a:lnTo>
                    <a:pt x="594" y="378"/>
                  </a:lnTo>
                  <a:lnTo>
                    <a:pt x="594" y="390"/>
                  </a:lnTo>
                  <a:lnTo>
                    <a:pt x="588" y="396"/>
                  </a:lnTo>
                  <a:lnTo>
                    <a:pt x="546" y="396"/>
                  </a:lnTo>
                  <a:lnTo>
                    <a:pt x="534" y="408"/>
                  </a:lnTo>
                  <a:lnTo>
                    <a:pt x="534" y="426"/>
                  </a:lnTo>
                  <a:lnTo>
                    <a:pt x="546" y="450"/>
                  </a:lnTo>
                  <a:lnTo>
                    <a:pt x="558" y="462"/>
                  </a:lnTo>
                  <a:lnTo>
                    <a:pt x="570" y="486"/>
                  </a:lnTo>
                  <a:lnTo>
                    <a:pt x="570" y="504"/>
                  </a:lnTo>
                  <a:lnTo>
                    <a:pt x="564" y="510"/>
                  </a:lnTo>
                  <a:lnTo>
                    <a:pt x="546" y="510"/>
                  </a:lnTo>
                  <a:lnTo>
                    <a:pt x="528" y="528"/>
                  </a:lnTo>
                  <a:lnTo>
                    <a:pt x="516" y="516"/>
                  </a:lnTo>
                  <a:lnTo>
                    <a:pt x="468" y="516"/>
                  </a:lnTo>
                  <a:lnTo>
                    <a:pt x="444" y="504"/>
                  </a:lnTo>
                  <a:lnTo>
                    <a:pt x="432" y="504"/>
                  </a:lnTo>
                  <a:lnTo>
                    <a:pt x="420" y="498"/>
                  </a:lnTo>
                  <a:lnTo>
                    <a:pt x="408" y="498"/>
                  </a:lnTo>
                  <a:lnTo>
                    <a:pt x="408" y="636"/>
                  </a:lnTo>
                  <a:lnTo>
                    <a:pt x="414" y="636"/>
                  </a:lnTo>
                  <a:lnTo>
                    <a:pt x="420" y="642"/>
                  </a:lnTo>
                  <a:lnTo>
                    <a:pt x="426" y="642"/>
                  </a:lnTo>
                  <a:lnTo>
                    <a:pt x="432" y="648"/>
                  </a:lnTo>
                  <a:lnTo>
                    <a:pt x="432" y="660"/>
                  </a:lnTo>
                  <a:lnTo>
                    <a:pt x="426" y="666"/>
                  </a:lnTo>
                  <a:lnTo>
                    <a:pt x="420" y="666"/>
                  </a:lnTo>
                  <a:lnTo>
                    <a:pt x="408" y="654"/>
                  </a:lnTo>
                  <a:lnTo>
                    <a:pt x="390" y="666"/>
                  </a:lnTo>
                  <a:lnTo>
                    <a:pt x="384" y="660"/>
                  </a:lnTo>
                  <a:lnTo>
                    <a:pt x="378" y="648"/>
                  </a:lnTo>
                  <a:lnTo>
                    <a:pt x="372" y="642"/>
                  </a:lnTo>
                  <a:lnTo>
                    <a:pt x="360" y="642"/>
                  </a:lnTo>
                  <a:lnTo>
                    <a:pt x="324" y="660"/>
                  </a:lnTo>
                  <a:lnTo>
                    <a:pt x="312" y="660"/>
                  </a:lnTo>
                  <a:lnTo>
                    <a:pt x="300" y="666"/>
                  </a:lnTo>
                  <a:lnTo>
                    <a:pt x="288" y="666"/>
                  </a:lnTo>
                  <a:lnTo>
                    <a:pt x="276" y="672"/>
                  </a:lnTo>
                  <a:lnTo>
                    <a:pt x="270" y="678"/>
                  </a:lnTo>
                  <a:lnTo>
                    <a:pt x="270" y="684"/>
                  </a:lnTo>
                  <a:lnTo>
                    <a:pt x="276" y="690"/>
                  </a:lnTo>
                  <a:lnTo>
                    <a:pt x="288" y="696"/>
                  </a:lnTo>
                  <a:lnTo>
                    <a:pt x="306" y="696"/>
                  </a:lnTo>
                  <a:lnTo>
                    <a:pt x="306" y="726"/>
                  </a:lnTo>
                  <a:lnTo>
                    <a:pt x="318" y="750"/>
                  </a:lnTo>
                  <a:lnTo>
                    <a:pt x="360" y="792"/>
                  </a:lnTo>
                  <a:lnTo>
                    <a:pt x="366" y="804"/>
                  </a:lnTo>
                  <a:lnTo>
                    <a:pt x="378" y="810"/>
                  </a:lnTo>
                  <a:lnTo>
                    <a:pt x="378" y="822"/>
                  </a:lnTo>
                  <a:lnTo>
                    <a:pt x="360" y="822"/>
                  </a:lnTo>
                  <a:lnTo>
                    <a:pt x="354" y="828"/>
                  </a:lnTo>
                  <a:lnTo>
                    <a:pt x="354" y="834"/>
                  </a:lnTo>
                  <a:lnTo>
                    <a:pt x="372" y="852"/>
                  </a:lnTo>
                  <a:lnTo>
                    <a:pt x="348" y="852"/>
                  </a:lnTo>
                  <a:lnTo>
                    <a:pt x="348" y="864"/>
                  </a:lnTo>
                  <a:lnTo>
                    <a:pt x="354" y="870"/>
                  </a:lnTo>
                  <a:lnTo>
                    <a:pt x="354" y="882"/>
                  </a:lnTo>
                  <a:lnTo>
                    <a:pt x="372" y="900"/>
                  </a:lnTo>
                  <a:lnTo>
                    <a:pt x="372" y="912"/>
                  </a:lnTo>
                  <a:lnTo>
                    <a:pt x="366" y="918"/>
                  </a:lnTo>
                  <a:lnTo>
                    <a:pt x="342" y="918"/>
                  </a:lnTo>
                  <a:lnTo>
                    <a:pt x="294" y="936"/>
                  </a:lnTo>
                  <a:lnTo>
                    <a:pt x="282" y="948"/>
                  </a:lnTo>
                  <a:lnTo>
                    <a:pt x="270" y="954"/>
                  </a:lnTo>
                  <a:lnTo>
                    <a:pt x="264" y="960"/>
                  </a:lnTo>
                  <a:lnTo>
                    <a:pt x="264" y="978"/>
                  </a:lnTo>
                  <a:lnTo>
                    <a:pt x="258" y="990"/>
                  </a:lnTo>
                  <a:lnTo>
                    <a:pt x="252" y="996"/>
                  </a:lnTo>
                  <a:lnTo>
                    <a:pt x="234" y="996"/>
                  </a:lnTo>
                  <a:lnTo>
                    <a:pt x="216" y="990"/>
                  </a:lnTo>
                  <a:lnTo>
                    <a:pt x="186" y="990"/>
                  </a:lnTo>
                  <a:lnTo>
                    <a:pt x="168" y="1008"/>
                  </a:lnTo>
                  <a:lnTo>
                    <a:pt x="162" y="1020"/>
                  </a:lnTo>
                  <a:lnTo>
                    <a:pt x="162" y="1044"/>
                  </a:lnTo>
                  <a:lnTo>
                    <a:pt x="156" y="1050"/>
                  </a:lnTo>
                  <a:lnTo>
                    <a:pt x="126" y="1044"/>
                  </a:lnTo>
                  <a:lnTo>
                    <a:pt x="114" y="1050"/>
                  </a:lnTo>
                  <a:lnTo>
                    <a:pt x="108" y="1044"/>
                  </a:lnTo>
                  <a:lnTo>
                    <a:pt x="102" y="1032"/>
                  </a:lnTo>
                  <a:lnTo>
                    <a:pt x="96" y="1026"/>
                  </a:lnTo>
                  <a:lnTo>
                    <a:pt x="84" y="1026"/>
                  </a:lnTo>
                  <a:lnTo>
                    <a:pt x="72" y="1038"/>
                  </a:lnTo>
                  <a:lnTo>
                    <a:pt x="48" y="1038"/>
                  </a:lnTo>
                  <a:lnTo>
                    <a:pt x="48" y="1056"/>
                  </a:lnTo>
                  <a:lnTo>
                    <a:pt x="36" y="1062"/>
                  </a:lnTo>
                  <a:lnTo>
                    <a:pt x="30" y="1068"/>
                  </a:lnTo>
                  <a:lnTo>
                    <a:pt x="18" y="1068"/>
                  </a:lnTo>
                  <a:lnTo>
                    <a:pt x="6" y="1074"/>
                  </a:lnTo>
                  <a:lnTo>
                    <a:pt x="0" y="1080"/>
                  </a:lnTo>
                  <a:lnTo>
                    <a:pt x="0" y="1086"/>
                  </a:lnTo>
                  <a:lnTo>
                    <a:pt x="12" y="1092"/>
                  </a:lnTo>
                  <a:lnTo>
                    <a:pt x="18" y="1104"/>
                  </a:lnTo>
                  <a:lnTo>
                    <a:pt x="18" y="1116"/>
                  </a:lnTo>
                  <a:lnTo>
                    <a:pt x="0" y="1116"/>
                  </a:lnTo>
                  <a:lnTo>
                    <a:pt x="0" y="1140"/>
                  </a:lnTo>
                  <a:lnTo>
                    <a:pt x="18" y="1140"/>
                  </a:lnTo>
                  <a:lnTo>
                    <a:pt x="18" y="1152"/>
                  </a:lnTo>
                  <a:lnTo>
                    <a:pt x="12" y="1164"/>
                  </a:lnTo>
                  <a:lnTo>
                    <a:pt x="12" y="1176"/>
                  </a:lnTo>
                  <a:lnTo>
                    <a:pt x="24" y="1188"/>
                  </a:lnTo>
                  <a:lnTo>
                    <a:pt x="36" y="1188"/>
                  </a:lnTo>
                  <a:lnTo>
                    <a:pt x="42" y="1182"/>
                  </a:lnTo>
                  <a:lnTo>
                    <a:pt x="66" y="1182"/>
                  </a:lnTo>
                  <a:lnTo>
                    <a:pt x="78" y="1188"/>
                  </a:lnTo>
                  <a:lnTo>
                    <a:pt x="84" y="1188"/>
                  </a:lnTo>
                  <a:lnTo>
                    <a:pt x="96" y="1194"/>
                  </a:lnTo>
                  <a:lnTo>
                    <a:pt x="102" y="1200"/>
                  </a:lnTo>
                  <a:lnTo>
                    <a:pt x="102" y="1242"/>
                  </a:lnTo>
                  <a:lnTo>
                    <a:pt x="114" y="1266"/>
                  </a:lnTo>
                  <a:lnTo>
                    <a:pt x="120" y="1272"/>
                  </a:lnTo>
                  <a:lnTo>
                    <a:pt x="126" y="1272"/>
                  </a:lnTo>
                  <a:lnTo>
                    <a:pt x="138" y="1284"/>
                  </a:lnTo>
                  <a:lnTo>
                    <a:pt x="132" y="1290"/>
                  </a:lnTo>
                  <a:lnTo>
                    <a:pt x="102" y="1290"/>
                  </a:lnTo>
                  <a:lnTo>
                    <a:pt x="96" y="1296"/>
                  </a:lnTo>
                  <a:lnTo>
                    <a:pt x="96" y="1308"/>
                  </a:lnTo>
                  <a:lnTo>
                    <a:pt x="108" y="1314"/>
                  </a:lnTo>
                  <a:lnTo>
                    <a:pt x="114" y="1320"/>
                  </a:lnTo>
                  <a:lnTo>
                    <a:pt x="162" y="1320"/>
                  </a:lnTo>
                  <a:lnTo>
                    <a:pt x="168" y="1332"/>
                  </a:lnTo>
                  <a:lnTo>
                    <a:pt x="180" y="1332"/>
                  </a:lnTo>
                  <a:lnTo>
                    <a:pt x="192" y="1338"/>
                  </a:lnTo>
                  <a:lnTo>
                    <a:pt x="204" y="1350"/>
                  </a:lnTo>
                  <a:lnTo>
                    <a:pt x="216" y="1374"/>
                  </a:lnTo>
                  <a:lnTo>
                    <a:pt x="216" y="1398"/>
                  </a:lnTo>
                  <a:lnTo>
                    <a:pt x="252" y="1410"/>
                  </a:lnTo>
                  <a:lnTo>
                    <a:pt x="264" y="1404"/>
                  </a:lnTo>
                  <a:lnTo>
                    <a:pt x="264" y="1410"/>
                  </a:lnTo>
                  <a:lnTo>
                    <a:pt x="270" y="1416"/>
                  </a:lnTo>
                  <a:lnTo>
                    <a:pt x="276" y="1428"/>
                  </a:lnTo>
                  <a:lnTo>
                    <a:pt x="288" y="1434"/>
                  </a:lnTo>
                  <a:lnTo>
                    <a:pt x="366" y="1434"/>
                  </a:lnTo>
                  <a:lnTo>
                    <a:pt x="378" y="1428"/>
                  </a:lnTo>
                  <a:lnTo>
                    <a:pt x="384" y="1416"/>
                  </a:lnTo>
                  <a:lnTo>
                    <a:pt x="402" y="1410"/>
                  </a:lnTo>
                  <a:lnTo>
                    <a:pt x="426" y="1398"/>
                  </a:lnTo>
                  <a:lnTo>
                    <a:pt x="438" y="1398"/>
                  </a:lnTo>
                  <a:lnTo>
                    <a:pt x="456" y="1410"/>
                  </a:lnTo>
                  <a:lnTo>
                    <a:pt x="480" y="1434"/>
                  </a:lnTo>
                  <a:lnTo>
                    <a:pt x="522" y="1434"/>
                  </a:lnTo>
                  <a:lnTo>
                    <a:pt x="522" y="1494"/>
                  </a:lnTo>
                  <a:lnTo>
                    <a:pt x="516" y="1500"/>
                  </a:lnTo>
                  <a:lnTo>
                    <a:pt x="498" y="1500"/>
                  </a:lnTo>
                  <a:lnTo>
                    <a:pt x="498" y="1506"/>
                  </a:lnTo>
                  <a:lnTo>
                    <a:pt x="504" y="1512"/>
                  </a:lnTo>
                  <a:lnTo>
                    <a:pt x="504" y="1536"/>
                  </a:lnTo>
                  <a:lnTo>
                    <a:pt x="498" y="1548"/>
                  </a:lnTo>
                  <a:lnTo>
                    <a:pt x="486" y="1554"/>
                  </a:lnTo>
                  <a:lnTo>
                    <a:pt x="456" y="1554"/>
                  </a:lnTo>
                  <a:lnTo>
                    <a:pt x="474" y="1578"/>
                  </a:lnTo>
                  <a:lnTo>
                    <a:pt x="456" y="1584"/>
                  </a:lnTo>
                  <a:lnTo>
                    <a:pt x="456" y="1608"/>
                  </a:lnTo>
                  <a:lnTo>
                    <a:pt x="480" y="1620"/>
                  </a:lnTo>
                  <a:lnTo>
                    <a:pt x="492" y="1620"/>
                  </a:lnTo>
                  <a:lnTo>
                    <a:pt x="498" y="1626"/>
                  </a:lnTo>
                  <a:lnTo>
                    <a:pt x="504" y="1638"/>
                  </a:lnTo>
                  <a:lnTo>
                    <a:pt x="522" y="1656"/>
                  </a:lnTo>
                  <a:lnTo>
                    <a:pt x="522" y="1668"/>
                  </a:lnTo>
                  <a:lnTo>
                    <a:pt x="510" y="1674"/>
                  </a:lnTo>
                  <a:lnTo>
                    <a:pt x="504" y="1680"/>
                  </a:lnTo>
                  <a:lnTo>
                    <a:pt x="498" y="1680"/>
                  </a:lnTo>
                  <a:lnTo>
                    <a:pt x="486" y="1698"/>
                  </a:lnTo>
                  <a:lnTo>
                    <a:pt x="474" y="1686"/>
                  </a:lnTo>
                  <a:lnTo>
                    <a:pt x="474" y="1668"/>
                  </a:lnTo>
                  <a:lnTo>
                    <a:pt x="462" y="1668"/>
                  </a:lnTo>
                  <a:lnTo>
                    <a:pt x="456" y="1674"/>
                  </a:lnTo>
                  <a:lnTo>
                    <a:pt x="450" y="1674"/>
                  </a:lnTo>
                  <a:lnTo>
                    <a:pt x="450" y="1692"/>
                  </a:lnTo>
                  <a:lnTo>
                    <a:pt x="456" y="1698"/>
                  </a:lnTo>
                  <a:lnTo>
                    <a:pt x="462" y="1710"/>
                  </a:lnTo>
                  <a:lnTo>
                    <a:pt x="474" y="1722"/>
                  </a:lnTo>
                  <a:lnTo>
                    <a:pt x="480" y="1722"/>
                  </a:lnTo>
                  <a:lnTo>
                    <a:pt x="480" y="1734"/>
                  </a:lnTo>
                  <a:lnTo>
                    <a:pt x="474" y="1740"/>
                  </a:lnTo>
                  <a:lnTo>
                    <a:pt x="474" y="1758"/>
                  </a:lnTo>
                  <a:lnTo>
                    <a:pt x="480" y="1764"/>
                  </a:lnTo>
                  <a:lnTo>
                    <a:pt x="510" y="1764"/>
                  </a:lnTo>
                  <a:lnTo>
                    <a:pt x="516" y="1776"/>
                  </a:lnTo>
                  <a:lnTo>
                    <a:pt x="528" y="1788"/>
                  </a:lnTo>
                  <a:lnTo>
                    <a:pt x="540" y="1794"/>
                  </a:lnTo>
                  <a:lnTo>
                    <a:pt x="552" y="1794"/>
                  </a:lnTo>
                  <a:lnTo>
                    <a:pt x="558" y="1800"/>
                  </a:lnTo>
                  <a:lnTo>
                    <a:pt x="564" y="1800"/>
                  </a:lnTo>
                  <a:lnTo>
                    <a:pt x="582" y="1818"/>
                  </a:lnTo>
                  <a:lnTo>
                    <a:pt x="600" y="1812"/>
                  </a:lnTo>
                  <a:lnTo>
                    <a:pt x="600" y="1830"/>
                  </a:lnTo>
                  <a:lnTo>
                    <a:pt x="612" y="1836"/>
                  </a:lnTo>
                  <a:lnTo>
                    <a:pt x="624" y="1836"/>
                  </a:lnTo>
                  <a:lnTo>
                    <a:pt x="666" y="1872"/>
                  </a:lnTo>
                  <a:lnTo>
                    <a:pt x="690" y="1854"/>
                  </a:lnTo>
                  <a:lnTo>
                    <a:pt x="696" y="1848"/>
                  </a:lnTo>
                  <a:lnTo>
                    <a:pt x="708" y="1842"/>
                  </a:lnTo>
                  <a:lnTo>
                    <a:pt x="720" y="1842"/>
                  </a:lnTo>
                  <a:lnTo>
                    <a:pt x="732" y="1848"/>
                  </a:lnTo>
                  <a:lnTo>
                    <a:pt x="744" y="1860"/>
                  </a:lnTo>
                  <a:lnTo>
                    <a:pt x="750" y="1872"/>
                  </a:lnTo>
                  <a:lnTo>
                    <a:pt x="762" y="1878"/>
                  </a:lnTo>
                  <a:lnTo>
                    <a:pt x="780" y="1896"/>
                  </a:lnTo>
                  <a:lnTo>
                    <a:pt x="822" y="1902"/>
                  </a:lnTo>
                  <a:lnTo>
                    <a:pt x="828" y="1914"/>
                  </a:lnTo>
                  <a:lnTo>
                    <a:pt x="834" y="1920"/>
                  </a:lnTo>
                  <a:lnTo>
                    <a:pt x="840" y="1932"/>
                  </a:lnTo>
                  <a:lnTo>
                    <a:pt x="846" y="1938"/>
                  </a:lnTo>
                  <a:lnTo>
                    <a:pt x="846" y="1950"/>
                  </a:lnTo>
                  <a:lnTo>
                    <a:pt x="858" y="1950"/>
                  </a:lnTo>
                  <a:lnTo>
                    <a:pt x="858" y="1944"/>
                  </a:lnTo>
                  <a:lnTo>
                    <a:pt x="864" y="1938"/>
                  </a:lnTo>
                  <a:lnTo>
                    <a:pt x="870" y="1926"/>
                  </a:lnTo>
                  <a:lnTo>
                    <a:pt x="882" y="1926"/>
                  </a:lnTo>
                  <a:lnTo>
                    <a:pt x="888" y="1932"/>
                  </a:lnTo>
                  <a:lnTo>
                    <a:pt x="894" y="1944"/>
                  </a:lnTo>
                  <a:lnTo>
                    <a:pt x="894" y="1962"/>
                  </a:lnTo>
                  <a:lnTo>
                    <a:pt x="924" y="1992"/>
                  </a:lnTo>
                  <a:lnTo>
                    <a:pt x="936" y="1998"/>
                  </a:lnTo>
                  <a:lnTo>
                    <a:pt x="942" y="1992"/>
                  </a:lnTo>
                  <a:lnTo>
                    <a:pt x="954" y="1986"/>
                  </a:lnTo>
                  <a:lnTo>
                    <a:pt x="960" y="1986"/>
                  </a:lnTo>
                  <a:lnTo>
                    <a:pt x="966" y="1992"/>
                  </a:lnTo>
                  <a:lnTo>
                    <a:pt x="966" y="1998"/>
                  </a:lnTo>
                  <a:lnTo>
                    <a:pt x="960" y="2004"/>
                  </a:lnTo>
                  <a:lnTo>
                    <a:pt x="960" y="2010"/>
                  </a:lnTo>
                  <a:lnTo>
                    <a:pt x="966" y="2010"/>
                  </a:lnTo>
                  <a:lnTo>
                    <a:pt x="972" y="2016"/>
                  </a:lnTo>
                  <a:lnTo>
                    <a:pt x="990" y="2022"/>
                  </a:lnTo>
                  <a:lnTo>
                    <a:pt x="1002" y="2022"/>
                  </a:lnTo>
                  <a:lnTo>
                    <a:pt x="1008" y="2016"/>
                  </a:lnTo>
                  <a:lnTo>
                    <a:pt x="1014" y="2016"/>
                  </a:lnTo>
                  <a:lnTo>
                    <a:pt x="1014" y="2034"/>
                  </a:lnTo>
                  <a:lnTo>
                    <a:pt x="1020" y="2040"/>
                  </a:lnTo>
                  <a:lnTo>
                    <a:pt x="1032" y="2040"/>
                  </a:lnTo>
                  <a:lnTo>
                    <a:pt x="1044" y="2028"/>
                  </a:lnTo>
                  <a:lnTo>
                    <a:pt x="1044" y="2022"/>
                  </a:lnTo>
                  <a:lnTo>
                    <a:pt x="1044" y="2034"/>
                  </a:lnTo>
                  <a:lnTo>
                    <a:pt x="1050" y="2040"/>
                  </a:lnTo>
                  <a:lnTo>
                    <a:pt x="1068" y="2040"/>
                  </a:lnTo>
                  <a:lnTo>
                    <a:pt x="1074" y="2034"/>
                  </a:lnTo>
                  <a:lnTo>
                    <a:pt x="1074" y="2028"/>
                  </a:lnTo>
                  <a:lnTo>
                    <a:pt x="1086" y="2034"/>
                  </a:lnTo>
                  <a:lnTo>
                    <a:pt x="1092" y="2040"/>
                  </a:lnTo>
                  <a:lnTo>
                    <a:pt x="1110" y="2046"/>
                  </a:lnTo>
                  <a:lnTo>
                    <a:pt x="1134" y="2058"/>
                  </a:lnTo>
                  <a:lnTo>
                    <a:pt x="1158" y="2058"/>
                  </a:lnTo>
                  <a:lnTo>
                    <a:pt x="1176" y="2040"/>
                  </a:lnTo>
                  <a:lnTo>
                    <a:pt x="1194" y="2034"/>
                  </a:lnTo>
                  <a:lnTo>
                    <a:pt x="1206" y="2028"/>
                  </a:lnTo>
                  <a:lnTo>
                    <a:pt x="1212" y="2028"/>
                  </a:lnTo>
                  <a:lnTo>
                    <a:pt x="1224" y="2034"/>
                  </a:lnTo>
                  <a:lnTo>
                    <a:pt x="1230" y="2040"/>
                  </a:lnTo>
                  <a:lnTo>
                    <a:pt x="1230" y="2088"/>
                  </a:lnTo>
                  <a:lnTo>
                    <a:pt x="1236" y="2094"/>
                  </a:lnTo>
                  <a:lnTo>
                    <a:pt x="1242" y="2094"/>
                  </a:lnTo>
                  <a:lnTo>
                    <a:pt x="1242" y="2088"/>
                  </a:lnTo>
                  <a:lnTo>
                    <a:pt x="1248" y="2082"/>
                  </a:lnTo>
                  <a:lnTo>
                    <a:pt x="1254" y="2070"/>
                  </a:lnTo>
                  <a:lnTo>
                    <a:pt x="1266" y="2052"/>
                  </a:lnTo>
                  <a:lnTo>
                    <a:pt x="1272" y="2040"/>
                  </a:lnTo>
                  <a:lnTo>
                    <a:pt x="1284" y="2028"/>
                  </a:lnTo>
                  <a:lnTo>
                    <a:pt x="1290" y="2016"/>
                  </a:lnTo>
                  <a:lnTo>
                    <a:pt x="1302" y="2016"/>
                  </a:lnTo>
                  <a:lnTo>
                    <a:pt x="1314" y="2022"/>
                  </a:lnTo>
                  <a:lnTo>
                    <a:pt x="1338" y="2022"/>
                  </a:lnTo>
                  <a:lnTo>
                    <a:pt x="1338" y="2046"/>
                  </a:lnTo>
                  <a:lnTo>
                    <a:pt x="1344" y="2046"/>
                  </a:lnTo>
                  <a:lnTo>
                    <a:pt x="1350" y="2040"/>
                  </a:lnTo>
                  <a:lnTo>
                    <a:pt x="1362" y="2034"/>
                  </a:lnTo>
                  <a:lnTo>
                    <a:pt x="1374" y="2034"/>
                  </a:lnTo>
                  <a:lnTo>
                    <a:pt x="1386" y="2028"/>
                  </a:lnTo>
                  <a:lnTo>
                    <a:pt x="1398" y="2028"/>
                  </a:lnTo>
                  <a:lnTo>
                    <a:pt x="1410" y="2034"/>
                  </a:lnTo>
                  <a:lnTo>
                    <a:pt x="1422" y="2046"/>
                  </a:lnTo>
                  <a:lnTo>
                    <a:pt x="1428" y="2058"/>
                  </a:lnTo>
                  <a:lnTo>
                    <a:pt x="1428" y="2064"/>
                  </a:lnTo>
                  <a:lnTo>
                    <a:pt x="1482" y="2064"/>
                  </a:lnTo>
                  <a:lnTo>
                    <a:pt x="1494" y="2052"/>
                  </a:lnTo>
                  <a:lnTo>
                    <a:pt x="1494" y="2034"/>
                  </a:lnTo>
                  <a:lnTo>
                    <a:pt x="1488" y="2022"/>
                  </a:lnTo>
                  <a:lnTo>
                    <a:pt x="1518" y="2022"/>
                  </a:lnTo>
                  <a:lnTo>
                    <a:pt x="1524" y="2016"/>
                  </a:lnTo>
                  <a:lnTo>
                    <a:pt x="1524" y="1992"/>
                  </a:lnTo>
                  <a:lnTo>
                    <a:pt x="1518" y="1986"/>
                  </a:lnTo>
                  <a:lnTo>
                    <a:pt x="1518" y="1980"/>
                  </a:lnTo>
                  <a:lnTo>
                    <a:pt x="1554" y="1980"/>
                  </a:lnTo>
                  <a:lnTo>
                    <a:pt x="1578" y="1956"/>
                  </a:lnTo>
                  <a:lnTo>
                    <a:pt x="1590" y="1950"/>
                  </a:lnTo>
                  <a:lnTo>
                    <a:pt x="1602" y="1938"/>
                  </a:lnTo>
                  <a:lnTo>
                    <a:pt x="1620" y="1938"/>
                  </a:lnTo>
                  <a:lnTo>
                    <a:pt x="1632" y="1944"/>
                  </a:lnTo>
                  <a:lnTo>
                    <a:pt x="1650" y="1956"/>
                  </a:lnTo>
                  <a:lnTo>
                    <a:pt x="1668" y="1956"/>
                  </a:lnTo>
                  <a:lnTo>
                    <a:pt x="1668" y="1932"/>
                  </a:lnTo>
                  <a:lnTo>
                    <a:pt x="1680" y="1920"/>
                  </a:lnTo>
                  <a:lnTo>
                    <a:pt x="1716" y="1938"/>
                  </a:lnTo>
                  <a:lnTo>
                    <a:pt x="1722" y="1944"/>
                  </a:lnTo>
                  <a:lnTo>
                    <a:pt x="1710" y="1956"/>
                  </a:lnTo>
                  <a:lnTo>
                    <a:pt x="1704" y="1956"/>
                  </a:lnTo>
                  <a:lnTo>
                    <a:pt x="1710" y="1962"/>
                  </a:lnTo>
                  <a:lnTo>
                    <a:pt x="1740" y="1962"/>
                  </a:lnTo>
                  <a:lnTo>
                    <a:pt x="1758" y="1992"/>
                  </a:lnTo>
                  <a:lnTo>
                    <a:pt x="1752" y="1992"/>
                  </a:lnTo>
                  <a:lnTo>
                    <a:pt x="1740" y="2004"/>
                  </a:lnTo>
                  <a:lnTo>
                    <a:pt x="1740" y="2010"/>
                  </a:lnTo>
                  <a:lnTo>
                    <a:pt x="1806" y="2010"/>
                  </a:lnTo>
                  <a:lnTo>
                    <a:pt x="1812" y="2016"/>
                  </a:lnTo>
                  <a:lnTo>
                    <a:pt x="1818" y="2016"/>
                  </a:lnTo>
                  <a:lnTo>
                    <a:pt x="1824" y="1998"/>
                  </a:lnTo>
                  <a:lnTo>
                    <a:pt x="1830" y="1998"/>
                  </a:lnTo>
                  <a:lnTo>
                    <a:pt x="1836" y="2004"/>
                  </a:lnTo>
                  <a:lnTo>
                    <a:pt x="1842" y="2016"/>
                  </a:lnTo>
                  <a:lnTo>
                    <a:pt x="1854" y="2022"/>
                  </a:lnTo>
                  <a:lnTo>
                    <a:pt x="1872" y="2058"/>
                  </a:lnTo>
                  <a:lnTo>
                    <a:pt x="1878" y="2064"/>
                  </a:lnTo>
                  <a:lnTo>
                    <a:pt x="1878" y="2070"/>
                  </a:lnTo>
                  <a:lnTo>
                    <a:pt x="1914" y="2070"/>
                  </a:lnTo>
                  <a:lnTo>
                    <a:pt x="1920" y="2076"/>
                  </a:lnTo>
                  <a:lnTo>
                    <a:pt x="1920" y="2106"/>
                  </a:lnTo>
                  <a:lnTo>
                    <a:pt x="1932" y="2130"/>
                  </a:lnTo>
                  <a:lnTo>
                    <a:pt x="1944" y="2190"/>
                  </a:lnTo>
                  <a:lnTo>
                    <a:pt x="1932" y="2190"/>
                  </a:lnTo>
                  <a:lnTo>
                    <a:pt x="1926" y="2196"/>
                  </a:lnTo>
                  <a:lnTo>
                    <a:pt x="1914" y="2196"/>
                  </a:lnTo>
                  <a:lnTo>
                    <a:pt x="1932" y="2214"/>
                  </a:lnTo>
                  <a:lnTo>
                    <a:pt x="1932" y="2220"/>
                  </a:lnTo>
                  <a:lnTo>
                    <a:pt x="1926" y="2232"/>
                  </a:lnTo>
                  <a:lnTo>
                    <a:pt x="1920" y="2238"/>
                  </a:lnTo>
                  <a:lnTo>
                    <a:pt x="1908" y="2238"/>
                  </a:lnTo>
                  <a:lnTo>
                    <a:pt x="1902" y="2232"/>
                  </a:lnTo>
                  <a:lnTo>
                    <a:pt x="1902" y="2268"/>
                  </a:lnTo>
                  <a:lnTo>
                    <a:pt x="1896" y="2274"/>
                  </a:lnTo>
                  <a:lnTo>
                    <a:pt x="1884" y="2274"/>
                  </a:lnTo>
                  <a:lnTo>
                    <a:pt x="1890" y="2304"/>
                  </a:lnTo>
                  <a:lnTo>
                    <a:pt x="1878" y="2304"/>
                  </a:lnTo>
                  <a:lnTo>
                    <a:pt x="1878" y="2322"/>
                  </a:lnTo>
                  <a:lnTo>
                    <a:pt x="1896" y="2340"/>
                  </a:lnTo>
                  <a:lnTo>
                    <a:pt x="1902" y="2352"/>
                  </a:lnTo>
                  <a:lnTo>
                    <a:pt x="1890" y="2370"/>
                  </a:lnTo>
                  <a:lnTo>
                    <a:pt x="1902" y="2364"/>
                  </a:lnTo>
                  <a:lnTo>
                    <a:pt x="1908" y="2358"/>
                  </a:lnTo>
                  <a:lnTo>
                    <a:pt x="1920" y="2358"/>
                  </a:lnTo>
                  <a:lnTo>
                    <a:pt x="1926" y="2352"/>
                  </a:lnTo>
                  <a:lnTo>
                    <a:pt x="1986" y="2352"/>
                  </a:lnTo>
                  <a:lnTo>
                    <a:pt x="1956" y="2376"/>
                  </a:lnTo>
                  <a:lnTo>
                    <a:pt x="1980" y="2394"/>
                  </a:lnTo>
                  <a:lnTo>
                    <a:pt x="1992" y="2436"/>
                  </a:lnTo>
                  <a:lnTo>
                    <a:pt x="2022" y="2436"/>
                  </a:lnTo>
                  <a:lnTo>
                    <a:pt x="2034" y="2442"/>
                  </a:lnTo>
                  <a:lnTo>
                    <a:pt x="2040" y="2448"/>
                  </a:lnTo>
                  <a:lnTo>
                    <a:pt x="2040" y="2454"/>
                  </a:lnTo>
                  <a:lnTo>
                    <a:pt x="2034" y="2460"/>
                  </a:lnTo>
                  <a:lnTo>
                    <a:pt x="2022" y="2460"/>
                  </a:lnTo>
                  <a:lnTo>
                    <a:pt x="2016" y="2466"/>
                  </a:lnTo>
                  <a:lnTo>
                    <a:pt x="2028" y="2478"/>
                  </a:lnTo>
                  <a:lnTo>
                    <a:pt x="2028" y="2490"/>
                  </a:lnTo>
                  <a:lnTo>
                    <a:pt x="2022" y="2496"/>
                  </a:lnTo>
                  <a:lnTo>
                    <a:pt x="2022" y="2502"/>
                  </a:lnTo>
                  <a:lnTo>
                    <a:pt x="2016" y="2514"/>
                  </a:lnTo>
                  <a:lnTo>
                    <a:pt x="2070" y="2520"/>
                  </a:lnTo>
                  <a:lnTo>
                    <a:pt x="2082" y="2550"/>
                  </a:lnTo>
                  <a:lnTo>
                    <a:pt x="2094" y="2550"/>
                  </a:lnTo>
                  <a:lnTo>
                    <a:pt x="2094" y="2568"/>
                  </a:lnTo>
                  <a:lnTo>
                    <a:pt x="2136" y="2568"/>
                  </a:lnTo>
                  <a:lnTo>
                    <a:pt x="2136" y="2562"/>
                  </a:lnTo>
                  <a:lnTo>
                    <a:pt x="2154" y="2544"/>
                  </a:lnTo>
                  <a:lnTo>
                    <a:pt x="2166" y="2544"/>
                  </a:lnTo>
                  <a:lnTo>
                    <a:pt x="2172" y="2550"/>
                  </a:lnTo>
                  <a:lnTo>
                    <a:pt x="2172" y="2592"/>
                  </a:lnTo>
                  <a:lnTo>
                    <a:pt x="2214" y="2592"/>
                  </a:lnTo>
                  <a:lnTo>
                    <a:pt x="2214" y="2556"/>
                  </a:lnTo>
                  <a:lnTo>
                    <a:pt x="2190" y="2532"/>
                  </a:lnTo>
                  <a:lnTo>
                    <a:pt x="2190" y="2490"/>
                  </a:lnTo>
                  <a:lnTo>
                    <a:pt x="2196" y="2484"/>
                  </a:lnTo>
                  <a:lnTo>
                    <a:pt x="2232" y="2490"/>
                  </a:lnTo>
                  <a:lnTo>
                    <a:pt x="2232" y="2472"/>
                  </a:lnTo>
                  <a:lnTo>
                    <a:pt x="2238" y="2460"/>
                  </a:lnTo>
                  <a:lnTo>
                    <a:pt x="2250" y="2460"/>
                  </a:lnTo>
                  <a:lnTo>
                    <a:pt x="2274" y="2484"/>
                  </a:lnTo>
                  <a:lnTo>
                    <a:pt x="2286" y="2484"/>
                  </a:lnTo>
                  <a:lnTo>
                    <a:pt x="2292" y="2478"/>
                  </a:lnTo>
                  <a:lnTo>
                    <a:pt x="2298" y="2466"/>
                  </a:lnTo>
                  <a:lnTo>
                    <a:pt x="2304" y="2460"/>
                  </a:lnTo>
                  <a:lnTo>
                    <a:pt x="2322" y="2478"/>
                  </a:lnTo>
                  <a:lnTo>
                    <a:pt x="2322" y="2460"/>
                  </a:lnTo>
                  <a:lnTo>
                    <a:pt x="2328" y="2460"/>
                  </a:lnTo>
                  <a:lnTo>
                    <a:pt x="2340" y="2478"/>
                  </a:lnTo>
                  <a:lnTo>
                    <a:pt x="2346" y="2484"/>
                  </a:lnTo>
                  <a:lnTo>
                    <a:pt x="2364" y="2484"/>
                  </a:lnTo>
                  <a:lnTo>
                    <a:pt x="2364" y="2472"/>
                  </a:lnTo>
                  <a:lnTo>
                    <a:pt x="2352" y="2460"/>
                  </a:lnTo>
                  <a:lnTo>
                    <a:pt x="2370" y="2460"/>
                  </a:lnTo>
                  <a:lnTo>
                    <a:pt x="2376" y="2466"/>
                  </a:lnTo>
                  <a:lnTo>
                    <a:pt x="2382" y="2460"/>
                  </a:lnTo>
                  <a:lnTo>
                    <a:pt x="2400" y="2460"/>
                  </a:lnTo>
                  <a:lnTo>
                    <a:pt x="2400" y="2454"/>
                  </a:lnTo>
                  <a:lnTo>
                    <a:pt x="2406" y="2442"/>
                  </a:lnTo>
                  <a:lnTo>
                    <a:pt x="2406" y="2430"/>
                  </a:lnTo>
                  <a:lnTo>
                    <a:pt x="2412" y="2424"/>
                  </a:lnTo>
                  <a:lnTo>
                    <a:pt x="2424" y="2418"/>
                  </a:lnTo>
                  <a:lnTo>
                    <a:pt x="2430" y="2412"/>
                  </a:lnTo>
                  <a:lnTo>
                    <a:pt x="2436" y="2412"/>
                  </a:lnTo>
                  <a:lnTo>
                    <a:pt x="2466" y="2448"/>
                  </a:lnTo>
                  <a:lnTo>
                    <a:pt x="2496" y="2442"/>
                  </a:lnTo>
                  <a:lnTo>
                    <a:pt x="2508" y="2454"/>
                  </a:lnTo>
                  <a:lnTo>
                    <a:pt x="2538" y="2454"/>
                  </a:lnTo>
                  <a:lnTo>
                    <a:pt x="2544" y="2460"/>
                  </a:lnTo>
                  <a:lnTo>
                    <a:pt x="2544" y="2466"/>
                  </a:lnTo>
                  <a:lnTo>
                    <a:pt x="2526" y="2484"/>
                  </a:lnTo>
                  <a:lnTo>
                    <a:pt x="2532" y="2502"/>
                  </a:lnTo>
                  <a:lnTo>
                    <a:pt x="2544" y="2508"/>
                  </a:lnTo>
                  <a:lnTo>
                    <a:pt x="2544" y="2526"/>
                  </a:lnTo>
                  <a:lnTo>
                    <a:pt x="2562" y="2526"/>
                  </a:lnTo>
                  <a:lnTo>
                    <a:pt x="2568" y="2532"/>
                  </a:lnTo>
                  <a:lnTo>
                    <a:pt x="2574" y="2544"/>
                  </a:lnTo>
                  <a:lnTo>
                    <a:pt x="2586" y="2550"/>
                  </a:lnTo>
                  <a:lnTo>
                    <a:pt x="2616" y="2550"/>
                  </a:lnTo>
                  <a:lnTo>
                    <a:pt x="2622" y="2556"/>
                  </a:lnTo>
                  <a:lnTo>
                    <a:pt x="2628" y="2556"/>
                  </a:lnTo>
                  <a:lnTo>
                    <a:pt x="2676" y="2526"/>
                  </a:lnTo>
                  <a:lnTo>
                    <a:pt x="2694" y="2538"/>
                  </a:lnTo>
                  <a:lnTo>
                    <a:pt x="2718" y="2538"/>
                  </a:lnTo>
                  <a:lnTo>
                    <a:pt x="2736" y="2544"/>
                  </a:lnTo>
                  <a:lnTo>
                    <a:pt x="2748" y="2544"/>
                  </a:lnTo>
                  <a:lnTo>
                    <a:pt x="2760" y="2550"/>
                  </a:lnTo>
                  <a:lnTo>
                    <a:pt x="2766" y="2556"/>
                  </a:lnTo>
                  <a:lnTo>
                    <a:pt x="2772" y="2568"/>
                  </a:lnTo>
                  <a:lnTo>
                    <a:pt x="2766" y="2580"/>
                  </a:lnTo>
                  <a:lnTo>
                    <a:pt x="2766" y="2604"/>
                  </a:lnTo>
                  <a:lnTo>
                    <a:pt x="2760" y="2616"/>
                  </a:lnTo>
                  <a:lnTo>
                    <a:pt x="2766" y="2628"/>
                  </a:lnTo>
                  <a:lnTo>
                    <a:pt x="2772" y="2634"/>
                  </a:lnTo>
                  <a:lnTo>
                    <a:pt x="2784" y="2640"/>
                  </a:lnTo>
                  <a:lnTo>
                    <a:pt x="2790" y="2652"/>
                  </a:lnTo>
                  <a:lnTo>
                    <a:pt x="2802" y="2658"/>
                  </a:lnTo>
                  <a:lnTo>
                    <a:pt x="2808" y="2664"/>
                  </a:lnTo>
                  <a:lnTo>
                    <a:pt x="2826" y="2664"/>
                  </a:lnTo>
                  <a:lnTo>
                    <a:pt x="2832" y="2640"/>
                  </a:lnTo>
                  <a:lnTo>
                    <a:pt x="2832" y="2634"/>
                  </a:lnTo>
                  <a:lnTo>
                    <a:pt x="2826" y="2628"/>
                  </a:lnTo>
                  <a:lnTo>
                    <a:pt x="2826" y="2586"/>
                  </a:lnTo>
                  <a:lnTo>
                    <a:pt x="2832" y="2568"/>
                  </a:lnTo>
                  <a:lnTo>
                    <a:pt x="2844" y="2556"/>
                  </a:lnTo>
                  <a:lnTo>
                    <a:pt x="2856" y="2550"/>
                  </a:lnTo>
                  <a:lnTo>
                    <a:pt x="2886" y="2550"/>
                  </a:lnTo>
                  <a:lnTo>
                    <a:pt x="2898" y="2544"/>
                  </a:lnTo>
                  <a:lnTo>
                    <a:pt x="2910" y="2544"/>
                  </a:lnTo>
                  <a:lnTo>
                    <a:pt x="2922" y="2538"/>
                  </a:lnTo>
                  <a:lnTo>
                    <a:pt x="2940" y="2538"/>
                  </a:lnTo>
                  <a:lnTo>
                    <a:pt x="2964" y="2532"/>
                  </a:lnTo>
                  <a:lnTo>
                    <a:pt x="2982" y="2526"/>
                  </a:lnTo>
                  <a:lnTo>
                    <a:pt x="3000" y="2508"/>
                  </a:lnTo>
                  <a:lnTo>
                    <a:pt x="3000" y="2466"/>
                  </a:lnTo>
                  <a:lnTo>
                    <a:pt x="3006" y="2454"/>
                  </a:lnTo>
                  <a:lnTo>
                    <a:pt x="3012" y="2448"/>
                  </a:lnTo>
                  <a:lnTo>
                    <a:pt x="3024" y="2460"/>
                  </a:lnTo>
                  <a:lnTo>
                    <a:pt x="3036" y="2484"/>
                  </a:lnTo>
                  <a:lnTo>
                    <a:pt x="3042" y="2490"/>
                  </a:lnTo>
                  <a:lnTo>
                    <a:pt x="3048" y="2490"/>
                  </a:lnTo>
                  <a:lnTo>
                    <a:pt x="3054" y="2484"/>
                  </a:lnTo>
                  <a:lnTo>
                    <a:pt x="3066" y="2478"/>
                  </a:lnTo>
                  <a:lnTo>
                    <a:pt x="3072" y="2466"/>
                  </a:lnTo>
                  <a:lnTo>
                    <a:pt x="3090" y="2448"/>
                  </a:lnTo>
                  <a:lnTo>
                    <a:pt x="3096" y="2436"/>
                  </a:lnTo>
                  <a:lnTo>
                    <a:pt x="3114" y="2454"/>
                  </a:lnTo>
                  <a:lnTo>
                    <a:pt x="3144" y="2442"/>
                  </a:lnTo>
                  <a:lnTo>
                    <a:pt x="3150" y="2442"/>
                  </a:lnTo>
                  <a:lnTo>
                    <a:pt x="3156" y="2448"/>
                  </a:lnTo>
                  <a:lnTo>
                    <a:pt x="3186" y="2448"/>
                  </a:lnTo>
                  <a:lnTo>
                    <a:pt x="3234" y="2424"/>
                  </a:lnTo>
                  <a:lnTo>
                    <a:pt x="3288" y="2370"/>
                  </a:lnTo>
                  <a:lnTo>
                    <a:pt x="3294" y="2358"/>
                  </a:lnTo>
                  <a:lnTo>
                    <a:pt x="3300" y="2352"/>
                  </a:lnTo>
                  <a:lnTo>
                    <a:pt x="3294" y="2340"/>
                  </a:lnTo>
                  <a:lnTo>
                    <a:pt x="3294" y="2334"/>
                  </a:lnTo>
                  <a:lnTo>
                    <a:pt x="3288" y="2322"/>
                  </a:lnTo>
                  <a:lnTo>
                    <a:pt x="3282" y="2316"/>
                  </a:lnTo>
                  <a:lnTo>
                    <a:pt x="3300" y="2316"/>
                  </a:lnTo>
                  <a:lnTo>
                    <a:pt x="3312" y="2286"/>
                  </a:lnTo>
                  <a:lnTo>
                    <a:pt x="3336" y="2286"/>
                  </a:lnTo>
                  <a:lnTo>
                    <a:pt x="3348" y="2250"/>
                  </a:lnTo>
                  <a:lnTo>
                    <a:pt x="3360" y="2250"/>
                  </a:lnTo>
                  <a:lnTo>
                    <a:pt x="3360" y="2208"/>
                  </a:lnTo>
                  <a:lnTo>
                    <a:pt x="3372" y="2208"/>
                  </a:lnTo>
                  <a:lnTo>
                    <a:pt x="3384" y="2196"/>
                  </a:lnTo>
                  <a:lnTo>
                    <a:pt x="3384" y="2172"/>
                  </a:lnTo>
                  <a:lnTo>
                    <a:pt x="3378" y="2160"/>
                  </a:lnTo>
                  <a:lnTo>
                    <a:pt x="3372" y="2154"/>
                  </a:lnTo>
                  <a:lnTo>
                    <a:pt x="3372" y="2142"/>
                  </a:lnTo>
                  <a:lnTo>
                    <a:pt x="3378" y="2136"/>
                  </a:lnTo>
                  <a:lnTo>
                    <a:pt x="3384" y="2136"/>
                  </a:lnTo>
                  <a:lnTo>
                    <a:pt x="3390" y="2130"/>
                  </a:lnTo>
                  <a:lnTo>
                    <a:pt x="3402" y="2124"/>
                  </a:lnTo>
                  <a:lnTo>
                    <a:pt x="3408" y="2118"/>
                  </a:lnTo>
                  <a:lnTo>
                    <a:pt x="3408" y="2094"/>
                  </a:lnTo>
                  <a:lnTo>
                    <a:pt x="3390" y="2076"/>
                  </a:lnTo>
                  <a:lnTo>
                    <a:pt x="3390" y="2064"/>
                  </a:lnTo>
                  <a:lnTo>
                    <a:pt x="3402" y="2058"/>
                  </a:lnTo>
                  <a:lnTo>
                    <a:pt x="3408" y="2052"/>
                  </a:lnTo>
                  <a:lnTo>
                    <a:pt x="3408" y="2016"/>
                  </a:lnTo>
                  <a:lnTo>
                    <a:pt x="3414" y="2016"/>
                  </a:lnTo>
                  <a:lnTo>
                    <a:pt x="3420" y="2010"/>
                  </a:lnTo>
                  <a:lnTo>
                    <a:pt x="3456" y="1992"/>
                  </a:lnTo>
                  <a:lnTo>
                    <a:pt x="3462" y="1980"/>
                  </a:lnTo>
                  <a:lnTo>
                    <a:pt x="3462" y="1962"/>
                  </a:lnTo>
                  <a:lnTo>
                    <a:pt x="3456" y="1956"/>
                  </a:lnTo>
                  <a:lnTo>
                    <a:pt x="3444" y="1956"/>
                  </a:lnTo>
                  <a:lnTo>
                    <a:pt x="3450" y="1956"/>
                  </a:lnTo>
                  <a:lnTo>
                    <a:pt x="3456" y="1950"/>
                  </a:lnTo>
                  <a:lnTo>
                    <a:pt x="3468" y="1950"/>
                  </a:lnTo>
                  <a:lnTo>
                    <a:pt x="3480" y="1944"/>
                  </a:lnTo>
                  <a:lnTo>
                    <a:pt x="3492" y="1932"/>
                  </a:lnTo>
                  <a:lnTo>
                    <a:pt x="3474" y="1914"/>
                  </a:lnTo>
                  <a:lnTo>
                    <a:pt x="3468" y="1914"/>
                  </a:lnTo>
                  <a:lnTo>
                    <a:pt x="3486" y="1896"/>
                  </a:lnTo>
                  <a:lnTo>
                    <a:pt x="3498" y="1872"/>
                  </a:lnTo>
                  <a:lnTo>
                    <a:pt x="3504" y="1866"/>
                  </a:lnTo>
                  <a:lnTo>
                    <a:pt x="3504" y="1854"/>
                  </a:lnTo>
                  <a:lnTo>
                    <a:pt x="3498" y="1848"/>
                  </a:lnTo>
                  <a:lnTo>
                    <a:pt x="3474" y="1842"/>
                  </a:lnTo>
                  <a:lnTo>
                    <a:pt x="3438" y="1848"/>
                  </a:lnTo>
                  <a:lnTo>
                    <a:pt x="3396" y="1854"/>
                  </a:lnTo>
                  <a:lnTo>
                    <a:pt x="3366" y="1860"/>
                  </a:lnTo>
                  <a:lnTo>
                    <a:pt x="3354" y="1866"/>
                  </a:lnTo>
                  <a:lnTo>
                    <a:pt x="3336" y="1848"/>
                  </a:lnTo>
                  <a:lnTo>
                    <a:pt x="3378" y="1848"/>
                  </a:lnTo>
                  <a:lnTo>
                    <a:pt x="3378" y="1836"/>
                  </a:lnTo>
                  <a:lnTo>
                    <a:pt x="3384" y="1824"/>
                  </a:lnTo>
                  <a:lnTo>
                    <a:pt x="3390" y="1818"/>
                  </a:lnTo>
                  <a:lnTo>
                    <a:pt x="3402" y="1812"/>
                  </a:lnTo>
                  <a:lnTo>
                    <a:pt x="3432" y="1812"/>
                  </a:lnTo>
                  <a:lnTo>
                    <a:pt x="3426" y="1800"/>
                  </a:lnTo>
                  <a:lnTo>
                    <a:pt x="3420" y="1794"/>
                  </a:lnTo>
                  <a:lnTo>
                    <a:pt x="3414" y="1782"/>
                  </a:lnTo>
                  <a:lnTo>
                    <a:pt x="3414" y="1776"/>
                  </a:lnTo>
                  <a:lnTo>
                    <a:pt x="3408" y="1770"/>
                  </a:lnTo>
                  <a:lnTo>
                    <a:pt x="3390" y="1770"/>
                  </a:lnTo>
                  <a:lnTo>
                    <a:pt x="3378" y="1764"/>
                  </a:lnTo>
                  <a:lnTo>
                    <a:pt x="3366" y="1764"/>
                  </a:lnTo>
                  <a:lnTo>
                    <a:pt x="3354" y="1746"/>
                  </a:lnTo>
                  <a:lnTo>
                    <a:pt x="3342" y="1746"/>
                  </a:lnTo>
                  <a:lnTo>
                    <a:pt x="3336" y="1734"/>
                  </a:lnTo>
                  <a:lnTo>
                    <a:pt x="3324" y="1728"/>
                  </a:lnTo>
                  <a:lnTo>
                    <a:pt x="3294" y="1728"/>
                  </a:lnTo>
                  <a:lnTo>
                    <a:pt x="3288" y="1734"/>
                  </a:lnTo>
                  <a:lnTo>
                    <a:pt x="3282" y="1734"/>
                  </a:lnTo>
                  <a:lnTo>
                    <a:pt x="3246" y="1686"/>
                  </a:lnTo>
                  <a:lnTo>
                    <a:pt x="3252" y="1698"/>
                  </a:lnTo>
                  <a:lnTo>
                    <a:pt x="3264" y="1704"/>
                  </a:lnTo>
                  <a:lnTo>
                    <a:pt x="3270" y="1710"/>
                  </a:lnTo>
                  <a:lnTo>
                    <a:pt x="3282" y="1716"/>
                  </a:lnTo>
                  <a:lnTo>
                    <a:pt x="3294" y="1716"/>
                  </a:lnTo>
                  <a:lnTo>
                    <a:pt x="3300" y="1710"/>
                  </a:lnTo>
                  <a:lnTo>
                    <a:pt x="3306" y="1710"/>
                  </a:lnTo>
                  <a:lnTo>
                    <a:pt x="3336" y="1716"/>
                  </a:lnTo>
                  <a:lnTo>
                    <a:pt x="3348" y="1734"/>
                  </a:lnTo>
                  <a:lnTo>
                    <a:pt x="3366" y="1728"/>
                  </a:lnTo>
                  <a:lnTo>
                    <a:pt x="3408" y="1740"/>
                  </a:lnTo>
                  <a:lnTo>
                    <a:pt x="3390" y="1716"/>
                  </a:lnTo>
                  <a:lnTo>
                    <a:pt x="3372" y="1710"/>
                  </a:lnTo>
                  <a:lnTo>
                    <a:pt x="3372" y="1692"/>
                  </a:lnTo>
                  <a:lnTo>
                    <a:pt x="3360" y="1680"/>
                  </a:lnTo>
                  <a:lnTo>
                    <a:pt x="3348" y="1674"/>
                  </a:lnTo>
                  <a:lnTo>
                    <a:pt x="3330" y="1674"/>
                  </a:lnTo>
                  <a:lnTo>
                    <a:pt x="3318" y="1662"/>
                  </a:lnTo>
                  <a:lnTo>
                    <a:pt x="3318" y="1650"/>
                  </a:lnTo>
                  <a:lnTo>
                    <a:pt x="3312" y="1644"/>
                  </a:lnTo>
                  <a:lnTo>
                    <a:pt x="3312" y="1632"/>
                  </a:lnTo>
                  <a:lnTo>
                    <a:pt x="3234" y="1530"/>
                  </a:lnTo>
                  <a:lnTo>
                    <a:pt x="3198" y="1524"/>
                  </a:lnTo>
                  <a:lnTo>
                    <a:pt x="3162" y="1494"/>
                  </a:lnTo>
                  <a:lnTo>
                    <a:pt x="3144" y="1500"/>
                  </a:lnTo>
                  <a:lnTo>
                    <a:pt x="3138" y="1488"/>
                  </a:lnTo>
                  <a:lnTo>
                    <a:pt x="3132" y="1482"/>
                  </a:lnTo>
                  <a:lnTo>
                    <a:pt x="3132" y="1470"/>
                  </a:lnTo>
                  <a:lnTo>
                    <a:pt x="3126" y="1464"/>
                  </a:lnTo>
                  <a:lnTo>
                    <a:pt x="3138" y="1452"/>
                  </a:lnTo>
                  <a:lnTo>
                    <a:pt x="3150" y="1446"/>
                  </a:lnTo>
                  <a:lnTo>
                    <a:pt x="3156" y="1434"/>
                  </a:lnTo>
                  <a:lnTo>
                    <a:pt x="3162" y="1428"/>
                  </a:lnTo>
                  <a:lnTo>
                    <a:pt x="3168" y="1416"/>
                  </a:lnTo>
                  <a:lnTo>
                    <a:pt x="3168" y="1410"/>
                  </a:lnTo>
                  <a:lnTo>
                    <a:pt x="3162" y="1398"/>
                  </a:lnTo>
                  <a:lnTo>
                    <a:pt x="3162" y="1392"/>
                  </a:lnTo>
                  <a:lnTo>
                    <a:pt x="3156" y="1380"/>
                  </a:lnTo>
                  <a:lnTo>
                    <a:pt x="3168" y="1386"/>
                  </a:lnTo>
                  <a:lnTo>
                    <a:pt x="3174" y="1392"/>
                  </a:lnTo>
                  <a:lnTo>
                    <a:pt x="3186" y="1398"/>
                  </a:lnTo>
                  <a:lnTo>
                    <a:pt x="3198" y="1386"/>
                  </a:lnTo>
                  <a:lnTo>
                    <a:pt x="3198" y="1368"/>
                  </a:lnTo>
                  <a:lnTo>
                    <a:pt x="3192" y="1356"/>
                  </a:lnTo>
                  <a:lnTo>
                    <a:pt x="3192" y="1344"/>
                  </a:lnTo>
                  <a:lnTo>
                    <a:pt x="3216" y="1344"/>
                  </a:lnTo>
                  <a:lnTo>
                    <a:pt x="3252" y="1320"/>
                  </a:lnTo>
                  <a:lnTo>
                    <a:pt x="3264" y="1320"/>
                  </a:lnTo>
                  <a:lnTo>
                    <a:pt x="3270" y="1326"/>
                  </a:lnTo>
                  <a:lnTo>
                    <a:pt x="3294" y="1326"/>
                  </a:lnTo>
                  <a:lnTo>
                    <a:pt x="3294" y="1320"/>
                  </a:lnTo>
                  <a:lnTo>
                    <a:pt x="3288" y="1314"/>
                  </a:lnTo>
                  <a:lnTo>
                    <a:pt x="3288" y="1308"/>
                  </a:lnTo>
                  <a:lnTo>
                    <a:pt x="3282" y="1302"/>
                  </a:lnTo>
                  <a:lnTo>
                    <a:pt x="3288" y="1278"/>
                  </a:lnTo>
                  <a:lnTo>
                    <a:pt x="3258" y="1278"/>
                  </a:lnTo>
                  <a:lnTo>
                    <a:pt x="3246" y="1266"/>
                  </a:lnTo>
                  <a:lnTo>
                    <a:pt x="3240" y="1278"/>
                  </a:lnTo>
                  <a:lnTo>
                    <a:pt x="3204" y="1278"/>
                  </a:lnTo>
                  <a:lnTo>
                    <a:pt x="3198" y="1272"/>
                  </a:lnTo>
                  <a:lnTo>
                    <a:pt x="3192" y="1260"/>
                  </a:lnTo>
                  <a:lnTo>
                    <a:pt x="3180" y="1254"/>
                  </a:lnTo>
                  <a:lnTo>
                    <a:pt x="3174" y="1248"/>
                  </a:lnTo>
                  <a:lnTo>
                    <a:pt x="3150" y="1248"/>
                  </a:lnTo>
                  <a:lnTo>
                    <a:pt x="3144" y="1260"/>
                  </a:lnTo>
                  <a:lnTo>
                    <a:pt x="3132" y="1266"/>
                  </a:lnTo>
                  <a:lnTo>
                    <a:pt x="3114" y="1284"/>
                  </a:lnTo>
                  <a:lnTo>
                    <a:pt x="3114" y="1296"/>
                  </a:lnTo>
                  <a:lnTo>
                    <a:pt x="3108" y="1302"/>
                  </a:lnTo>
                  <a:lnTo>
                    <a:pt x="3108" y="1308"/>
                  </a:lnTo>
                  <a:lnTo>
                    <a:pt x="3078" y="1308"/>
                  </a:lnTo>
                  <a:lnTo>
                    <a:pt x="3054" y="1296"/>
                  </a:lnTo>
                  <a:lnTo>
                    <a:pt x="3048" y="1290"/>
                  </a:lnTo>
                  <a:lnTo>
                    <a:pt x="3042" y="1278"/>
                  </a:lnTo>
                  <a:lnTo>
                    <a:pt x="3030" y="1242"/>
                  </a:lnTo>
                  <a:lnTo>
                    <a:pt x="3024" y="1230"/>
                  </a:lnTo>
                  <a:lnTo>
                    <a:pt x="3018" y="1224"/>
                  </a:lnTo>
                  <a:lnTo>
                    <a:pt x="3006" y="1224"/>
                  </a:lnTo>
                  <a:lnTo>
                    <a:pt x="3000" y="1230"/>
                  </a:lnTo>
                  <a:lnTo>
                    <a:pt x="3000" y="1242"/>
                  </a:lnTo>
                  <a:lnTo>
                    <a:pt x="2988" y="1224"/>
                  </a:lnTo>
                  <a:lnTo>
                    <a:pt x="2952" y="1224"/>
                  </a:lnTo>
                  <a:lnTo>
                    <a:pt x="2940" y="1218"/>
                  </a:lnTo>
                  <a:lnTo>
                    <a:pt x="2934" y="1212"/>
                  </a:lnTo>
                  <a:lnTo>
                    <a:pt x="2928" y="1200"/>
                  </a:lnTo>
                  <a:lnTo>
                    <a:pt x="2916" y="1194"/>
                  </a:lnTo>
                  <a:lnTo>
                    <a:pt x="2910" y="1182"/>
                  </a:lnTo>
                  <a:lnTo>
                    <a:pt x="2910" y="1140"/>
                  </a:lnTo>
                  <a:lnTo>
                    <a:pt x="2928" y="1140"/>
                  </a:lnTo>
                  <a:lnTo>
                    <a:pt x="2940" y="1152"/>
                  </a:lnTo>
                  <a:lnTo>
                    <a:pt x="2946" y="1152"/>
                  </a:lnTo>
                  <a:lnTo>
                    <a:pt x="2952" y="1146"/>
                  </a:lnTo>
                  <a:lnTo>
                    <a:pt x="2952" y="1140"/>
                  </a:lnTo>
                  <a:lnTo>
                    <a:pt x="2958" y="1134"/>
                  </a:lnTo>
                  <a:lnTo>
                    <a:pt x="2964" y="1134"/>
                  </a:lnTo>
                  <a:lnTo>
                    <a:pt x="2970" y="1140"/>
                  </a:lnTo>
                  <a:lnTo>
                    <a:pt x="2982" y="1140"/>
                  </a:lnTo>
                  <a:lnTo>
                    <a:pt x="2994" y="1134"/>
                  </a:lnTo>
                  <a:lnTo>
                    <a:pt x="3000" y="1128"/>
                  </a:lnTo>
                  <a:lnTo>
                    <a:pt x="3000" y="1116"/>
                  </a:lnTo>
                  <a:lnTo>
                    <a:pt x="2994" y="1110"/>
                  </a:lnTo>
                  <a:lnTo>
                    <a:pt x="2994" y="1086"/>
                  </a:lnTo>
                  <a:lnTo>
                    <a:pt x="3000" y="1074"/>
                  </a:lnTo>
                  <a:lnTo>
                    <a:pt x="3000" y="1068"/>
                  </a:lnTo>
                  <a:lnTo>
                    <a:pt x="3036" y="1068"/>
                  </a:lnTo>
                  <a:lnTo>
                    <a:pt x="3042" y="1062"/>
                  </a:lnTo>
                  <a:lnTo>
                    <a:pt x="3048" y="1050"/>
                  </a:lnTo>
                  <a:lnTo>
                    <a:pt x="3048" y="1038"/>
                  </a:lnTo>
                  <a:lnTo>
                    <a:pt x="3054" y="1032"/>
                  </a:lnTo>
                  <a:lnTo>
                    <a:pt x="3054" y="1026"/>
                  </a:lnTo>
                  <a:lnTo>
                    <a:pt x="3072" y="1014"/>
                  </a:lnTo>
                  <a:lnTo>
                    <a:pt x="3060" y="1002"/>
                  </a:lnTo>
                  <a:lnTo>
                    <a:pt x="3096" y="1014"/>
                  </a:lnTo>
                  <a:lnTo>
                    <a:pt x="3114" y="996"/>
                  </a:lnTo>
                  <a:lnTo>
                    <a:pt x="3126" y="1002"/>
                  </a:lnTo>
                  <a:lnTo>
                    <a:pt x="3132" y="1014"/>
                  </a:lnTo>
                  <a:lnTo>
                    <a:pt x="3144" y="1020"/>
                  </a:lnTo>
                  <a:lnTo>
                    <a:pt x="3156" y="1044"/>
                  </a:lnTo>
                  <a:lnTo>
                    <a:pt x="3156" y="1050"/>
                  </a:lnTo>
                  <a:lnTo>
                    <a:pt x="3144" y="1074"/>
                  </a:lnTo>
                  <a:lnTo>
                    <a:pt x="3126" y="1092"/>
                  </a:lnTo>
                  <a:lnTo>
                    <a:pt x="3126" y="1104"/>
                  </a:lnTo>
                  <a:lnTo>
                    <a:pt x="3132" y="1116"/>
                  </a:lnTo>
                  <a:lnTo>
                    <a:pt x="3144" y="1128"/>
                  </a:lnTo>
                  <a:lnTo>
                    <a:pt x="3150" y="1128"/>
                  </a:lnTo>
                  <a:lnTo>
                    <a:pt x="3162" y="1122"/>
                  </a:lnTo>
                  <a:lnTo>
                    <a:pt x="3168" y="1122"/>
                  </a:lnTo>
                  <a:lnTo>
                    <a:pt x="3162" y="1152"/>
                  </a:lnTo>
                  <a:lnTo>
                    <a:pt x="3144" y="1170"/>
                  </a:lnTo>
                  <a:lnTo>
                    <a:pt x="3144" y="1176"/>
                  </a:lnTo>
                  <a:lnTo>
                    <a:pt x="3150" y="1176"/>
                  </a:lnTo>
                  <a:lnTo>
                    <a:pt x="3162" y="1170"/>
                  </a:lnTo>
                  <a:lnTo>
                    <a:pt x="3168" y="1164"/>
                  </a:lnTo>
                  <a:lnTo>
                    <a:pt x="3180" y="1158"/>
                  </a:lnTo>
                  <a:lnTo>
                    <a:pt x="3186" y="1158"/>
                  </a:lnTo>
                  <a:lnTo>
                    <a:pt x="3198" y="1146"/>
                  </a:lnTo>
                  <a:lnTo>
                    <a:pt x="3198" y="1122"/>
                  </a:lnTo>
                  <a:lnTo>
                    <a:pt x="3204" y="1122"/>
                  </a:lnTo>
                  <a:lnTo>
                    <a:pt x="3210" y="1116"/>
                  </a:lnTo>
                  <a:lnTo>
                    <a:pt x="3258" y="1092"/>
                  </a:lnTo>
                  <a:lnTo>
                    <a:pt x="3264" y="1086"/>
                  </a:lnTo>
                  <a:lnTo>
                    <a:pt x="3306" y="1086"/>
                  </a:lnTo>
                  <a:lnTo>
                    <a:pt x="3312" y="1074"/>
                  </a:lnTo>
                  <a:lnTo>
                    <a:pt x="3312" y="1062"/>
                  </a:lnTo>
                  <a:lnTo>
                    <a:pt x="3318" y="1056"/>
                  </a:lnTo>
                  <a:lnTo>
                    <a:pt x="3324" y="1044"/>
                  </a:lnTo>
                  <a:lnTo>
                    <a:pt x="3360" y="1026"/>
                  </a:lnTo>
                  <a:lnTo>
                    <a:pt x="3372" y="1014"/>
                  </a:lnTo>
                  <a:lnTo>
                    <a:pt x="3390" y="978"/>
                  </a:lnTo>
                  <a:lnTo>
                    <a:pt x="3390" y="948"/>
                  </a:lnTo>
                  <a:lnTo>
                    <a:pt x="3396" y="942"/>
                  </a:lnTo>
                  <a:lnTo>
                    <a:pt x="3396" y="936"/>
                  </a:lnTo>
                  <a:lnTo>
                    <a:pt x="3408" y="936"/>
                  </a:lnTo>
                  <a:lnTo>
                    <a:pt x="3420" y="942"/>
                  </a:lnTo>
                  <a:lnTo>
                    <a:pt x="3432" y="954"/>
                  </a:lnTo>
                  <a:lnTo>
                    <a:pt x="3444" y="954"/>
                  </a:lnTo>
                  <a:lnTo>
                    <a:pt x="3456" y="960"/>
                  </a:lnTo>
                  <a:lnTo>
                    <a:pt x="3504" y="960"/>
                  </a:lnTo>
                  <a:lnTo>
                    <a:pt x="3504" y="948"/>
                  </a:lnTo>
                  <a:lnTo>
                    <a:pt x="3498" y="948"/>
                  </a:lnTo>
                  <a:lnTo>
                    <a:pt x="3474" y="924"/>
                  </a:lnTo>
                  <a:lnTo>
                    <a:pt x="3474" y="912"/>
                  </a:lnTo>
                  <a:lnTo>
                    <a:pt x="3480" y="906"/>
                  </a:lnTo>
                  <a:lnTo>
                    <a:pt x="3486" y="912"/>
                  </a:lnTo>
                  <a:lnTo>
                    <a:pt x="3510" y="912"/>
                  </a:lnTo>
                  <a:lnTo>
                    <a:pt x="3522" y="918"/>
                  </a:lnTo>
                  <a:lnTo>
                    <a:pt x="3534" y="912"/>
                  </a:lnTo>
                  <a:lnTo>
                    <a:pt x="3540" y="900"/>
                  </a:lnTo>
                  <a:lnTo>
                    <a:pt x="3540" y="894"/>
                  </a:lnTo>
                  <a:lnTo>
                    <a:pt x="3534" y="882"/>
                  </a:lnTo>
                  <a:lnTo>
                    <a:pt x="3558" y="882"/>
                  </a:lnTo>
                  <a:lnTo>
                    <a:pt x="3558" y="864"/>
                  </a:lnTo>
                  <a:lnTo>
                    <a:pt x="3552" y="852"/>
                  </a:lnTo>
                  <a:lnTo>
                    <a:pt x="3546" y="846"/>
                  </a:lnTo>
                  <a:lnTo>
                    <a:pt x="3546" y="840"/>
                  </a:lnTo>
                  <a:lnTo>
                    <a:pt x="3576" y="840"/>
                  </a:lnTo>
                  <a:lnTo>
                    <a:pt x="3594" y="864"/>
                  </a:lnTo>
                  <a:lnTo>
                    <a:pt x="3600" y="840"/>
                  </a:lnTo>
                  <a:lnTo>
                    <a:pt x="3630" y="846"/>
                  </a:lnTo>
                  <a:lnTo>
                    <a:pt x="3624" y="810"/>
                  </a:lnTo>
                  <a:lnTo>
                    <a:pt x="3618" y="798"/>
                  </a:lnTo>
                  <a:lnTo>
                    <a:pt x="3606" y="786"/>
                  </a:lnTo>
                  <a:lnTo>
                    <a:pt x="3606" y="774"/>
                  </a:lnTo>
                  <a:lnTo>
                    <a:pt x="3600" y="756"/>
                  </a:lnTo>
                  <a:lnTo>
                    <a:pt x="3588" y="744"/>
                  </a:lnTo>
                  <a:lnTo>
                    <a:pt x="3576" y="726"/>
                  </a:lnTo>
                  <a:lnTo>
                    <a:pt x="3564" y="720"/>
                  </a:lnTo>
                  <a:lnTo>
                    <a:pt x="3552" y="708"/>
                  </a:lnTo>
                  <a:lnTo>
                    <a:pt x="3546" y="708"/>
                  </a:lnTo>
                  <a:lnTo>
                    <a:pt x="3540" y="696"/>
                  </a:lnTo>
                  <a:lnTo>
                    <a:pt x="3540" y="684"/>
                  </a:lnTo>
                  <a:lnTo>
                    <a:pt x="3564" y="684"/>
                  </a:lnTo>
                  <a:lnTo>
                    <a:pt x="3564" y="672"/>
                  </a:lnTo>
                  <a:lnTo>
                    <a:pt x="3558" y="666"/>
                  </a:lnTo>
                  <a:lnTo>
                    <a:pt x="3564" y="660"/>
                  </a:lnTo>
                  <a:lnTo>
                    <a:pt x="3588" y="660"/>
                  </a:lnTo>
                  <a:lnTo>
                    <a:pt x="3600" y="666"/>
                  </a:lnTo>
                  <a:lnTo>
                    <a:pt x="3618" y="672"/>
                  </a:lnTo>
                  <a:lnTo>
                    <a:pt x="3630" y="672"/>
                  </a:lnTo>
                  <a:lnTo>
                    <a:pt x="3642" y="678"/>
                  </a:lnTo>
                  <a:lnTo>
                    <a:pt x="3648" y="678"/>
                  </a:lnTo>
                  <a:lnTo>
                    <a:pt x="3654" y="672"/>
                  </a:lnTo>
                  <a:lnTo>
                    <a:pt x="3654" y="660"/>
                  </a:lnTo>
                  <a:lnTo>
                    <a:pt x="3648" y="648"/>
                  </a:lnTo>
                  <a:lnTo>
                    <a:pt x="3648" y="630"/>
                  </a:lnTo>
                  <a:lnTo>
                    <a:pt x="3654" y="630"/>
                  </a:lnTo>
                  <a:lnTo>
                    <a:pt x="3660" y="62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3" name="Chad" descr="© INSCALE GmbH, 05.05.2010&#10;http://www.presentationload.com/">
              <a:extLst>
                <a:ext uri="{FF2B5EF4-FFF2-40B4-BE49-F238E27FC236}">
                  <a16:creationId xmlns:a16="http://schemas.microsoft.com/office/drawing/2014/main" id="{19656067-C2DF-4657-940E-7AAED81FECF5}"/>
                </a:ext>
              </a:extLst>
            </p:cNvPr>
            <p:cNvSpPr>
              <a:spLocks/>
            </p:cNvSpPr>
            <p:nvPr/>
          </p:nvSpPr>
          <p:spPr bwMode="gray">
            <a:xfrm>
              <a:off x="4595608" y="2501007"/>
              <a:ext cx="281650" cy="489185"/>
            </a:xfrm>
            <a:custGeom>
              <a:avLst/>
              <a:gdLst>
                <a:gd name="T0" fmla="*/ 2147483647 w 744"/>
                <a:gd name="T1" fmla="*/ 2147483647 h 1290"/>
                <a:gd name="T2" fmla="*/ 2147483647 w 744"/>
                <a:gd name="T3" fmla="*/ 0 h 1290"/>
                <a:gd name="T4" fmla="*/ 2147483647 w 744"/>
                <a:gd name="T5" fmla="*/ 2147483647 h 1290"/>
                <a:gd name="T6" fmla="*/ 2147483647 w 744"/>
                <a:gd name="T7" fmla="*/ 2147483647 h 1290"/>
                <a:gd name="T8" fmla="*/ 2147483647 w 744"/>
                <a:gd name="T9" fmla="*/ 2147483647 h 1290"/>
                <a:gd name="T10" fmla="*/ 2147483647 w 744"/>
                <a:gd name="T11" fmla="*/ 2147483647 h 1290"/>
                <a:gd name="T12" fmla="*/ 2147483647 w 744"/>
                <a:gd name="T13" fmla="*/ 2147483647 h 1290"/>
                <a:gd name="T14" fmla="*/ 2147483647 w 744"/>
                <a:gd name="T15" fmla="*/ 2147483647 h 1290"/>
                <a:gd name="T16" fmla="*/ 2147483647 w 744"/>
                <a:gd name="T17" fmla="*/ 2147483647 h 1290"/>
                <a:gd name="T18" fmla="*/ 0 w 744"/>
                <a:gd name="T19" fmla="*/ 2147483647 h 1290"/>
                <a:gd name="T20" fmla="*/ 2147483647 w 744"/>
                <a:gd name="T21" fmla="*/ 2147483647 h 1290"/>
                <a:gd name="T22" fmla="*/ 2147483647 w 744"/>
                <a:gd name="T23" fmla="*/ 2147483647 h 1290"/>
                <a:gd name="T24" fmla="*/ 2147483647 w 744"/>
                <a:gd name="T25" fmla="*/ 2147483647 h 1290"/>
                <a:gd name="T26" fmla="*/ 2147483647 w 744"/>
                <a:gd name="T27" fmla="*/ 2147483647 h 1290"/>
                <a:gd name="T28" fmla="*/ 2147483647 w 744"/>
                <a:gd name="T29" fmla="*/ 2147483647 h 1290"/>
                <a:gd name="T30" fmla="*/ 2147483647 w 744"/>
                <a:gd name="T31" fmla="*/ 2147483647 h 1290"/>
                <a:gd name="T32" fmla="*/ 2147483647 w 744"/>
                <a:gd name="T33" fmla="*/ 2147483647 h 1290"/>
                <a:gd name="T34" fmla="*/ 2147483647 w 744"/>
                <a:gd name="T35" fmla="*/ 2147483647 h 1290"/>
                <a:gd name="T36" fmla="*/ 2147483647 w 744"/>
                <a:gd name="T37" fmla="*/ 2147483647 h 1290"/>
                <a:gd name="T38" fmla="*/ 2147483647 w 744"/>
                <a:gd name="T39" fmla="*/ 2147483647 h 1290"/>
                <a:gd name="T40" fmla="*/ 2147483647 w 744"/>
                <a:gd name="T41" fmla="*/ 2147483647 h 1290"/>
                <a:gd name="T42" fmla="*/ 2147483647 w 744"/>
                <a:gd name="T43" fmla="*/ 2147483647 h 1290"/>
                <a:gd name="T44" fmla="*/ 2147483647 w 744"/>
                <a:gd name="T45" fmla="*/ 2147483647 h 1290"/>
                <a:gd name="T46" fmla="*/ 2147483647 w 744"/>
                <a:gd name="T47" fmla="*/ 2147483647 h 1290"/>
                <a:gd name="T48" fmla="*/ 2147483647 w 744"/>
                <a:gd name="T49" fmla="*/ 2147483647 h 1290"/>
                <a:gd name="T50" fmla="*/ 2147483647 w 744"/>
                <a:gd name="T51" fmla="*/ 2147483647 h 1290"/>
                <a:gd name="T52" fmla="*/ 2147483647 w 744"/>
                <a:gd name="T53" fmla="*/ 2147483647 h 1290"/>
                <a:gd name="T54" fmla="*/ 2147483647 w 744"/>
                <a:gd name="T55" fmla="*/ 2147483647 h 1290"/>
                <a:gd name="T56" fmla="*/ 2147483647 w 744"/>
                <a:gd name="T57" fmla="*/ 2147483647 h 1290"/>
                <a:gd name="T58" fmla="*/ 2147483647 w 744"/>
                <a:gd name="T59" fmla="*/ 2147483647 h 1290"/>
                <a:gd name="T60" fmla="*/ 2147483647 w 744"/>
                <a:gd name="T61" fmla="*/ 2147483647 h 1290"/>
                <a:gd name="T62" fmla="*/ 2147483647 w 744"/>
                <a:gd name="T63" fmla="*/ 2147483647 h 1290"/>
                <a:gd name="T64" fmla="*/ 2147483647 w 744"/>
                <a:gd name="T65" fmla="*/ 2147483647 h 1290"/>
                <a:gd name="T66" fmla="*/ 2147483647 w 744"/>
                <a:gd name="T67" fmla="*/ 2147483647 h 1290"/>
                <a:gd name="T68" fmla="*/ 2147483647 w 744"/>
                <a:gd name="T69" fmla="*/ 2147483647 h 1290"/>
                <a:gd name="T70" fmla="*/ 2147483647 w 744"/>
                <a:gd name="T71" fmla="*/ 2147483647 h 1290"/>
                <a:gd name="T72" fmla="*/ 2147483647 w 744"/>
                <a:gd name="T73" fmla="*/ 2147483647 h 1290"/>
                <a:gd name="T74" fmla="*/ 2147483647 w 744"/>
                <a:gd name="T75" fmla="*/ 2147483647 h 1290"/>
                <a:gd name="T76" fmla="*/ 2147483647 w 744"/>
                <a:gd name="T77" fmla="*/ 2147483647 h 1290"/>
                <a:gd name="T78" fmla="*/ 2147483647 w 744"/>
                <a:gd name="T79" fmla="*/ 2147483647 h 1290"/>
                <a:gd name="T80" fmla="*/ 2147483647 w 744"/>
                <a:gd name="T81" fmla="*/ 2147483647 h 1290"/>
                <a:gd name="T82" fmla="*/ 2147483647 w 744"/>
                <a:gd name="T83" fmla="*/ 2147483647 h 1290"/>
                <a:gd name="T84" fmla="*/ 2147483647 w 744"/>
                <a:gd name="T85" fmla="*/ 2147483647 h 1290"/>
                <a:gd name="T86" fmla="*/ 2147483647 w 744"/>
                <a:gd name="T87" fmla="*/ 2147483647 h 1290"/>
                <a:gd name="T88" fmla="*/ 2147483647 w 744"/>
                <a:gd name="T89" fmla="*/ 2147483647 h 1290"/>
                <a:gd name="T90" fmla="*/ 2147483647 w 744"/>
                <a:gd name="T91" fmla="*/ 2147483647 h 1290"/>
                <a:gd name="T92" fmla="*/ 2147483647 w 744"/>
                <a:gd name="T93" fmla="*/ 2147483647 h 12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44"/>
                <a:gd name="T142" fmla="*/ 0 h 1290"/>
                <a:gd name="T143" fmla="*/ 744 w 744"/>
                <a:gd name="T144" fmla="*/ 1290 h 12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44" h="1290">
                  <a:moveTo>
                    <a:pt x="678" y="624"/>
                  </a:moveTo>
                  <a:lnTo>
                    <a:pt x="720" y="624"/>
                  </a:lnTo>
                  <a:lnTo>
                    <a:pt x="732" y="630"/>
                  </a:lnTo>
                  <a:lnTo>
                    <a:pt x="744" y="630"/>
                  </a:lnTo>
                  <a:lnTo>
                    <a:pt x="738" y="324"/>
                  </a:lnTo>
                  <a:lnTo>
                    <a:pt x="180" y="0"/>
                  </a:lnTo>
                  <a:lnTo>
                    <a:pt x="156" y="12"/>
                  </a:lnTo>
                  <a:lnTo>
                    <a:pt x="144" y="24"/>
                  </a:lnTo>
                  <a:lnTo>
                    <a:pt x="126" y="30"/>
                  </a:lnTo>
                  <a:lnTo>
                    <a:pt x="108" y="42"/>
                  </a:lnTo>
                  <a:lnTo>
                    <a:pt x="126" y="108"/>
                  </a:lnTo>
                  <a:lnTo>
                    <a:pt x="114" y="156"/>
                  </a:lnTo>
                  <a:lnTo>
                    <a:pt x="144" y="192"/>
                  </a:lnTo>
                  <a:lnTo>
                    <a:pt x="150" y="216"/>
                  </a:lnTo>
                  <a:lnTo>
                    <a:pt x="180" y="252"/>
                  </a:lnTo>
                  <a:lnTo>
                    <a:pt x="162" y="288"/>
                  </a:lnTo>
                  <a:lnTo>
                    <a:pt x="144" y="534"/>
                  </a:lnTo>
                  <a:lnTo>
                    <a:pt x="138" y="540"/>
                  </a:lnTo>
                  <a:lnTo>
                    <a:pt x="120" y="564"/>
                  </a:lnTo>
                  <a:lnTo>
                    <a:pt x="96" y="588"/>
                  </a:lnTo>
                  <a:lnTo>
                    <a:pt x="72" y="618"/>
                  </a:lnTo>
                  <a:lnTo>
                    <a:pt x="54" y="636"/>
                  </a:lnTo>
                  <a:lnTo>
                    <a:pt x="48" y="648"/>
                  </a:lnTo>
                  <a:lnTo>
                    <a:pt x="36" y="666"/>
                  </a:lnTo>
                  <a:lnTo>
                    <a:pt x="30" y="678"/>
                  </a:lnTo>
                  <a:lnTo>
                    <a:pt x="24" y="696"/>
                  </a:lnTo>
                  <a:lnTo>
                    <a:pt x="24" y="708"/>
                  </a:lnTo>
                  <a:lnTo>
                    <a:pt x="18" y="714"/>
                  </a:lnTo>
                  <a:lnTo>
                    <a:pt x="18" y="720"/>
                  </a:lnTo>
                  <a:lnTo>
                    <a:pt x="0" y="726"/>
                  </a:lnTo>
                  <a:lnTo>
                    <a:pt x="6" y="786"/>
                  </a:lnTo>
                  <a:lnTo>
                    <a:pt x="18" y="786"/>
                  </a:lnTo>
                  <a:lnTo>
                    <a:pt x="48" y="834"/>
                  </a:lnTo>
                  <a:lnTo>
                    <a:pt x="48" y="846"/>
                  </a:lnTo>
                  <a:lnTo>
                    <a:pt x="48" y="840"/>
                  </a:lnTo>
                  <a:lnTo>
                    <a:pt x="72" y="834"/>
                  </a:lnTo>
                  <a:lnTo>
                    <a:pt x="72" y="852"/>
                  </a:lnTo>
                  <a:lnTo>
                    <a:pt x="78" y="864"/>
                  </a:lnTo>
                  <a:lnTo>
                    <a:pt x="84" y="870"/>
                  </a:lnTo>
                  <a:lnTo>
                    <a:pt x="96" y="870"/>
                  </a:lnTo>
                  <a:lnTo>
                    <a:pt x="102" y="876"/>
                  </a:lnTo>
                  <a:lnTo>
                    <a:pt x="108" y="876"/>
                  </a:lnTo>
                  <a:lnTo>
                    <a:pt x="102" y="912"/>
                  </a:lnTo>
                  <a:lnTo>
                    <a:pt x="114" y="918"/>
                  </a:lnTo>
                  <a:lnTo>
                    <a:pt x="120" y="930"/>
                  </a:lnTo>
                  <a:lnTo>
                    <a:pt x="120" y="966"/>
                  </a:lnTo>
                  <a:lnTo>
                    <a:pt x="114" y="966"/>
                  </a:lnTo>
                  <a:lnTo>
                    <a:pt x="114" y="1002"/>
                  </a:lnTo>
                  <a:lnTo>
                    <a:pt x="120" y="1020"/>
                  </a:lnTo>
                  <a:lnTo>
                    <a:pt x="120" y="1038"/>
                  </a:lnTo>
                  <a:lnTo>
                    <a:pt x="126" y="1050"/>
                  </a:lnTo>
                  <a:lnTo>
                    <a:pt x="138" y="1056"/>
                  </a:lnTo>
                  <a:lnTo>
                    <a:pt x="144" y="1068"/>
                  </a:lnTo>
                  <a:lnTo>
                    <a:pt x="162" y="1086"/>
                  </a:lnTo>
                  <a:lnTo>
                    <a:pt x="66" y="1086"/>
                  </a:lnTo>
                  <a:lnTo>
                    <a:pt x="54" y="1092"/>
                  </a:lnTo>
                  <a:lnTo>
                    <a:pt x="48" y="1098"/>
                  </a:lnTo>
                  <a:lnTo>
                    <a:pt x="48" y="1110"/>
                  </a:lnTo>
                  <a:lnTo>
                    <a:pt x="60" y="1134"/>
                  </a:lnTo>
                  <a:lnTo>
                    <a:pt x="72" y="1146"/>
                  </a:lnTo>
                  <a:lnTo>
                    <a:pt x="78" y="1158"/>
                  </a:lnTo>
                  <a:lnTo>
                    <a:pt x="90" y="1170"/>
                  </a:lnTo>
                  <a:lnTo>
                    <a:pt x="108" y="1182"/>
                  </a:lnTo>
                  <a:lnTo>
                    <a:pt x="120" y="1188"/>
                  </a:lnTo>
                  <a:lnTo>
                    <a:pt x="132" y="1200"/>
                  </a:lnTo>
                  <a:lnTo>
                    <a:pt x="144" y="1224"/>
                  </a:lnTo>
                  <a:lnTo>
                    <a:pt x="144" y="1242"/>
                  </a:lnTo>
                  <a:lnTo>
                    <a:pt x="150" y="1254"/>
                  </a:lnTo>
                  <a:lnTo>
                    <a:pt x="156" y="1272"/>
                  </a:lnTo>
                  <a:lnTo>
                    <a:pt x="156" y="1284"/>
                  </a:lnTo>
                  <a:lnTo>
                    <a:pt x="162" y="1284"/>
                  </a:lnTo>
                  <a:lnTo>
                    <a:pt x="168" y="1290"/>
                  </a:lnTo>
                  <a:lnTo>
                    <a:pt x="186" y="1290"/>
                  </a:lnTo>
                  <a:lnTo>
                    <a:pt x="198" y="1284"/>
                  </a:lnTo>
                  <a:lnTo>
                    <a:pt x="216" y="1266"/>
                  </a:lnTo>
                  <a:lnTo>
                    <a:pt x="228" y="1260"/>
                  </a:lnTo>
                  <a:lnTo>
                    <a:pt x="234" y="1254"/>
                  </a:lnTo>
                  <a:lnTo>
                    <a:pt x="234" y="1278"/>
                  </a:lnTo>
                  <a:lnTo>
                    <a:pt x="240" y="1284"/>
                  </a:lnTo>
                  <a:lnTo>
                    <a:pt x="246" y="1284"/>
                  </a:lnTo>
                  <a:lnTo>
                    <a:pt x="258" y="1278"/>
                  </a:lnTo>
                  <a:lnTo>
                    <a:pt x="270" y="1266"/>
                  </a:lnTo>
                  <a:lnTo>
                    <a:pt x="276" y="1254"/>
                  </a:lnTo>
                  <a:lnTo>
                    <a:pt x="282" y="1248"/>
                  </a:lnTo>
                  <a:lnTo>
                    <a:pt x="372" y="1248"/>
                  </a:lnTo>
                  <a:lnTo>
                    <a:pt x="378" y="1242"/>
                  </a:lnTo>
                  <a:lnTo>
                    <a:pt x="384" y="1230"/>
                  </a:lnTo>
                  <a:lnTo>
                    <a:pt x="390" y="1224"/>
                  </a:lnTo>
                  <a:lnTo>
                    <a:pt x="396" y="1212"/>
                  </a:lnTo>
                  <a:lnTo>
                    <a:pt x="402" y="1206"/>
                  </a:lnTo>
                  <a:lnTo>
                    <a:pt x="402" y="1194"/>
                  </a:lnTo>
                  <a:lnTo>
                    <a:pt x="390" y="1182"/>
                  </a:lnTo>
                  <a:lnTo>
                    <a:pt x="384" y="1182"/>
                  </a:lnTo>
                  <a:lnTo>
                    <a:pt x="402" y="1170"/>
                  </a:lnTo>
                  <a:lnTo>
                    <a:pt x="420" y="1170"/>
                  </a:lnTo>
                  <a:lnTo>
                    <a:pt x="462" y="1164"/>
                  </a:lnTo>
                  <a:lnTo>
                    <a:pt x="510" y="1146"/>
                  </a:lnTo>
                  <a:lnTo>
                    <a:pt x="528" y="1134"/>
                  </a:lnTo>
                  <a:lnTo>
                    <a:pt x="552" y="1110"/>
                  </a:lnTo>
                  <a:lnTo>
                    <a:pt x="552" y="1092"/>
                  </a:lnTo>
                  <a:lnTo>
                    <a:pt x="588" y="1068"/>
                  </a:lnTo>
                  <a:lnTo>
                    <a:pt x="594" y="1038"/>
                  </a:lnTo>
                  <a:lnTo>
                    <a:pt x="648" y="1008"/>
                  </a:lnTo>
                  <a:lnTo>
                    <a:pt x="672" y="1008"/>
                  </a:lnTo>
                  <a:lnTo>
                    <a:pt x="672" y="996"/>
                  </a:lnTo>
                  <a:lnTo>
                    <a:pt x="684" y="996"/>
                  </a:lnTo>
                  <a:lnTo>
                    <a:pt x="684" y="990"/>
                  </a:lnTo>
                  <a:lnTo>
                    <a:pt x="678" y="984"/>
                  </a:lnTo>
                  <a:lnTo>
                    <a:pt x="666" y="966"/>
                  </a:lnTo>
                  <a:lnTo>
                    <a:pt x="654" y="960"/>
                  </a:lnTo>
                  <a:lnTo>
                    <a:pt x="648" y="960"/>
                  </a:lnTo>
                  <a:lnTo>
                    <a:pt x="642" y="936"/>
                  </a:lnTo>
                  <a:lnTo>
                    <a:pt x="660" y="930"/>
                  </a:lnTo>
                  <a:lnTo>
                    <a:pt x="642" y="918"/>
                  </a:lnTo>
                  <a:lnTo>
                    <a:pt x="642" y="876"/>
                  </a:lnTo>
                  <a:lnTo>
                    <a:pt x="636" y="870"/>
                  </a:lnTo>
                  <a:lnTo>
                    <a:pt x="624" y="870"/>
                  </a:lnTo>
                  <a:lnTo>
                    <a:pt x="618" y="876"/>
                  </a:lnTo>
                  <a:lnTo>
                    <a:pt x="606" y="876"/>
                  </a:lnTo>
                  <a:lnTo>
                    <a:pt x="600" y="870"/>
                  </a:lnTo>
                  <a:lnTo>
                    <a:pt x="600" y="852"/>
                  </a:lnTo>
                  <a:lnTo>
                    <a:pt x="606" y="840"/>
                  </a:lnTo>
                  <a:lnTo>
                    <a:pt x="618" y="834"/>
                  </a:lnTo>
                  <a:lnTo>
                    <a:pt x="630" y="822"/>
                  </a:lnTo>
                  <a:lnTo>
                    <a:pt x="630" y="810"/>
                  </a:lnTo>
                  <a:lnTo>
                    <a:pt x="618" y="786"/>
                  </a:lnTo>
                  <a:lnTo>
                    <a:pt x="612" y="780"/>
                  </a:lnTo>
                  <a:lnTo>
                    <a:pt x="630" y="762"/>
                  </a:lnTo>
                  <a:lnTo>
                    <a:pt x="648" y="750"/>
                  </a:lnTo>
                  <a:lnTo>
                    <a:pt x="642" y="732"/>
                  </a:lnTo>
                  <a:lnTo>
                    <a:pt x="636" y="708"/>
                  </a:lnTo>
                  <a:lnTo>
                    <a:pt x="648" y="708"/>
                  </a:lnTo>
                  <a:lnTo>
                    <a:pt x="648" y="690"/>
                  </a:lnTo>
                  <a:lnTo>
                    <a:pt x="660" y="678"/>
                  </a:lnTo>
                  <a:lnTo>
                    <a:pt x="672" y="672"/>
                  </a:lnTo>
                  <a:lnTo>
                    <a:pt x="678" y="666"/>
                  </a:lnTo>
                  <a:lnTo>
                    <a:pt x="678" y="660"/>
                  </a:lnTo>
                  <a:lnTo>
                    <a:pt x="672" y="654"/>
                  </a:lnTo>
                  <a:lnTo>
                    <a:pt x="672" y="642"/>
                  </a:lnTo>
                  <a:lnTo>
                    <a:pt x="666" y="636"/>
                  </a:lnTo>
                  <a:lnTo>
                    <a:pt x="678" y="62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4" name="Central African Republic" descr="© INSCALE GmbH, 05.05.2010&#10;http://www.presentationload.com/">
              <a:extLst>
                <a:ext uri="{FF2B5EF4-FFF2-40B4-BE49-F238E27FC236}">
                  <a16:creationId xmlns:a16="http://schemas.microsoft.com/office/drawing/2014/main" id="{2CAFBAE1-33DB-4F32-8C30-62EDDA075AF0}"/>
                </a:ext>
              </a:extLst>
            </p:cNvPr>
            <p:cNvSpPr>
              <a:spLocks/>
            </p:cNvSpPr>
            <p:nvPr/>
          </p:nvSpPr>
          <p:spPr bwMode="gray">
            <a:xfrm>
              <a:off x="4622291" y="2883461"/>
              <a:ext cx="346876" cy="265347"/>
            </a:xfrm>
            <a:custGeom>
              <a:avLst/>
              <a:gdLst>
                <a:gd name="T0" fmla="*/ 2147483647 w 912"/>
                <a:gd name="T1" fmla="*/ 2147483647 h 702"/>
                <a:gd name="T2" fmla="*/ 2147483647 w 912"/>
                <a:gd name="T3" fmla="*/ 2147483647 h 702"/>
                <a:gd name="T4" fmla="*/ 2147483647 w 912"/>
                <a:gd name="T5" fmla="*/ 2147483647 h 702"/>
                <a:gd name="T6" fmla="*/ 2147483647 w 912"/>
                <a:gd name="T7" fmla="*/ 2147483647 h 702"/>
                <a:gd name="T8" fmla="*/ 2147483647 w 912"/>
                <a:gd name="T9" fmla="*/ 2147483647 h 702"/>
                <a:gd name="T10" fmla="*/ 2147483647 w 912"/>
                <a:gd name="T11" fmla="*/ 2147483647 h 702"/>
                <a:gd name="T12" fmla="*/ 2147483647 w 912"/>
                <a:gd name="T13" fmla="*/ 2147483647 h 702"/>
                <a:gd name="T14" fmla="*/ 2147483647 w 912"/>
                <a:gd name="T15" fmla="*/ 2147483647 h 702"/>
                <a:gd name="T16" fmla="*/ 2147483647 w 912"/>
                <a:gd name="T17" fmla="*/ 2147483647 h 702"/>
                <a:gd name="T18" fmla="*/ 2147483647 w 912"/>
                <a:gd name="T19" fmla="*/ 2147483647 h 702"/>
                <a:gd name="T20" fmla="*/ 2147483647 w 912"/>
                <a:gd name="T21" fmla="*/ 2147483647 h 702"/>
                <a:gd name="T22" fmla="*/ 2147483647 w 912"/>
                <a:gd name="T23" fmla="*/ 2147483647 h 702"/>
                <a:gd name="T24" fmla="*/ 2147483647 w 912"/>
                <a:gd name="T25" fmla="*/ 2147483647 h 702"/>
                <a:gd name="T26" fmla="*/ 2147483647 w 912"/>
                <a:gd name="T27" fmla="*/ 2147483647 h 702"/>
                <a:gd name="T28" fmla="*/ 2147483647 w 912"/>
                <a:gd name="T29" fmla="*/ 2147483647 h 702"/>
                <a:gd name="T30" fmla="*/ 2147483647 w 912"/>
                <a:gd name="T31" fmla="*/ 0 h 702"/>
                <a:gd name="T32" fmla="*/ 2147483647 w 912"/>
                <a:gd name="T33" fmla="*/ 2147483647 h 702"/>
                <a:gd name="T34" fmla="*/ 2147483647 w 912"/>
                <a:gd name="T35" fmla="*/ 2147483647 h 702"/>
                <a:gd name="T36" fmla="*/ 2147483647 w 912"/>
                <a:gd name="T37" fmla="*/ 2147483647 h 702"/>
                <a:gd name="T38" fmla="*/ 2147483647 w 912"/>
                <a:gd name="T39" fmla="*/ 2147483647 h 702"/>
                <a:gd name="T40" fmla="*/ 2147483647 w 912"/>
                <a:gd name="T41" fmla="*/ 2147483647 h 702"/>
                <a:gd name="T42" fmla="*/ 2147483647 w 912"/>
                <a:gd name="T43" fmla="*/ 2147483647 h 702"/>
                <a:gd name="T44" fmla="*/ 2147483647 w 912"/>
                <a:gd name="T45" fmla="*/ 2147483647 h 702"/>
                <a:gd name="T46" fmla="*/ 2147483647 w 912"/>
                <a:gd name="T47" fmla="*/ 2147483647 h 702"/>
                <a:gd name="T48" fmla="*/ 2147483647 w 912"/>
                <a:gd name="T49" fmla="*/ 2147483647 h 702"/>
                <a:gd name="T50" fmla="*/ 2147483647 w 912"/>
                <a:gd name="T51" fmla="*/ 2147483647 h 702"/>
                <a:gd name="T52" fmla="*/ 2147483647 w 912"/>
                <a:gd name="T53" fmla="*/ 2147483647 h 702"/>
                <a:gd name="T54" fmla="*/ 2147483647 w 912"/>
                <a:gd name="T55" fmla="*/ 2147483647 h 702"/>
                <a:gd name="T56" fmla="*/ 2147483647 w 912"/>
                <a:gd name="T57" fmla="*/ 2147483647 h 702"/>
                <a:gd name="T58" fmla="*/ 2147483647 w 912"/>
                <a:gd name="T59" fmla="*/ 2147483647 h 702"/>
                <a:gd name="T60" fmla="*/ 0 w 912"/>
                <a:gd name="T61" fmla="*/ 2147483647 h 702"/>
                <a:gd name="T62" fmla="*/ 2147483647 w 912"/>
                <a:gd name="T63" fmla="*/ 2147483647 h 702"/>
                <a:gd name="T64" fmla="*/ 2147483647 w 912"/>
                <a:gd name="T65" fmla="*/ 2147483647 h 702"/>
                <a:gd name="T66" fmla="*/ 2147483647 w 912"/>
                <a:gd name="T67" fmla="*/ 2147483647 h 702"/>
                <a:gd name="T68" fmla="*/ 2147483647 w 912"/>
                <a:gd name="T69" fmla="*/ 2147483647 h 702"/>
                <a:gd name="T70" fmla="*/ 2147483647 w 912"/>
                <a:gd name="T71" fmla="*/ 2147483647 h 702"/>
                <a:gd name="T72" fmla="*/ 2147483647 w 912"/>
                <a:gd name="T73" fmla="*/ 2147483647 h 702"/>
                <a:gd name="T74" fmla="*/ 2147483647 w 912"/>
                <a:gd name="T75" fmla="*/ 2147483647 h 702"/>
                <a:gd name="T76" fmla="*/ 2147483647 w 912"/>
                <a:gd name="T77" fmla="*/ 2147483647 h 702"/>
                <a:gd name="T78" fmla="*/ 2147483647 w 912"/>
                <a:gd name="T79" fmla="*/ 2147483647 h 702"/>
                <a:gd name="T80" fmla="*/ 2147483647 w 912"/>
                <a:gd name="T81" fmla="*/ 2147483647 h 702"/>
                <a:gd name="T82" fmla="*/ 2147483647 w 912"/>
                <a:gd name="T83" fmla="*/ 2147483647 h 702"/>
                <a:gd name="T84" fmla="*/ 2147483647 w 912"/>
                <a:gd name="T85" fmla="*/ 2147483647 h 702"/>
                <a:gd name="T86" fmla="*/ 2147483647 w 912"/>
                <a:gd name="T87" fmla="*/ 2147483647 h 702"/>
                <a:gd name="T88" fmla="*/ 2147483647 w 912"/>
                <a:gd name="T89" fmla="*/ 2147483647 h 702"/>
                <a:gd name="T90" fmla="*/ 2147483647 w 912"/>
                <a:gd name="T91" fmla="*/ 2147483647 h 702"/>
                <a:gd name="T92" fmla="*/ 2147483647 w 912"/>
                <a:gd name="T93" fmla="*/ 2147483647 h 702"/>
                <a:gd name="T94" fmla="*/ 2147483647 w 912"/>
                <a:gd name="T95" fmla="*/ 2147483647 h 702"/>
                <a:gd name="T96" fmla="*/ 2147483647 w 912"/>
                <a:gd name="T97" fmla="*/ 2147483647 h 702"/>
                <a:gd name="T98" fmla="*/ 2147483647 w 912"/>
                <a:gd name="T99" fmla="*/ 2147483647 h 702"/>
                <a:gd name="T100" fmla="*/ 2147483647 w 912"/>
                <a:gd name="T101" fmla="*/ 2147483647 h 702"/>
                <a:gd name="T102" fmla="*/ 2147483647 w 912"/>
                <a:gd name="T103" fmla="*/ 2147483647 h 702"/>
                <a:gd name="T104" fmla="*/ 2147483647 w 912"/>
                <a:gd name="T105" fmla="*/ 2147483647 h 702"/>
                <a:gd name="T106" fmla="*/ 2147483647 w 912"/>
                <a:gd name="T107" fmla="*/ 2147483647 h 702"/>
                <a:gd name="T108" fmla="*/ 2147483647 w 912"/>
                <a:gd name="T109" fmla="*/ 2147483647 h 702"/>
                <a:gd name="T110" fmla="*/ 2147483647 w 912"/>
                <a:gd name="T111" fmla="*/ 2147483647 h 702"/>
                <a:gd name="T112" fmla="*/ 2147483647 w 912"/>
                <a:gd name="T113" fmla="*/ 2147483647 h 702"/>
                <a:gd name="T114" fmla="*/ 2147483647 w 912"/>
                <a:gd name="T115" fmla="*/ 2147483647 h 702"/>
                <a:gd name="T116" fmla="*/ 2147483647 w 912"/>
                <a:gd name="T117" fmla="*/ 2147483647 h 702"/>
                <a:gd name="T118" fmla="*/ 2147483647 w 912"/>
                <a:gd name="T119" fmla="*/ 2147483647 h 702"/>
                <a:gd name="T120" fmla="*/ 2147483647 w 912"/>
                <a:gd name="T121" fmla="*/ 2147483647 h 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12"/>
                <a:gd name="T184" fmla="*/ 0 h 702"/>
                <a:gd name="T185" fmla="*/ 912 w 912"/>
                <a:gd name="T186" fmla="*/ 702 h 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12" h="702">
                  <a:moveTo>
                    <a:pt x="906" y="420"/>
                  </a:moveTo>
                  <a:lnTo>
                    <a:pt x="900" y="414"/>
                  </a:lnTo>
                  <a:lnTo>
                    <a:pt x="888" y="408"/>
                  </a:lnTo>
                  <a:lnTo>
                    <a:pt x="882" y="402"/>
                  </a:lnTo>
                  <a:lnTo>
                    <a:pt x="858" y="396"/>
                  </a:lnTo>
                  <a:lnTo>
                    <a:pt x="858" y="378"/>
                  </a:lnTo>
                  <a:lnTo>
                    <a:pt x="846" y="366"/>
                  </a:lnTo>
                  <a:lnTo>
                    <a:pt x="846" y="360"/>
                  </a:lnTo>
                  <a:lnTo>
                    <a:pt x="858" y="360"/>
                  </a:lnTo>
                  <a:lnTo>
                    <a:pt x="858" y="348"/>
                  </a:lnTo>
                  <a:lnTo>
                    <a:pt x="852" y="342"/>
                  </a:lnTo>
                  <a:lnTo>
                    <a:pt x="834" y="342"/>
                  </a:lnTo>
                  <a:lnTo>
                    <a:pt x="834" y="336"/>
                  </a:lnTo>
                  <a:lnTo>
                    <a:pt x="828" y="330"/>
                  </a:lnTo>
                  <a:lnTo>
                    <a:pt x="822" y="318"/>
                  </a:lnTo>
                  <a:lnTo>
                    <a:pt x="810" y="306"/>
                  </a:lnTo>
                  <a:lnTo>
                    <a:pt x="798" y="300"/>
                  </a:lnTo>
                  <a:lnTo>
                    <a:pt x="792" y="300"/>
                  </a:lnTo>
                  <a:lnTo>
                    <a:pt x="780" y="294"/>
                  </a:lnTo>
                  <a:lnTo>
                    <a:pt x="768" y="282"/>
                  </a:lnTo>
                  <a:lnTo>
                    <a:pt x="768" y="276"/>
                  </a:lnTo>
                  <a:lnTo>
                    <a:pt x="774" y="276"/>
                  </a:lnTo>
                  <a:lnTo>
                    <a:pt x="774" y="270"/>
                  </a:lnTo>
                  <a:lnTo>
                    <a:pt x="780" y="270"/>
                  </a:lnTo>
                  <a:lnTo>
                    <a:pt x="780" y="264"/>
                  </a:lnTo>
                  <a:lnTo>
                    <a:pt x="768" y="252"/>
                  </a:lnTo>
                  <a:lnTo>
                    <a:pt x="756" y="246"/>
                  </a:lnTo>
                  <a:lnTo>
                    <a:pt x="750" y="246"/>
                  </a:lnTo>
                  <a:lnTo>
                    <a:pt x="750" y="228"/>
                  </a:lnTo>
                  <a:lnTo>
                    <a:pt x="720" y="228"/>
                  </a:lnTo>
                  <a:lnTo>
                    <a:pt x="696" y="216"/>
                  </a:lnTo>
                  <a:lnTo>
                    <a:pt x="696" y="186"/>
                  </a:lnTo>
                  <a:lnTo>
                    <a:pt x="648" y="180"/>
                  </a:lnTo>
                  <a:lnTo>
                    <a:pt x="654" y="162"/>
                  </a:lnTo>
                  <a:lnTo>
                    <a:pt x="648" y="162"/>
                  </a:lnTo>
                  <a:lnTo>
                    <a:pt x="642" y="156"/>
                  </a:lnTo>
                  <a:lnTo>
                    <a:pt x="642" y="150"/>
                  </a:lnTo>
                  <a:lnTo>
                    <a:pt x="648" y="144"/>
                  </a:lnTo>
                  <a:lnTo>
                    <a:pt x="654" y="132"/>
                  </a:lnTo>
                  <a:lnTo>
                    <a:pt x="660" y="126"/>
                  </a:lnTo>
                  <a:lnTo>
                    <a:pt x="660" y="96"/>
                  </a:lnTo>
                  <a:lnTo>
                    <a:pt x="654" y="84"/>
                  </a:lnTo>
                  <a:lnTo>
                    <a:pt x="648" y="66"/>
                  </a:lnTo>
                  <a:lnTo>
                    <a:pt x="636" y="54"/>
                  </a:lnTo>
                  <a:lnTo>
                    <a:pt x="630" y="42"/>
                  </a:lnTo>
                  <a:lnTo>
                    <a:pt x="600" y="12"/>
                  </a:lnTo>
                  <a:lnTo>
                    <a:pt x="600" y="0"/>
                  </a:lnTo>
                  <a:lnTo>
                    <a:pt x="576" y="0"/>
                  </a:lnTo>
                  <a:lnTo>
                    <a:pt x="522" y="30"/>
                  </a:lnTo>
                  <a:lnTo>
                    <a:pt x="516" y="60"/>
                  </a:lnTo>
                  <a:lnTo>
                    <a:pt x="480" y="84"/>
                  </a:lnTo>
                  <a:lnTo>
                    <a:pt x="480" y="102"/>
                  </a:lnTo>
                  <a:lnTo>
                    <a:pt x="456" y="126"/>
                  </a:lnTo>
                  <a:lnTo>
                    <a:pt x="438" y="138"/>
                  </a:lnTo>
                  <a:lnTo>
                    <a:pt x="390" y="156"/>
                  </a:lnTo>
                  <a:lnTo>
                    <a:pt x="348" y="162"/>
                  </a:lnTo>
                  <a:lnTo>
                    <a:pt x="330" y="162"/>
                  </a:lnTo>
                  <a:lnTo>
                    <a:pt x="312" y="174"/>
                  </a:lnTo>
                  <a:lnTo>
                    <a:pt x="318" y="174"/>
                  </a:lnTo>
                  <a:lnTo>
                    <a:pt x="330" y="186"/>
                  </a:lnTo>
                  <a:lnTo>
                    <a:pt x="330" y="198"/>
                  </a:lnTo>
                  <a:lnTo>
                    <a:pt x="324" y="204"/>
                  </a:lnTo>
                  <a:lnTo>
                    <a:pt x="318" y="216"/>
                  </a:lnTo>
                  <a:lnTo>
                    <a:pt x="312" y="222"/>
                  </a:lnTo>
                  <a:lnTo>
                    <a:pt x="306" y="234"/>
                  </a:lnTo>
                  <a:lnTo>
                    <a:pt x="300" y="240"/>
                  </a:lnTo>
                  <a:lnTo>
                    <a:pt x="210" y="240"/>
                  </a:lnTo>
                  <a:lnTo>
                    <a:pt x="204" y="246"/>
                  </a:lnTo>
                  <a:lnTo>
                    <a:pt x="198" y="258"/>
                  </a:lnTo>
                  <a:lnTo>
                    <a:pt x="186" y="270"/>
                  </a:lnTo>
                  <a:lnTo>
                    <a:pt x="174" y="276"/>
                  </a:lnTo>
                  <a:lnTo>
                    <a:pt x="168" y="276"/>
                  </a:lnTo>
                  <a:lnTo>
                    <a:pt x="162" y="270"/>
                  </a:lnTo>
                  <a:lnTo>
                    <a:pt x="162" y="246"/>
                  </a:lnTo>
                  <a:lnTo>
                    <a:pt x="156" y="252"/>
                  </a:lnTo>
                  <a:lnTo>
                    <a:pt x="144" y="258"/>
                  </a:lnTo>
                  <a:lnTo>
                    <a:pt x="126" y="276"/>
                  </a:lnTo>
                  <a:lnTo>
                    <a:pt x="114" y="282"/>
                  </a:lnTo>
                  <a:lnTo>
                    <a:pt x="96" y="282"/>
                  </a:lnTo>
                  <a:lnTo>
                    <a:pt x="90" y="276"/>
                  </a:lnTo>
                  <a:lnTo>
                    <a:pt x="78" y="276"/>
                  </a:lnTo>
                  <a:lnTo>
                    <a:pt x="66" y="288"/>
                  </a:lnTo>
                  <a:lnTo>
                    <a:pt x="60" y="300"/>
                  </a:lnTo>
                  <a:lnTo>
                    <a:pt x="54" y="306"/>
                  </a:lnTo>
                  <a:lnTo>
                    <a:pt x="54" y="324"/>
                  </a:lnTo>
                  <a:lnTo>
                    <a:pt x="48" y="336"/>
                  </a:lnTo>
                  <a:lnTo>
                    <a:pt x="42" y="336"/>
                  </a:lnTo>
                  <a:lnTo>
                    <a:pt x="36" y="372"/>
                  </a:lnTo>
                  <a:lnTo>
                    <a:pt x="30" y="372"/>
                  </a:lnTo>
                  <a:lnTo>
                    <a:pt x="24" y="378"/>
                  </a:lnTo>
                  <a:lnTo>
                    <a:pt x="12" y="384"/>
                  </a:lnTo>
                  <a:lnTo>
                    <a:pt x="0" y="396"/>
                  </a:lnTo>
                  <a:lnTo>
                    <a:pt x="0" y="402"/>
                  </a:lnTo>
                  <a:lnTo>
                    <a:pt x="12" y="408"/>
                  </a:lnTo>
                  <a:lnTo>
                    <a:pt x="18" y="408"/>
                  </a:lnTo>
                  <a:lnTo>
                    <a:pt x="18" y="444"/>
                  </a:lnTo>
                  <a:lnTo>
                    <a:pt x="6" y="456"/>
                  </a:lnTo>
                  <a:lnTo>
                    <a:pt x="24" y="468"/>
                  </a:lnTo>
                  <a:lnTo>
                    <a:pt x="24" y="516"/>
                  </a:lnTo>
                  <a:lnTo>
                    <a:pt x="30" y="516"/>
                  </a:lnTo>
                  <a:lnTo>
                    <a:pt x="48" y="534"/>
                  </a:lnTo>
                  <a:lnTo>
                    <a:pt x="54" y="534"/>
                  </a:lnTo>
                  <a:lnTo>
                    <a:pt x="54" y="576"/>
                  </a:lnTo>
                  <a:lnTo>
                    <a:pt x="60" y="582"/>
                  </a:lnTo>
                  <a:lnTo>
                    <a:pt x="72" y="606"/>
                  </a:lnTo>
                  <a:lnTo>
                    <a:pt x="84" y="618"/>
                  </a:lnTo>
                  <a:lnTo>
                    <a:pt x="96" y="624"/>
                  </a:lnTo>
                  <a:lnTo>
                    <a:pt x="102" y="636"/>
                  </a:lnTo>
                  <a:lnTo>
                    <a:pt x="114" y="642"/>
                  </a:lnTo>
                  <a:lnTo>
                    <a:pt x="120" y="660"/>
                  </a:lnTo>
                  <a:lnTo>
                    <a:pt x="120" y="690"/>
                  </a:lnTo>
                  <a:lnTo>
                    <a:pt x="132" y="702"/>
                  </a:lnTo>
                  <a:lnTo>
                    <a:pt x="138" y="696"/>
                  </a:lnTo>
                  <a:lnTo>
                    <a:pt x="144" y="684"/>
                  </a:lnTo>
                  <a:lnTo>
                    <a:pt x="150" y="678"/>
                  </a:lnTo>
                  <a:lnTo>
                    <a:pt x="156" y="666"/>
                  </a:lnTo>
                  <a:lnTo>
                    <a:pt x="156" y="642"/>
                  </a:lnTo>
                  <a:lnTo>
                    <a:pt x="144" y="630"/>
                  </a:lnTo>
                  <a:lnTo>
                    <a:pt x="162" y="600"/>
                  </a:lnTo>
                  <a:lnTo>
                    <a:pt x="192" y="600"/>
                  </a:lnTo>
                  <a:lnTo>
                    <a:pt x="210" y="582"/>
                  </a:lnTo>
                  <a:lnTo>
                    <a:pt x="228" y="582"/>
                  </a:lnTo>
                  <a:lnTo>
                    <a:pt x="264" y="600"/>
                  </a:lnTo>
                  <a:lnTo>
                    <a:pt x="276" y="600"/>
                  </a:lnTo>
                  <a:lnTo>
                    <a:pt x="288" y="588"/>
                  </a:lnTo>
                  <a:lnTo>
                    <a:pt x="300" y="570"/>
                  </a:lnTo>
                  <a:lnTo>
                    <a:pt x="300" y="552"/>
                  </a:lnTo>
                  <a:lnTo>
                    <a:pt x="294" y="552"/>
                  </a:lnTo>
                  <a:lnTo>
                    <a:pt x="294" y="540"/>
                  </a:lnTo>
                  <a:lnTo>
                    <a:pt x="306" y="528"/>
                  </a:lnTo>
                  <a:lnTo>
                    <a:pt x="312" y="528"/>
                  </a:lnTo>
                  <a:lnTo>
                    <a:pt x="324" y="516"/>
                  </a:lnTo>
                  <a:lnTo>
                    <a:pt x="330" y="504"/>
                  </a:lnTo>
                  <a:lnTo>
                    <a:pt x="330" y="498"/>
                  </a:lnTo>
                  <a:lnTo>
                    <a:pt x="336" y="486"/>
                  </a:lnTo>
                  <a:lnTo>
                    <a:pt x="336" y="480"/>
                  </a:lnTo>
                  <a:lnTo>
                    <a:pt x="342" y="474"/>
                  </a:lnTo>
                  <a:lnTo>
                    <a:pt x="354" y="468"/>
                  </a:lnTo>
                  <a:lnTo>
                    <a:pt x="366" y="468"/>
                  </a:lnTo>
                  <a:lnTo>
                    <a:pt x="384" y="474"/>
                  </a:lnTo>
                  <a:lnTo>
                    <a:pt x="396" y="474"/>
                  </a:lnTo>
                  <a:lnTo>
                    <a:pt x="408" y="480"/>
                  </a:lnTo>
                  <a:lnTo>
                    <a:pt x="408" y="492"/>
                  </a:lnTo>
                  <a:lnTo>
                    <a:pt x="426" y="492"/>
                  </a:lnTo>
                  <a:lnTo>
                    <a:pt x="432" y="498"/>
                  </a:lnTo>
                  <a:lnTo>
                    <a:pt x="432" y="528"/>
                  </a:lnTo>
                  <a:lnTo>
                    <a:pt x="474" y="528"/>
                  </a:lnTo>
                  <a:lnTo>
                    <a:pt x="480" y="534"/>
                  </a:lnTo>
                  <a:lnTo>
                    <a:pt x="492" y="540"/>
                  </a:lnTo>
                  <a:lnTo>
                    <a:pt x="540" y="540"/>
                  </a:lnTo>
                  <a:lnTo>
                    <a:pt x="552" y="546"/>
                  </a:lnTo>
                  <a:lnTo>
                    <a:pt x="558" y="552"/>
                  </a:lnTo>
                  <a:lnTo>
                    <a:pt x="570" y="558"/>
                  </a:lnTo>
                  <a:lnTo>
                    <a:pt x="576" y="552"/>
                  </a:lnTo>
                  <a:lnTo>
                    <a:pt x="582" y="540"/>
                  </a:lnTo>
                  <a:lnTo>
                    <a:pt x="588" y="534"/>
                  </a:lnTo>
                  <a:lnTo>
                    <a:pt x="588" y="522"/>
                  </a:lnTo>
                  <a:lnTo>
                    <a:pt x="606" y="504"/>
                  </a:lnTo>
                  <a:lnTo>
                    <a:pt x="612" y="492"/>
                  </a:lnTo>
                  <a:lnTo>
                    <a:pt x="636" y="516"/>
                  </a:lnTo>
                  <a:lnTo>
                    <a:pt x="642" y="516"/>
                  </a:lnTo>
                  <a:lnTo>
                    <a:pt x="648" y="510"/>
                  </a:lnTo>
                  <a:lnTo>
                    <a:pt x="660" y="504"/>
                  </a:lnTo>
                  <a:lnTo>
                    <a:pt x="672" y="492"/>
                  </a:lnTo>
                  <a:lnTo>
                    <a:pt x="690" y="492"/>
                  </a:lnTo>
                  <a:lnTo>
                    <a:pt x="714" y="474"/>
                  </a:lnTo>
                  <a:lnTo>
                    <a:pt x="726" y="486"/>
                  </a:lnTo>
                  <a:lnTo>
                    <a:pt x="750" y="486"/>
                  </a:lnTo>
                  <a:lnTo>
                    <a:pt x="756" y="480"/>
                  </a:lnTo>
                  <a:lnTo>
                    <a:pt x="768" y="480"/>
                  </a:lnTo>
                  <a:lnTo>
                    <a:pt x="768" y="468"/>
                  </a:lnTo>
                  <a:lnTo>
                    <a:pt x="786" y="450"/>
                  </a:lnTo>
                  <a:lnTo>
                    <a:pt x="792" y="450"/>
                  </a:lnTo>
                  <a:lnTo>
                    <a:pt x="792" y="456"/>
                  </a:lnTo>
                  <a:lnTo>
                    <a:pt x="804" y="468"/>
                  </a:lnTo>
                  <a:lnTo>
                    <a:pt x="840" y="462"/>
                  </a:lnTo>
                  <a:lnTo>
                    <a:pt x="840" y="468"/>
                  </a:lnTo>
                  <a:lnTo>
                    <a:pt x="852" y="480"/>
                  </a:lnTo>
                  <a:lnTo>
                    <a:pt x="876" y="480"/>
                  </a:lnTo>
                  <a:lnTo>
                    <a:pt x="894" y="474"/>
                  </a:lnTo>
                  <a:lnTo>
                    <a:pt x="912" y="456"/>
                  </a:lnTo>
                  <a:lnTo>
                    <a:pt x="912" y="432"/>
                  </a:lnTo>
                  <a:lnTo>
                    <a:pt x="906" y="4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5" name="Canada" descr="© INSCALE GmbH, 05.05.2010&#10;http://www.presentationload.com/">
              <a:extLst>
                <a:ext uri="{FF2B5EF4-FFF2-40B4-BE49-F238E27FC236}">
                  <a16:creationId xmlns:a16="http://schemas.microsoft.com/office/drawing/2014/main" id="{3319337A-9166-4E6B-A848-D40590962BD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1241000" y="843708"/>
              <a:ext cx="2112381" cy="1093995"/>
            </a:xfrm>
            <a:custGeom>
              <a:avLst/>
              <a:gdLst>
                <a:gd name="T0" fmla="*/ 2147483647 w 5574"/>
                <a:gd name="T1" fmla="*/ 2147483647 h 2886"/>
                <a:gd name="T2" fmla="*/ 2147483647 w 5574"/>
                <a:gd name="T3" fmla="*/ 2147483647 h 2886"/>
                <a:gd name="T4" fmla="*/ 2147483647 w 5574"/>
                <a:gd name="T5" fmla="*/ 2147483647 h 2886"/>
                <a:gd name="T6" fmla="*/ 2147483647 w 5574"/>
                <a:gd name="T7" fmla="*/ 2147483647 h 2886"/>
                <a:gd name="T8" fmla="*/ 2147483647 w 5574"/>
                <a:gd name="T9" fmla="*/ 2147483647 h 2886"/>
                <a:gd name="T10" fmla="*/ 2147483647 w 5574"/>
                <a:gd name="T11" fmla="*/ 2147483647 h 2886"/>
                <a:gd name="T12" fmla="*/ 2147483647 w 5574"/>
                <a:gd name="T13" fmla="*/ 2147483647 h 2886"/>
                <a:gd name="T14" fmla="*/ 2147483647 w 5574"/>
                <a:gd name="T15" fmla="*/ 2147483647 h 2886"/>
                <a:gd name="T16" fmla="*/ 2147483647 w 5574"/>
                <a:gd name="T17" fmla="*/ 2147483647 h 2886"/>
                <a:gd name="T18" fmla="*/ 2147483647 w 5574"/>
                <a:gd name="T19" fmla="*/ 2147483647 h 2886"/>
                <a:gd name="T20" fmla="*/ 2147483647 w 5574"/>
                <a:gd name="T21" fmla="*/ 2147483647 h 2886"/>
                <a:gd name="T22" fmla="*/ 2147483647 w 5574"/>
                <a:gd name="T23" fmla="*/ 2147483647 h 2886"/>
                <a:gd name="T24" fmla="*/ 2147483647 w 5574"/>
                <a:gd name="T25" fmla="*/ 2147483647 h 2886"/>
                <a:gd name="T26" fmla="*/ 2147483647 w 5574"/>
                <a:gd name="T27" fmla="*/ 2147483647 h 2886"/>
                <a:gd name="T28" fmla="*/ 2147483647 w 5574"/>
                <a:gd name="T29" fmla="*/ 2147483647 h 2886"/>
                <a:gd name="T30" fmla="*/ 2147483647 w 5574"/>
                <a:gd name="T31" fmla="*/ 2147483647 h 2886"/>
                <a:gd name="T32" fmla="*/ 2147483647 w 5574"/>
                <a:gd name="T33" fmla="*/ 2147483647 h 2886"/>
                <a:gd name="T34" fmla="*/ 2147483647 w 5574"/>
                <a:gd name="T35" fmla="*/ 2147483647 h 2886"/>
                <a:gd name="T36" fmla="*/ 2147483647 w 5574"/>
                <a:gd name="T37" fmla="*/ 2147483647 h 2886"/>
                <a:gd name="T38" fmla="*/ 2147483647 w 5574"/>
                <a:gd name="T39" fmla="*/ 2147483647 h 2886"/>
                <a:gd name="T40" fmla="*/ 2147483647 w 5574"/>
                <a:gd name="T41" fmla="*/ 2147483647 h 2886"/>
                <a:gd name="T42" fmla="*/ 2147483647 w 5574"/>
                <a:gd name="T43" fmla="*/ 2147483647 h 2886"/>
                <a:gd name="T44" fmla="*/ 2147483647 w 5574"/>
                <a:gd name="T45" fmla="*/ 2147483647 h 2886"/>
                <a:gd name="T46" fmla="*/ 2147483647 w 5574"/>
                <a:gd name="T47" fmla="*/ 2147483647 h 2886"/>
                <a:gd name="T48" fmla="*/ 2147483647 w 5574"/>
                <a:gd name="T49" fmla="*/ 2147483647 h 2886"/>
                <a:gd name="T50" fmla="*/ 2147483647 w 5574"/>
                <a:gd name="T51" fmla="*/ 2147483647 h 2886"/>
                <a:gd name="T52" fmla="*/ 2147483647 w 5574"/>
                <a:gd name="T53" fmla="*/ 2147483647 h 2886"/>
                <a:gd name="T54" fmla="*/ 2147483647 w 5574"/>
                <a:gd name="T55" fmla="*/ 2147483647 h 2886"/>
                <a:gd name="T56" fmla="*/ 2147483647 w 5574"/>
                <a:gd name="T57" fmla="*/ 2147483647 h 2886"/>
                <a:gd name="T58" fmla="*/ 2147483647 w 5574"/>
                <a:gd name="T59" fmla="*/ 2147483647 h 2886"/>
                <a:gd name="T60" fmla="*/ 2147483647 w 5574"/>
                <a:gd name="T61" fmla="*/ 2147483647 h 2886"/>
                <a:gd name="T62" fmla="*/ 2147483647 w 5574"/>
                <a:gd name="T63" fmla="*/ 2147483647 h 2886"/>
                <a:gd name="T64" fmla="*/ 2147483647 w 5574"/>
                <a:gd name="T65" fmla="*/ 2147483647 h 2886"/>
                <a:gd name="T66" fmla="*/ 2147483647 w 5574"/>
                <a:gd name="T67" fmla="*/ 2147483647 h 2886"/>
                <a:gd name="T68" fmla="*/ 2147483647 w 5574"/>
                <a:gd name="T69" fmla="*/ 2147483647 h 2886"/>
                <a:gd name="T70" fmla="*/ 2147483647 w 5574"/>
                <a:gd name="T71" fmla="*/ 2147483647 h 2886"/>
                <a:gd name="T72" fmla="*/ 2147483647 w 5574"/>
                <a:gd name="T73" fmla="*/ 2147483647 h 2886"/>
                <a:gd name="T74" fmla="*/ 2147483647 w 5574"/>
                <a:gd name="T75" fmla="*/ 2147483647 h 2886"/>
                <a:gd name="T76" fmla="*/ 2147483647 w 5574"/>
                <a:gd name="T77" fmla="*/ 2147483647 h 2886"/>
                <a:gd name="T78" fmla="*/ 2147483647 w 5574"/>
                <a:gd name="T79" fmla="*/ 2147483647 h 2886"/>
                <a:gd name="T80" fmla="*/ 2147483647 w 5574"/>
                <a:gd name="T81" fmla="*/ 2147483647 h 2886"/>
                <a:gd name="T82" fmla="*/ 2147483647 w 5574"/>
                <a:gd name="T83" fmla="*/ 2147483647 h 2886"/>
                <a:gd name="T84" fmla="*/ 2147483647 w 5574"/>
                <a:gd name="T85" fmla="*/ 2147483647 h 2886"/>
                <a:gd name="T86" fmla="*/ 2147483647 w 5574"/>
                <a:gd name="T87" fmla="*/ 2147483647 h 2886"/>
                <a:gd name="T88" fmla="*/ 2147483647 w 5574"/>
                <a:gd name="T89" fmla="*/ 2147483647 h 2886"/>
                <a:gd name="T90" fmla="*/ 2147483647 w 5574"/>
                <a:gd name="T91" fmla="*/ 2147483647 h 2886"/>
                <a:gd name="T92" fmla="*/ 2147483647 w 5574"/>
                <a:gd name="T93" fmla="*/ 2147483647 h 2886"/>
                <a:gd name="T94" fmla="*/ 2147483647 w 5574"/>
                <a:gd name="T95" fmla="*/ 2147483647 h 2886"/>
                <a:gd name="T96" fmla="*/ 2147483647 w 5574"/>
                <a:gd name="T97" fmla="*/ 2147483647 h 2886"/>
                <a:gd name="T98" fmla="*/ 2147483647 w 5574"/>
                <a:gd name="T99" fmla="*/ 2147483647 h 2886"/>
                <a:gd name="T100" fmla="*/ 2147483647 w 5574"/>
                <a:gd name="T101" fmla="*/ 2147483647 h 2886"/>
                <a:gd name="T102" fmla="*/ 2147483647 w 5574"/>
                <a:gd name="T103" fmla="*/ 2147483647 h 2886"/>
                <a:gd name="T104" fmla="*/ 2147483647 w 5574"/>
                <a:gd name="T105" fmla="*/ 2147483647 h 2886"/>
                <a:gd name="T106" fmla="*/ 2147483647 w 5574"/>
                <a:gd name="T107" fmla="*/ 2147483647 h 2886"/>
                <a:gd name="T108" fmla="*/ 2147483647 w 5574"/>
                <a:gd name="T109" fmla="*/ 2147483647 h 2886"/>
                <a:gd name="T110" fmla="*/ 2147483647 w 5574"/>
                <a:gd name="T111" fmla="*/ 2147483647 h 2886"/>
                <a:gd name="T112" fmla="*/ 2147483647 w 5574"/>
                <a:gd name="T113" fmla="*/ 2147483647 h 2886"/>
                <a:gd name="T114" fmla="*/ 2147483647 w 5574"/>
                <a:gd name="T115" fmla="*/ 2147483647 h 2886"/>
                <a:gd name="T116" fmla="*/ 2147483647 w 5574"/>
                <a:gd name="T117" fmla="*/ 2147483647 h 2886"/>
                <a:gd name="T118" fmla="*/ 2147483647 w 5574"/>
                <a:gd name="T119" fmla="*/ 2147483647 h 2886"/>
                <a:gd name="T120" fmla="*/ 2147483647 w 5574"/>
                <a:gd name="T121" fmla="*/ 2147483647 h 2886"/>
                <a:gd name="T122" fmla="*/ 2147483647 w 5574"/>
                <a:gd name="T123" fmla="*/ 2147483647 h 2886"/>
                <a:gd name="T124" fmla="*/ 2147483647 w 5574"/>
                <a:gd name="T125" fmla="*/ 2147483647 h 28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574"/>
                <a:gd name="T190" fmla="*/ 0 h 2886"/>
                <a:gd name="T191" fmla="*/ 5574 w 5574"/>
                <a:gd name="T192" fmla="*/ 2886 h 28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574" h="2886">
                  <a:moveTo>
                    <a:pt x="3114" y="252"/>
                  </a:moveTo>
                  <a:lnTo>
                    <a:pt x="3138" y="252"/>
                  </a:lnTo>
                  <a:lnTo>
                    <a:pt x="3150" y="258"/>
                  </a:lnTo>
                  <a:lnTo>
                    <a:pt x="3168" y="258"/>
                  </a:lnTo>
                  <a:lnTo>
                    <a:pt x="3174" y="252"/>
                  </a:lnTo>
                  <a:lnTo>
                    <a:pt x="3174" y="246"/>
                  </a:lnTo>
                  <a:lnTo>
                    <a:pt x="3168" y="234"/>
                  </a:lnTo>
                  <a:lnTo>
                    <a:pt x="3156" y="228"/>
                  </a:lnTo>
                  <a:lnTo>
                    <a:pt x="3108" y="228"/>
                  </a:lnTo>
                  <a:lnTo>
                    <a:pt x="3066" y="234"/>
                  </a:lnTo>
                  <a:lnTo>
                    <a:pt x="3036" y="246"/>
                  </a:lnTo>
                  <a:lnTo>
                    <a:pt x="3018" y="246"/>
                  </a:lnTo>
                  <a:lnTo>
                    <a:pt x="3060" y="246"/>
                  </a:lnTo>
                  <a:lnTo>
                    <a:pt x="3096" y="252"/>
                  </a:lnTo>
                  <a:lnTo>
                    <a:pt x="3114" y="252"/>
                  </a:lnTo>
                  <a:close/>
                  <a:moveTo>
                    <a:pt x="2988" y="318"/>
                  </a:moveTo>
                  <a:lnTo>
                    <a:pt x="3036" y="318"/>
                  </a:lnTo>
                  <a:lnTo>
                    <a:pt x="3048" y="312"/>
                  </a:lnTo>
                  <a:lnTo>
                    <a:pt x="3060" y="312"/>
                  </a:lnTo>
                  <a:lnTo>
                    <a:pt x="3072" y="300"/>
                  </a:lnTo>
                  <a:lnTo>
                    <a:pt x="3072" y="294"/>
                  </a:lnTo>
                  <a:lnTo>
                    <a:pt x="3066" y="282"/>
                  </a:lnTo>
                  <a:lnTo>
                    <a:pt x="3138" y="270"/>
                  </a:lnTo>
                  <a:lnTo>
                    <a:pt x="3120" y="264"/>
                  </a:lnTo>
                  <a:lnTo>
                    <a:pt x="3054" y="264"/>
                  </a:lnTo>
                  <a:lnTo>
                    <a:pt x="3042" y="276"/>
                  </a:lnTo>
                  <a:lnTo>
                    <a:pt x="3030" y="276"/>
                  </a:lnTo>
                  <a:lnTo>
                    <a:pt x="2994" y="270"/>
                  </a:lnTo>
                  <a:lnTo>
                    <a:pt x="2958" y="270"/>
                  </a:lnTo>
                  <a:lnTo>
                    <a:pt x="2940" y="282"/>
                  </a:lnTo>
                  <a:lnTo>
                    <a:pt x="2940" y="294"/>
                  </a:lnTo>
                  <a:lnTo>
                    <a:pt x="2946" y="300"/>
                  </a:lnTo>
                  <a:lnTo>
                    <a:pt x="2970" y="312"/>
                  </a:lnTo>
                  <a:lnTo>
                    <a:pt x="2976" y="318"/>
                  </a:lnTo>
                  <a:lnTo>
                    <a:pt x="2988" y="318"/>
                  </a:lnTo>
                  <a:close/>
                  <a:moveTo>
                    <a:pt x="2682" y="384"/>
                  </a:moveTo>
                  <a:lnTo>
                    <a:pt x="2628" y="408"/>
                  </a:lnTo>
                  <a:lnTo>
                    <a:pt x="2634" y="408"/>
                  </a:lnTo>
                  <a:lnTo>
                    <a:pt x="2646" y="414"/>
                  </a:lnTo>
                  <a:lnTo>
                    <a:pt x="2652" y="414"/>
                  </a:lnTo>
                  <a:lnTo>
                    <a:pt x="2658" y="420"/>
                  </a:lnTo>
                  <a:lnTo>
                    <a:pt x="2658" y="426"/>
                  </a:lnTo>
                  <a:lnTo>
                    <a:pt x="2622" y="426"/>
                  </a:lnTo>
                  <a:lnTo>
                    <a:pt x="2586" y="432"/>
                  </a:lnTo>
                  <a:lnTo>
                    <a:pt x="2556" y="438"/>
                  </a:lnTo>
                  <a:lnTo>
                    <a:pt x="2544" y="438"/>
                  </a:lnTo>
                  <a:lnTo>
                    <a:pt x="2520" y="456"/>
                  </a:lnTo>
                  <a:lnTo>
                    <a:pt x="2580" y="450"/>
                  </a:lnTo>
                  <a:lnTo>
                    <a:pt x="2586" y="450"/>
                  </a:lnTo>
                  <a:lnTo>
                    <a:pt x="2592" y="456"/>
                  </a:lnTo>
                  <a:lnTo>
                    <a:pt x="2610" y="456"/>
                  </a:lnTo>
                  <a:lnTo>
                    <a:pt x="2628" y="462"/>
                  </a:lnTo>
                  <a:lnTo>
                    <a:pt x="2658" y="462"/>
                  </a:lnTo>
                  <a:lnTo>
                    <a:pt x="2694" y="450"/>
                  </a:lnTo>
                  <a:lnTo>
                    <a:pt x="2730" y="444"/>
                  </a:lnTo>
                  <a:lnTo>
                    <a:pt x="2742" y="438"/>
                  </a:lnTo>
                  <a:lnTo>
                    <a:pt x="2742" y="450"/>
                  </a:lnTo>
                  <a:lnTo>
                    <a:pt x="2760" y="450"/>
                  </a:lnTo>
                  <a:lnTo>
                    <a:pt x="2796" y="444"/>
                  </a:lnTo>
                  <a:lnTo>
                    <a:pt x="2856" y="444"/>
                  </a:lnTo>
                  <a:lnTo>
                    <a:pt x="2850" y="444"/>
                  </a:lnTo>
                  <a:lnTo>
                    <a:pt x="2844" y="450"/>
                  </a:lnTo>
                  <a:lnTo>
                    <a:pt x="2832" y="450"/>
                  </a:lnTo>
                  <a:lnTo>
                    <a:pt x="2790" y="456"/>
                  </a:lnTo>
                  <a:lnTo>
                    <a:pt x="2730" y="468"/>
                  </a:lnTo>
                  <a:lnTo>
                    <a:pt x="2706" y="468"/>
                  </a:lnTo>
                  <a:lnTo>
                    <a:pt x="2688" y="474"/>
                  </a:lnTo>
                  <a:lnTo>
                    <a:pt x="2670" y="474"/>
                  </a:lnTo>
                  <a:lnTo>
                    <a:pt x="2652" y="480"/>
                  </a:lnTo>
                  <a:lnTo>
                    <a:pt x="2646" y="486"/>
                  </a:lnTo>
                  <a:lnTo>
                    <a:pt x="2640" y="486"/>
                  </a:lnTo>
                  <a:lnTo>
                    <a:pt x="2658" y="486"/>
                  </a:lnTo>
                  <a:lnTo>
                    <a:pt x="2694" y="492"/>
                  </a:lnTo>
                  <a:lnTo>
                    <a:pt x="2760" y="498"/>
                  </a:lnTo>
                  <a:lnTo>
                    <a:pt x="2808" y="492"/>
                  </a:lnTo>
                  <a:lnTo>
                    <a:pt x="2850" y="480"/>
                  </a:lnTo>
                  <a:lnTo>
                    <a:pt x="2874" y="474"/>
                  </a:lnTo>
                  <a:lnTo>
                    <a:pt x="2886" y="468"/>
                  </a:lnTo>
                  <a:lnTo>
                    <a:pt x="2958" y="450"/>
                  </a:lnTo>
                  <a:lnTo>
                    <a:pt x="3000" y="450"/>
                  </a:lnTo>
                  <a:lnTo>
                    <a:pt x="3054" y="444"/>
                  </a:lnTo>
                  <a:lnTo>
                    <a:pt x="3096" y="438"/>
                  </a:lnTo>
                  <a:lnTo>
                    <a:pt x="3120" y="432"/>
                  </a:lnTo>
                  <a:lnTo>
                    <a:pt x="3138" y="420"/>
                  </a:lnTo>
                  <a:lnTo>
                    <a:pt x="3156" y="414"/>
                  </a:lnTo>
                  <a:lnTo>
                    <a:pt x="3168" y="408"/>
                  </a:lnTo>
                  <a:lnTo>
                    <a:pt x="3168" y="396"/>
                  </a:lnTo>
                  <a:lnTo>
                    <a:pt x="3156" y="384"/>
                  </a:lnTo>
                  <a:lnTo>
                    <a:pt x="3144" y="378"/>
                  </a:lnTo>
                  <a:lnTo>
                    <a:pt x="3120" y="378"/>
                  </a:lnTo>
                  <a:lnTo>
                    <a:pt x="3114" y="384"/>
                  </a:lnTo>
                  <a:lnTo>
                    <a:pt x="3108" y="384"/>
                  </a:lnTo>
                  <a:lnTo>
                    <a:pt x="3108" y="396"/>
                  </a:lnTo>
                  <a:lnTo>
                    <a:pt x="3072" y="396"/>
                  </a:lnTo>
                  <a:lnTo>
                    <a:pt x="3078" y="390"/>
                  </a:lnTo>
                  <a:lnTo>
                    <a:pt x="3078" y="378"/>
                  </a:lnTo>
                  <a:lnTo>
                    <a:pt x="3102" y="354"/>
                  </a:lnTo>
                  <a:lnTo>
                    <a:pt x="3102" y="342"/>
                  </a:lnTo>
                  <a:lnTo>
                    <a:pt x="3096" y="342"/>
                  </a:lnTo>
                  <a:lnTo>
                    <a:pt x="3054" y="348"/>
                  </a:lnTo>
                  <a:lnTo>
                    <a:pt x="2988" y="372"/>
                  </a:lnTo>
                  <a:lnTo>
                    <a:pt x="2976" y="378"/>
                  </a:lnTo>
                  <a:lnTo>
                    <a:pt x="3024" y="378"/>
                  </a:lnTo>
                  <a:lnTo>
                    <a:pt x="3018" y="408"/>
                  </a:lnTo>
                  <a:lnTo>
                    <a:pt x="2898" y="420"/>
                  </a:lnTo>
                  <a:lnTo>
                    <a:pt x="2898" y="414"/>
                  </a:lnTo>
                  <a:lnTo>
                    <a:pt x="2892" y="408"/>
                  </a:lnTo>
                  <a:lnTo>
                    <a:pt x="2892" y="372"/>
                  </a:lnTo>
                  <a:lnTo>
                    <a:pt x="2886" y="366"/>
                  </a:lnTo>
                  <a:lnTo>
                    <a:pt x="2874" y="366"/>
                  </a:lnTo>
                  <a:lnTo>
                    <a:pt x="2856" y="360"/>
                  </a:lnTo>
                  <a:lnTo>
                    <a:pt x="2814" y="360"/>
                  </a:lnTo>
                  <a:lnTo>
                    <a:pt x="2682" y="384"/>
                  </a:lnTo>
                  <a:close/>
                  <a:moveTo>
                    <a:pt x="2832" y="342"/>
                  </a:moveTo>
                  <a:lnTo>
                    <a:pt x="2844" y="330"/>
                  </a:lnTo>
                  <a:lnTo>
                    <a:pt x="2844" y="318"/>
                  </a:lnTo>
                  <a:lnTo>
                    <a:pt x="2838" y="312"/>
                  </a:lnTo>
                  <a:lnTo>
                    <a:pt x="2814" y="312"/>
                  </a:lnTo>
                  <a:lnTo>
                    <a:pt x="2802" y="318"/>
                  </a:lnTo>
                  <a:lnTo>
                    <a:pt x="2796" y="324"/>
                  </a:lnTo>
                  <a:lnTo>
                    <a:pt x="2796" y="330"/>
                  </a:lnTo>
                  <a:lnTo>
                    <a:pt x="2802" y="336"/>
                  </a:lnTo>
                  <a:lnTo>
                    <a:pt x="2814" y="336"/>
                  </a:lnTo>
                  <a:lnTo>
                    <a:pt x="2820" y="342"/>
                  </a:lnTo>
                  <a:lnTo>
                    <a:pt x="2832" y="342"/>
                  </a:lnTo>
                  <a:close/>
                  <a:moveTo>
                    <a:pt x="3012" y="564"/>
                  </a:moveTo>
                  <a:lnTo>
                    <a:pt x="2988" y="540"/>
                  </a:lnTo>
                  <a:lnTo>
                    <a:pt x="2958" y="540"/>
                  </a:lnTo>
                  <a:lnTo>
                    <a:pt x="2952" y="534"/>
                  </a:lnTo>
                  <a:lnTo>
                    <a:pt x="2946" y="534"/>
                  </a:lnTo>
                  <a:lnTo>
                    <a:pt x="2934" y="528"/>
                  </a:lnTo>
                  <a:lnTo>
                    <a:pt x="2916" y="528"/>
                  </a:lnTo>
                  <a:lnTo>
                    <a:pt x="2898" y="534"/>
                  </a:lnTo>
                  <a:lnTo>
                    <a:pt x="2892" y="540"/>
                  </a:lnTo>
                  <a:lnTo>
                    <a:pt x="2892" y="552"/>
                  </a:lnTo>
                  <a:lnTo>
                    <a:pt x="2928" y="570"/>
                  </a:lnTo>
                  <a:lnTo>
                    <a:pt x="2934" y="576"/>
                  </a:lnTo>
                  <a:lnTo>
                    <a:pt x="2946" y="582"/>
                  </a:lnTo>
                  <a:lnTo>
                    <a:pt x="3012" y="564"/>
                  </a:lnTo>
                  <a:close/>
                  <a:moveTo>
                    <a:pt x="2460" y="414"/>
                  </a:moveTo>
                  <a:lnTo>
                    <a:pt x="2442" y="420"/>
                  </a:lnTo>
                  <a:lnTo>
                    <a:pt x="2430" y="426"/>
                  </a:lnTo>
                  <a:lnTo>
                    <a:pt x="2430" y="438"/>
                  </a:lnTo>
                  <a:lnTo>
                    <a:pt x="2442" y="438"/>
                  </a:lnTo>
                  <a:lnTo>
                    <a:pt x="2472" y="432"/>
                  </a:lnTo>
                  <a:lnTo>
                    <a:pt x="2490" y="426"/>
                  </a:lnTo>
                  <a:lnTo>
                    <a:pt x="2502" y="420"/>
                  </a:lnTo>
                  <a:lnTo>
                    <a:pt x="2502" y="414"/>
                  </a:lnTo>
                  <a:lnTo>
                    <a:pt x="2496" y="408"/>
                  </a:lnTo>
                  <a:lnTo>
                    <a:pt x="2484" y="408"/>
                  </a:lnTo>
                  <a:lnTo>
                    <a:pt x="2460" y="414"/>
                  </a:lnTo>
                  <a:close/>
                  <a:moveTo>
                    <a:pt x="2970" y="858"/>
                  </a:moveTo>
                  <a:lnTo>
                    <a:pt x="2988" y="858"/>
                  </a:lnTo>
                  <a:lnTo>
                    <a:pt x="3006" y="864"/>
                  </a:lnTo>
                  <a:lnTo>
                    <a:pt x="3018" y="870"/>
                  </a:lnTo>
                  <a:lnTo>
                    <a:pt x="3036" y="876"/>
                  </a:lnTo>
                  <a:lnTo>
                    <a:pt x="3060" y="882"/>
                  </a:lnTo>
                  <a:lnTo>
                    <a:pt x="3096" y="882"/>
                  </a:lnTo>
                  <a:lnTo>
                    <a:pt x="3126" y="876"/>
                  </a:lnTo>
                  <a:lnTo>
                    <a:pt x="3138" y="876"/>
                  </a:lnTo>
                  <a:lnTo>
                    <a:pt x="3120" y="810"/>
                  </a:lnTo>
                  <a:lnTo>
                    <a:pt x="3018" y="792"/>
                  </a:lnTo>
                  <a:lnTo>
                    <a:pt x="2988" y="828"/>
                  </a:lnTo>
                  <a:lnTo>
                    <a:pt x="2958" y="828"/>
                  </a:lnTo>
                  <a:lnTo>
                    <a:pt x="2952" y="834"/>
                  </a:lnTo>
                  <a:lnTo>
                    <a:pt x="2952" y="846"/>
                  </a:lnTo>
                  <a:lnTo>
                    <a:pt x="2958" y="852"/>
                  </a:lnTo>
                  <a:lnTo>
                    <a:pt x="2970" y="858"/>
                  </a:lnTo>
                  <a:close/>
                  <a:moveTo>
                    <a:pt x="168" y="2034"/>
                  </a:moveTo>
                  <a:lnTo>
                    <a:pt x="168" y="2040"/>
                  </a:lnTo>
                  <a:lnTo>
                    <a:pt x="174" y="2046"/>
                  </a:lnTo>
                  <a:lnTo>
                    <a:pt x="192" y="2046"/>
                  </a:lnTo>
                  <a:lnTo>
                    <a:pt x="186" y="2070"/>
                  </a:lnTo>
                  <a:lnTo>
                    <a:pt x="216" y="2052"/>
                  </a:lnTo>
                  <a:lnTo>
                    <a:pt x="216" y="2028"/>
                  </a:lnTo>
                  <a:lnTo>
                    <a:pt x="174" y="2028"/>
                  </a:lnTo>
                  <a:lnTo>
                    <a:pt x="168" y="2034"/>
                  </a:lnTo>
                  <a:close/>
                  <a:moveTo>
                    <a:pt x="252" y="2298"/>
                  </a:moveTo>
                  <a:lnTo>
                    <a:pt x="252" y="2292"/>
                  </a:lnTo>
                  <a:lnTo>
                    <a:pt x="246" y="2286"/>
                  </a:lnTo>
                  <a:lnTo>
                    <a:pt x="246" y="2268"/>
                  </a:lnTo>
                  <a:lnTo>
                    <a:pt x="252" y="2256"/>
                  </a:lnTo>
                  <a:lnTo>
                    <a:pt x="252" y="2238"/>
                  </a:lnTo>
                  <a:lnTo>
                    <a:pt x="246" y="2226"/>
                  </a:lnTo>
                  <a:lnTo>
                    <a:pt x="228" y="2226"/>
                  </a:lnTo>
                  <a:lnTo>
                    <a:pt x="216" y="2220"/>
                  </a:lnTo>
                  <a:lnTo>
                    <a:pt x="204" y="2220"/>
                  </a:lnTo>
                  <a:lnTo>
                    <a:pt x="192" y="2214"/>
                  </a:lnTo>
                  <a:lnTo>
                    <a:pt x="186" y="2208"/>
                  </a:lnTo>
                  <a:lnTo>
                    <a:pt x="174" y="2202"/>
                  </a:lnTo>
                  <a:lnTo>
                    <a:pt x="150" y="2178"/>
                  </a:lnTo>
                  <a:lnTo>
                    <a:pt x="138" y="2172"/>
                  </a:lnTo>
                  <a:lnTo>
                    <a:pt x="126" y="2172"/>
                  </a:lnTo>
                  <a:lnTo>
                    <a:pt x="102" y="2184"/>
                  </a:lnTo>
                  <a:lnTo>
                    <a:pt x="96" y="2196"/>
                  </a:lnTo>
                  <a:lnTo>
                    <a:pt x="96" y="2202"/>
                  </a:lnTo>
                  <a:lnTo>
                    <a:pt x="108" y="2208"/>
                  </a:lnTo>
                  <a:lnTo>
                    <a:pt x="114" y="2214"/>
                  </a:lnTo>
                  <a:lnTo>
                    <a:pt x="120" y="2214"/>
                  </a:lnTo>
                  <a:lnTo>
                    <a:pt x="132" y="2202"/>
                  </a:lnTo>
                  <a:lnTo>
                    <a:pt x="144" y="2208"/>
                  </a:lnTo>
                  <a:lnTo>
                    <a:pt x="132" y="2220"/>
                  </a:lnTo>
                  <a:lnTo>
                    <a:pt x="120" y="2220"/>
                  </a:lnTo>
                  <a:lnTo>
                    <a:pt x="114" y="2226"/>
                  </a:lnTo>
                  <a:lnTo>
                    <a:pt x="102" y="2232"/>
                  </a:lnTo>
                  <a:lnTo>
                    <a:pt x="102" y="2244"/>
                  </a:lnTo>
                  <a:lnTo>
                    <a:pt x="108" y="2250"/>
                  </a:lnTo>
                  <a:lnTo>
                    <a:pt x="126" y="2250"/>
                  </a:lnTo>
                  <a:lnTo>
                    <a:pt x="138" y="2244"/>
                  </a:lnTo>
                  <a:lnTo>
                    <a:pt x="132" y="2262"/>
                  </a:lnTo>
                  <a:lnTo>
                    <a:pt x="150" y="2262"/>
                  </a:lnTo>
                  <a:lnTo>
                    <a:pt x="132" y="2280"/>
                  </a:lnTo>
                  <a:lnTo>
                    <a:pt x="168" y="2274"/>
                  </a:lnTo>
                  <a:lnTo>
                    <a:pt x="156" y="2280"/>
                  </a:lnTo>
                  <a:lnTo>
                    <a:pt x="144" y="2292"/>
                  </a:lnTo>
                  <a:lnTo>
                    <a:pt x="138" y="2292"/>
                  </a:lnTo>
                  <a:lnTo>
                    <a:pt x="138" y="2298"/>
                  </a:lnTo>
                  <a:lnTo>
                    <a:pt x="150" y="2298"/>
                  </a:lnTo>
                  <a:lnTo>
                    <a:pt x="162" y="2286"/>
                  </a:lnTo>
                  <a:lnTo>
                    <a:pt x="168" y="2286"/>
                  </a:lnTo>
                  <a:lnTo>
                    <a:pt x="174" y="2292"/>
                  </a:lnTo>
                  <a:lnTo>
                    <a:pt x="174" y="2304"/>
                  </a:lnTo>
                  <a:lnTo>
                    <a:pt x="162" y="2316"/>
                  </a:lnTo>
                  <a:lnTo>
                    <a:pt x="162" y="2328"/>
                  </a:lnTo>
                  <a:lnTo>
                    <a:pt x="210" y="2328"/>
                  </a:lnTo>
                  <a:lnTo>
                    <a:pt x="228" y="2316"/>
                  </a:lnTo>
                  <a:lnTo>
                    <a:pt x="210" y="2340"/>
                  </a:lnTo>
                  <a:lnTo>
                    <a:pt x="192" y="2340"/>
                  </a:lnTo>
                  <a:lnTo>
                    <a:pt x="186" y="2346"/>
                  </a:lnTo>
                  <a:lnTo>
                    <a:pt x="186" y="2352"/>
                  </a:lnTo>
                  <a:lnTo>
                    <a:pt x="210" y="2364"/>
                  </a:lnTo>
                  <a:lnTo>
                    <a:pt x="216" y="2364"/>
                  </a:lnTo>
                  <a:lnTo>
                    <a:pt x="228" y="2370"/>
                  </a:lnTo>
                  <a:lnTo>
                    <a:pt x="234" y="2376"/>
                  </a:lnTo>
                  <a:lnTo>
                    <a:pt x="246" y="2376"/>
                  </a:lnTo>
                  <a:lnTo>
                    <a:pt x="258" y="2382"/>
                  </a:lnTo>
                  <a:lnTo>
                    <a:pt x="270" y="2376"/>
                  </a:lnTo>
                  <a:lnTo>
                    <a:pt x="288" y="2358"/>
                  </a:lnTo>
                  <a:lnTo>
                    <a:pt x="294" y="2346"/>
                  </a:lnTo>
                  <a:lnTo>
                    <a:pt x="294" y="2340"/>
                  </a:lnTo>
                  <a:lnTo>
                    <a:pt x="288" y="2334"/>
                  </a:lnTo>
                  <a:lnTo>
                    <a:pt x="282" y="2322"/>
                  </a:lnTo>
                  <a:lnTo>
                    <a:pt x="270" y="2316"/>
                  </a:lnTo>
                  <a:lnTo>
                    <a:pt x="264" y="2304"/>
                  </a:lnTo>
                  <a:lnTo>
                    <a:pt x="252" y="2298"/>
                  </a:lnTo>
                  <a:close/>
                  <a:moveTo>
                    <a:pt x="2304" y="372"/>
                  </a:moveTo>
                  <a:lnTo>
                    <a:pt x="2316" y="372"/>
                  </a:lnTo>
                  <a:lnTo>
                    <a:pt x="2328" y="366"/>
                  </a:lnTo>
                  <a:lnTo>
                    <a:pt x="2376" y="366"/>
                  </a:lnTo>
                  <a:lnTo>
                    <a:pt x="2388" y="378"/>
                  </a:lnTo>
                  <a:lnTo>
                    <a:pt x="2388" y="390"/>
                  </a:lnTo>
                  <a:lnTo>
                    <a:pt x="2424" y="390"/>
                  </a:lnTo>
                  <a:lnTo>
                    <a:pt x="2442" y="384"/>
                  </a:lnTo>
                  <a:lnTo>
                    <a:pt x="2454" y="384"/>
                  </a:lnTo>
                  <a:lnTo>
                    <a:pt x="2466" y="390"/>
                  </a:lnTo>
                  <a:lnTo>
                    <a:pt x="2472" y="396"/>
                  </a:lnTo>
                  <a:lnTo>
                    <a:pt x="2490" y="396"/>
                  </a:lnTo>
                  <a:lnTo>
                    <a:pt x="2514" y="384"/>
                  </a:lnTo>
                  <a:lnTo>
                    <a:pt x="2520" y="372"/>
                  </a:lnTo>
                  <a:lnTo>
                    <a:pt x="2520" y="354"/>
                  </a:lnTo>
                  <a:lnTo>
                    <a:pt x="2550" y="354"/>
                  </a:lnTo>
                  <a:lnTo>
                    <a:pt x="2616" y="336"/>
                  </a:lnTo>
                  <a:lnTo>
                    <a:pt x="2580" y="366"/>
                  </a:lnTo>
                  <a:lnTo>
                    <a:pt x="2634" y="378"/>
                  </a:lnTo>
                  <a:lnTo>
                    <a:pt x="2688" y="354"/>
                  </a:lnTo>
                  <a:lnTo>
                    <a:pt x="2784" y="312"/>
                  </a:lnTo>
                  <a:lnTo>
                    <a:pt x="2778" y="312"/>
                  </a:lnTo>
                  <a:lnTo>
                    <a:pt x="2772" y="306"/>
                  </a:lnTo>
                  <a:lnTo>
                    <a:pt x="2754" y="300"/>
                  </a:lnTo>
                  <a:lnTo>
                    <a:pt x="2736" y="300"/>
                  </a:lnTo>
                  <a:lnTo>
                    <a:pt x="2724" y="294"/>
                  </a:lnTo>
                  <a:lnTo>
                    <a:pt x="2706" y="288"/>
                  </a:lnTo>
                  <a:lnTo>
                    <a:pt x="2676" y="288"/>
                  </a:lnTo>
                  <a:lnTo>
                    <a:pt x="2646" y="282"/>
                  </a:lnTo>
                  <a:lnTo>
                    <a:pt x="2604" y="282"/>
                  </a:lnTo>
                  <a:lnTo>
                    <a:pt x="2526" y="294"/>
                  </a:lnTo>
                  <a:lnTo>
                    <a:pt x="2526" y="318"/>
                  </a:lnTo>
                  <a:lnTo>
                    <a:pt x="2406" y="324"/>
                  </a:lnTo>
                  <a:lnTo>
                    <a:pt x="2400" y="324"/>
                  </a:lnTo>
                  <a:lnTo>
                    <a:pt x="2394" y="318"/>
                  </a:lnTo>
                  <a:lnTo>
                    <a:pt x="2334" y="318"/>
                  </a:lnTo>
                  <a:lnTo>
                    <a:pt x="2322" y="324"/>
                  </a:lnTo>
                  <a:lnTo>
                    <a:pt x="2310" y="324"/>
                  </a:lnTo>
                  <a:lnTo>
                    <a:pt x="2304" y="330"/>
                  </a:lnTo>
                  <a:lnTo>
                    <a:pt x="2304" y="372"/>
                  </a:lnTo>
                  <a:close/>
                  <a:moveTo>
                    <a:pt x="150" y="1980"/>
                  </a:moveTo>
                  <a:lnTo>
                    <a:pt x="162" y="2004"/>
                  </a:lnTo>
                  <a:lnTo>
                    <a:pt x="174" y="2010"/>
                  </a:lnTo>
                  <a:lnTo>
                    <a:pt x="186" y="1980"/>
                  </a:lnTo>
                  <a:lnTo>
                    <a:pt x="180" y="1974"/>
                  </a:lnTo>
                  <a:lnTo>
                    <a:pt x="174" y="1974"/>
                  </a:lnTo>
                  <a:lnTo>
                    <a:pt x="162" y="1968"/>
                  </a:lnTo>
                  <a:lnTo>
                    <a:pt x="156" y="1968"/>
                  </a:lnTo>
                  <a:lnTo>
                    <a:pt x="150" y="1974"/>
                  </a:lnTo>
                  <a:lnTo>
                    <a:pt x="150" y="1980"/>
                  </a:lnTo>
                  <a:close/>
                  <a:moveTo>
                    <a:pt x="126" y="1932"/>
                  </a:moveTo>
                  <a:lnTo>
                    <a:pt x="120" y="1932"/>
                  </a:lnTo>
                  <a:lnTo>
                    <a:pt x="108" y="1938"/>
                  </a:lnTo>
                  <a:lnTo>
                    <a:pt x="96" y="1938"/>
                  </a:lnTo>
                  <a:lnTo>
                    <a:pt x="84" y="1944"/>
                  </a:lnTo>
                  <a:lnTo>
                    <a:pt x="78" y="1944"/>
                  </a:lnTo>
                  <a:lnTo>
                    <a:pt x="78" y="1950"/>
                  </a:lnTo>
                  <a:lnTo>
                    <a:pt x="72" y="1962"/>
                  </a:lnTo>
                  <a:lnTo>
                    <a:pt x="66" y="1968"/>
                  </a:lnTo>
                  <a:lnTo>
                    <a:pt x="48" y="1968"/>
                  </a:lnTo>
                  <a:lnTo>
                    <a:pt x="42" y="1962"/>
                  </a:lnTo>
                  <a:lnTo>
                    <a:pt x="48" y="1956"/>
                  </a:lnTo>
                  <a:lnTo>
                    <a:pt x="60" y="1956"/>
                  </a:lnTo>
                  <a:lnTo>
                    <a:pt x="66" y="1950"/>
                  </a:lnTo>
                  <a:lnTo>
                    <a:pt x="72" y="1950"/>
                  </a:lnTo>
                  <a:lnTo>
                    <a:pt x="78" y="1944"/>
                  </a:lnTo>
                  <a:lnTo>
                    <a:pt x="84" y="1944"/>
                  </a:lnTo>
                  <a:lnTo>
                    <a:pt x="78" y="1938"/>
                  </a:lnTo>
                  <a:lnTo>
                    <a:pt x="54" y="1938"/>
                  </a:lnTo>
                  <a:lnTo>
                    <a:pt x="48" y="1944"/>
                  </a:lnTo>
                  <a:lnTo>
                    <a:pt x="48" y="1932"/>
                  </a:lnTo>
                  <a:lnTo>
                    <a:pt x="36" y="1932"/>
                  </a:lnTo>
                  <a:lnTo>
                    <a:pt x="24" y="1944"/>
                  </a:lnTo>
                  <a:lnTo>
                    <a:pt x="6" y="1980"/>
                  </a:lnTo>
                  <a:lnTo>
                    <a:pt x="6" y="2004"/>
                  </a:lnTo>
                  <a:lnTo>
                    <a:pt x="12" y="2004"/>
                  </a:lnTo>
                  <a:lnTo>
                    <a:pt x="12" y="2010"/>
                  </a:lnTo>
                  <a:lnTo>
                    <a:pt x="18" y="2016"/>
                  </a:lnTo>
                  <a:lnTo>
                    <a:pt x="0" y="2022"/>
                  </a:lnTo>
                  <a:lnTo>
                    <a:pt x="12" y="2076"/>
                  </a:lnTo>
                  <a:lnTo>
                    <a:pt x="12" y="2082"/>
                  </a:lnTo>
                  <a:lnTo>
                    <a:pt x="6" y="2082"/>
                  </a:lnTo>
                  <a:lnTo>
                    <a:pt x="12" y="2088"/>
                  </a:lnTo>
                  <a:lnTo>
                    <a:pt x="12" y="2094"/>
                  </a:lnTo>
                  <a:lnTo>
                    <a:pt x="30" y="2094"/>
                  </a:lnTo>
                  <a:lnTo>
                    <a:pt x="30" y="2070"/>
                  </a:lnTo>
                  <a:lnTo>
                    <a:pt x="24" y="2058"/>
                  </a:lnTo>
                  <a:lnTo>
                    <a:pt x="24" y="2040"/>
                  </a:lnTo>
                  <a:lnTo>
                    <a:pt x="36" y="2028"/>
                  </a:lnTo>
                  <a:lnTo>
                    <a:pt x="42" y="2028"/>
                  </a:lnTo>
                  <a:lnTo>
                    <a:pt x="48" y="2016"/>
                  </a:lnTo>
                  <a:lnTo>
                    <a:pt x="54" y="2010"/>
                  </a:lnTo>
                  <a:lnTo>
                    <a:pt x="54" y="1986"/>
                  </a:lnTo>
                  <a:lnTo>
                    <a:pt x="84" y="1956"/>
                  </a:lnTo>
                  <a:lnTo>
                    <a:pt x="108" y="1944"/>
                  </a:lnTo>
                  <a:lnTo>
                    <a:pt x="114" y="1944"/>
                  </a:lnTo>
                  <a:lnTo>
                    <a:pt x="126" y="1938"/>
                  </a:lnTo>
                  <a:lnTo>
                    <a:pt x="126" y="1932"/>
                  </a:lnTo>
                  <a:close/>
                  <a:moveTo>
                    <a:pt x="1896" y="678"/>
                  </a:moveTo>
                  <a:lnTo>
                    <a:pt x="1896" y="690"/>
                  </a:lnTo>
                  <a:lnTo>
                    <a:pt x="1884" y="702"/>
                  </a:lnTo>
                  <a:lnTo>
                    <a:pt x="1884" y="714"/>
                  </a:lnTo>
                  <a:lnTo>
                    <a:pt x="1902" y="714"/>
                  </a:lnTo>
                  <a:lnTo>
                    <a:pt x="1926" y="708"/>
                  </a:lnTo>
                  <a:lnTo>
                    <a:pt x="1944" y="708"/>
                  </a:lnTo>
                  <a:lnTo>
                    <a:pt x="1980" y="696"/>
                  </a:lnTo>
                  <a:lnTo>
                    <a:pt x="1986" y="690"/>
                  </a:lnTo>
                  <a:lnTo>
                    <a:pt x="1992" y="690"/>
                  </a:lnTo>
                  <a:lnTo>
                    <a:pt x="2034" y="702"/>
                  </a:lnTo>
                  <a:lnTo>
                    <a:pt x="2112" y="642"/>
                  </a:lnTo>
                  <a:lnTo>
                    <a:pt x="2244" y="600"/>
                  </a:lnTo>
                  <a:lnTo>
                    <a:pt x="2370" y="564"/>
                  </a:lnTo>
                  <a:lnTo>
                    <a:pt x="2466" y="546"/>
                  </a:lnTo>
                  <a:lnTo>
                    <a:pt x="2454" y="540"/>
                  </a:lnTo>
                  <a:lnTo>
                    <a:pt x="2448" y="528"/>
                  </a:lnTo>
                  <a:lnTo>
                    <a:pt x="2436" y="522"/>
                  </a:lnTo>
                  <a:lnTo>
                    <a:pt x="2424" y="510"/>
                  </a:lnTo>
                  <a:lnTo>
                    <a:pt x="2412" y="504"/>
                  </a:lnTo>
                  <a:lnTo>
                    <a:pt x="2400" y="492"/>
                  </a:lnTo>
                  <a:lnTo>
                    <a:pt x="2352" y="492"/>
                  </a:lnTo>
                  <a:lnTo>
                    <a:pt x="2340" y="498"/>
                  </a:lnTo>
                  <a:lnTo>
                    <a:pt x="2328" y="498"/>
                  </a:lnTo>
                  <a:lnTo>
                    <a:pt x="2262" y="504"/>
                  </a:lnTo>
                  <a:lnTo>
                    <a:pt x="2226" y="480"/>
                  </a:lnTo>
                  <a:lnTo>
                    <a:pt x="2142" y="486"/>
                  </a:lnTo>
                  <a:lnTo>
                    <a:pt x="2094" y="504"/>
                  </a:lnTo>
                  <a:lnTo>
                    <a:pt x="2076" y="522"/>
                  </a:lnTo>
                  <a:lnTo>
                    <a:pt x="2064" y="552"/>
                  </a:lnTo>
                  <a:lnTo>
                    <a:pt x="2010" y="564"/>
                  </a:lnTo>
                  <a:lnTo>
                    <a:pt x="1944" y="588"/>
                  </a:lnTo>
                  <a:lnTo>
                    <a:pt x="1962" y="600"/>
                  </a:lnTo>
                  <a:lnTo>
                    <a:pt x="1842" y="654"/>
                  </a:lnTo>
                  <a:lnTo>
                    <a:pt x="1854" y="654"/>
                  </a:lnTo>
                  <a:lnTo>
                    <a:pt x="1890" y="672"/>
                  </a:lnTo>
                  <a:lnTo>
                    <a:pt x="1896" y="678"/>
                  </a:lnTo>
                  <a:close/>
                  <a:moveTo>
                    <a:pt x="198" y="1968"/>
                  </a:moveTo>
                  <a:lnTo>
                    <a:pt x="192" y="1992"/>
                  </a:lnTo>
                  <a:lnTo>
                    <a:pt x="192" y="2010"/>
                  </a:lnTo>
                  <a:lnTo>
                    <a:pt x="216" y="1998"/>
                  </a:lnTo>
                  <a:lnTo>
                    <a:pt x="198" y="1968"/>
                  </a:lnTo>
                  <a:close/>
                  <a:moveTo>
                    <a:pt x="4182" y="600"/>
                  </a:moveTo>
                  <a:lnTo>
                    <a:pt x="4194" y="606"/>
                  </a:lnTo>
                  <a:lnTo>
                    <a:pt x="4206" y="600"/>
                  </a:lnTo>
                  <a:lnTo>
                    <a:pt x="4218" y="600"/>
                  </a:lnTo>
                  <a:lnTo>
                    <a:pt x="4242" y="588"/>
                  </a:lnTo>
                  <a:lnTo>
                    <a:pt x="4308" y="588"/>
                  </a:lnTo>
                  <a:lnTo>
                    <a:pt x="4314" y="594"/>
                  </a:lnTo>
                  <a:lnTo>
                    <a:pt x="4350" y="594"/>
                  </a:lnTo>
                  <a:lnTo>
                    <a:pt x="4356" y="588"/>
                  </a:lnTo>
                  <a:lnTo>
                    <a:pt x="4356" y="582"/>
                  </a:lnTo>
                  <a:lnTo>
                    <a:pt x="4344" y="558"/>
                  </a:lnTo>
                  <a:lnTo>
                    <a:pt x="4338" y="552"/>
                  </a:lnTo>
                  <a:lnTo>
                    <a:pt x="4326" y="546"/>
                  </a:lnTo>
                  <a:lnTo>
                    <a:pt x="4230" y="546"/>
                  </a:lnTo>
                  <a:lnTo>
                    <a:pt x="4224" y="540"/>
                  </a:lnTo>
                  <a:lnTo>
                    <a:pt x="4212" y="540"/>
                  </a:lnTo>
                  <a:lnTo>
                    <a:pt x="4200" y="534"/>
                  </a:lnTo>
                  <a:lnTo>
                    <a:pt x="4188" y="534"/>
                  </a:lnTo>
                  <a:lnTo>
                    <a:pt x="4176" y="540"/>
                  </a:lnTo>
                  <a:lnTo>
                    <a:pt x="4158" y="558"/>
                  </a:lnTo>
                  <a:lnTo>
                    <a:pt x="4158" y="564"/>
                  </a:lnTo>
                  <a:lnTo>
                    <a:pt x="4176" y="576"/>
                  </a:lnTo>
                  <a:lnTo>
                    <a:pt x="4170" y="582"/>
                  </a:lnTo>
                  <a:lnTo>
                    <a:pt x="4170" y="594"/>
                  </a:lnTo>
                  <a:lnTo>
                    <a:pt x="4176" y="594"/>
                  </a:lnTo>
                  <a:lnTo>
                    <a:pt x="4182" y="600"/>
                  </a:lnTo>
                  <a:close/>
                  <a:moveTo>
                    <a:pt x="3708" y="516"/>
                  </a:moveTo>
                  <a:lnTo>
                    <a:pt x="3678" y="516"/>
                  </a:lnTo>
                  <a:lnTo>
                    <a:pt x="3624" y="510"/>
                  </a:lnTo>
                  <a:lnTo>
                    <a:pt x="3564" y="504"/>
                  </a:lnTo>
                  <a:lnTo>
                    <a:pt x="3468" y="504"/>
                  </a:lnTo>
                  <a:lnTo>
                    <a:pt x="3468" y="516"/>
                  </a:lnTo>
                  <a:lnTo>
                    <a:pt x="3462" y="522"/>
                  </a:lnTo>
                  <a:lnTo>
                    <a:pt x="3426" y="540"/>
                  </a:lnTo>
                  <a:lnTo>
                    <a:pt x="3396" y="546"/>
                  </a:lnTo>
                  <a:lnTo>
                    <a:pt x="3378" y="552"/>
                  </a:lnTo>
                  <a:lnTo>
                    <a:pt x="3372" y="552"/>
                  </a:lnTo>
                  <a:lnTo>
                    <a:pt x="3372" y="558"/>
                  </a:lnTo>
                  <a:lnTo>
                    <a:pt x="3384" y="570"/>
                  </a:lnTo>
                  <a:lnTo>
                    <a:pt x="3390" y="582"/>
                  </a:lnTo>
                  <a:lnTo>
                    <a:pt x="3390" y="594"/>
                  </a:lnTo>
                  <a:lnTo>
                    <a:pt x="3372" y="618"/>
                  </a:lnTo>
                  <a:lnTo>
                    <a:pt x="3402" y="636"/>
                  </a:lnTo>
                  <a:lnTo>
                    <a:pt x="3480" y="606"/>
                  </a:lnTo>
                  <a:lnTo>
                    <a:pt x="3474" y="600"/>
                  </a:lnTo>
                  <a:lnTo>
                    <a:pt x="3468" y="600"/>
                  </a:lnTo>
                  <a:lnTo>
                    <a:pt x="3468" y="594"/>
                  </a:lnTo>
                  <a:lnTo>
                    <a:pt x="3474" y="588"/>
                  </a:lnTo>
                  <a:lnTo>
                    <a:pt x="3486" y="582"/>
                  </a:lnTo>
                  <a:lnTo>
                    <a:pt x="3522" y="582"/>
                  </a:lnTo>
                  <a:lnTo>
                    <a:pt x="3546" y="594"/>
                  </a:lnTo>
                  <a:lnTo>
                    <a:pt x="3552" y="600"/>
                  </a:lnTo>
                  <a:lnTo>
                    <a:pt x="3606" y="594"/>
                  </a:lnTo>
                  <a:lnTo>
                    <a:pt x="3600" y="570"/>
                  </a:lnTo>
                  <a:lnTo>
                    <a:pt x="3630" y="570"/>
                  </a:lnTo>
                  <a:lnTo>
                    <a:pt x="3648" y="564"/>
                  </a:lnTo>
                  <a:lnTo>
                    <a:pt x="3666" y="564"/>
                  </a:lnTo>
                  <a:lnTo>
                    <a:pt x="3690" y="552"/>
                  </a:lnTo>
                  <a:lnTo>
                    <a:pt x="3696" y="546"/>
                  </a:lnTo>
                  <a:lnTo>
                    <a:pt x="3702" y="534"/>
                  </a:lnTo>
                  <a:lnTo>
                    <a:pt x="3714" y="522"/>
                  </a:lnTo>
                  <a:lnTo>
                    <a:pt x="3720" y="522"/>
                  </a:lnTo>
                  <a:lnTo>
                    <a:pt x="3714" y="516"/>
                  </a:lnTo>
                  <a:lnTo>
                    <a:pt x="3708" y="516"/>
                  </a:lnTo>
                  <a:close/>
                  <a:moveTo>
                    <a:pt x="3792" y="150"/>
                  </a:moveTo>
                  <a:lnTo>
                    <a:pt x="3738" y="156"/>
                  </a:lnTo>
                  <a:lnTo>
                    <a:pt x="3756" y="180"/>
                  </a:lnTo>
                  <a:lnTo>
                    <a:pt x="3792" y="150"/>
                  </a:lnTo>
                  <a:close/>
                  <a:moveTo>
                    <a:pt x="3612" y="480"/>
                  </a:moveTo>
                  <a:lnTo>
                    <a:pt x="3636" y="468"/>
                  </a:lnTo>
                  <a:lnTo>
                    <a:pt x="3642" y="456"/>
                  </a:lnTo>
                  <a:lnTo>
                    <a:pt x="3654" y="450"/>
                  </a:lnTo>
                  <a:lnTo>
                    <a:pt x="3660" y="438"/>
                  </a:lnTo>
                  <a:lnTo>
                    <a:pt x="3660" y="432"/>
                  </a:lnTo>
                  <a:lnTo>
                    <a:pt x="3654" y="426"/>
                  </a:lnTo>
                  <a:lnTo>
                    <a:pt x="3642" y="426"/>
                  </a:lnTo>
                  <a:lnTo>
                    <a:pt x="3630" y="420"/>
                  </a:lnTo>
                  <a:lnTo>
                    <a:pt x="3588" y="420"/>
                  </a:lnTo>
                  <a:lnTo>
                    <a:pt x="3570" y="426"/>
                  </a:lnTo>
                  <a:lnTo>
                    <a:pt x="3552" y="426"/>
                  </a:lnTo>
                  <a:lnTo>
                    <a:pt x="3534" y="438"/>
                  </a:lnTo>
                  <a:lnTo>
                    <a:pt x="3516" y="444"/>
                  </a:lnTo>
                  <a:lnTo>
                    <a:pt x="3504" y="450"/>
                  </a:lnTo>
                  <a:lnTo>
                    <a:pt x="3504" y="462"/>
                  </a:lnTo>
                  <a:lnTo>
                    <a:pt x="3528" y="468"/>
                  </a:lnTo>
                  <a:lnTo>
                    <a:pt x="3600" y="480"/>
                  </a:lnTo>
                  <a:lnTo>
                    <a:pt x="3612" y="480"/>
                  </a:lnTo>
                  <a:close/>
                  <a:moveTo>
                    <a:pt x="3954" y="180"/>
                  </a:moveTo>
                  <a:lnTo>
                    <a:pt x="3900" y="192"/>
                  </a:lnTo>
                  <a:lnTo>
                    <a:pt x="3936" y="210"/>
                  </a:lnTo>
                  <a:lnTo>
                    <a:pt x="3924" y="216"/>
                  </a:lnTo>
                  <a:lnTo>
                    <a:pt x="3918" y="222"/>
                  </a:lnTo>
                  <a:lnTo>
                    <a:pt x="3918" y="228"/>
                  </a:lnTo>
                  <a:lnTo>
                    <a:pt x="3924" y="234"/>
                  </a:lnTo>
                  <a:lnTo>
                    <a:pt x="3936" y="240"/>
                  </a:lnTo>
                  <a:lnTo>
                    <a:pt x="3966" y="240"/>
                  </a:lnTo>
                  <a:lnTo>
                    <a:pt x="3942" y="252"/>
                  </a:lnTo>
                  <a:lnTo>
                    <a:pt x="3954" y="252"/>
                  </a:lnTo>
                  <a:lnTo>
                    <a:pt x="4002" y="276"/>
                  </a:lnTo>
                  <a:lnTo>
                    <a:pt x="4014" y="276"/>
                  </a:lnTo>
                  <a:lnTo>
                    <a:pt x="4026" y="270"/>
                  </a:lnTo>
                  <a:lnTo>
                    <a:pt x="4032" y="264"/>
                  </a:lnTo>
                  <a:lnTo>
                    <a:pt x="4044" y="258"/>
                  </a:lnTo>
                  <a:lnTo>
                    <a:pt x="4050" y="252"/>
                  </a:lnTo>
                  <a:lnTo>
                    <a:pt x="4074" y="246"/>
                  </a:lnTo>
                  <a:lnTo>
                    <a:pt x="4086" y="258"/>
                  </a:lnTo>
                  <a:lnTo>
                    <a:pt x="4092" y="270"/>
                  </a:lnTo>
                  <a:lnTo>
                    <a:pt x="4098" y="276"/>
                  </a:lnTo>
                  <a:lnTo>
                    <a:pt x="4104" y="270"/>
                  </a:lnTo>
                  <a:lnTo>
                    <a:pt x="4116" y="270"/>
                  </a:lnTo>
                  <a:lnTo>
                    <a:pt x="4128" y="264"/>
                  </a:lnTo>
                  <a:lnTo>
                    <a:pt x="4134" y="258"/>
                  </a:lnTo>
                  <a:lnTo>
                    <a:pt x="4146" y="258"/>
                  </a:lnTo>
                  <a:lnTo>
                    <a:pt x="4152" y="252"/>
                  </a:lnTo>
                  <a:lnTo>
                    <a:pt x="4158" y="252"/>
                  </a:lnTo>
                  <a:lnTo>
                    <a:pt x="4170" y="246"/>
                  </a:lnTo>
                  <a:lnTo>
                    <a:pt x="4176" y="234"/>
                  </a:lnTo>
                  <a:lnTo>
                    <a:pt x="4182" y="228"/>
                  </a:lnTo>
                  <a:lnTo>
                    <a:pt x="4194" y="246"/>
                  </a:lnTo>
                  <a:lnTo>
                    <a:pt x="4218" y="222"/>
                  </a:lnTo>
                  <a:lnTo>
                    <a:pt x="4218" y="216"/>
                  </a:lnTo>
                  <a:lnTo>
                    <a:pt x="4236" y="210"/>
                  </a:lnTo>
                  <a:lnTo>
                    <a:pt x="4326" y="210"/>
                  </a:lnTo>
                  <a:lnTo>
                    <a:pt x="4332" y="204"/>
                  </a:lnTo>
                  <a:lnTo>
                    <a:pt x="4332" y="192"/>
                  </a:lnTo>
                  <a:lnTo>
                    <a:pt x="4266" y="186"/>
                  </a:lnTo>
                  <a:lnTo>
                    <a:pt x="4302" y="174"/>
                  </a:lnTo>
                  <a:lnTo>
                    <a:pt x="4302" y="132"/>
                  </a:lnTo>
                  <a:lnTo>
                    <a:pt x="4278" y="132"/>
                  </a:lnTo>
                  <a:lnTo>
                    <a:pt x="4266" y="138"/>
                  </a:lnTo>
                  <a:lnTo>
                    <a:pt x="4260" y="144"/>
                  </a:lnTo>
                  <a:lnTo>
                    <a:pt x="4248" y="150"/>
                  </a:lnTo>
                  <a:lnTo>
                    <a:pt x="4242" y="126"/>
                  </a:lnTo>
                  <a:lnTo>
                    <a:pt x="4194" y="132"/>
                  </a:lnTo>
                  <a:lnTo>
                    <a:pt x="4194" y="120"/>
                  </a:lnTo>
                  <a:lnTo>
                    <a:pt x="4176" y="84"/>
                  </a:lnTo>
                  <a:lnTo>
                    <a:pt x="4140" y="84"/>
                  </a:lnTo>
                  <a:lnTo>
                    <a:pt x="4122" y="90"/>
                  </a:lnTo>
                  <a:lnTo>
                    <a:pt x="4110" y="96"/>
                  </a:lnTo>
                  <a:lnTo>
                    <a:pt x="4104" y="102"/>
                  </a:lnTo>
                  <a:lnTo>
                    <a:pt x="4098" y="102"/>
                  </a:lnTo>
                  <a:lnTo>
                    <a:pt x="4020" y="108"/>
                  </a:lnTo>
                  <a:lnTo>
                    <a:pt x="4044" y="126"/>
                  </a:lnTo>
                  <a:lnTo>
                    <a:pt x="3996" y="126"/>
                  </a:lnTo>
                  <a:lnTo>
                    <a:pt x="3984" y="132"/>
                  </a:lnTo>
                  <a:lnTo>
                    <a:pt x="3972" y="132"/>
                  </a:lnTo>
                  <a:lnTo>
                    <a:pt x="3966" y="138"/>
                  </a:lnTo>
                  <a:lnTo>
                    <a:pt x="3984" y="156"/>
                  </a:lnTo>
                  <a:lnTo>
                    <a:pt x="3972" y="156"/>
                  </a:lnTo>
                  <a:lnTo>
                    <a:pt x="3936" y="150"/>
                  </a:lnTo>
                  <a:lnTo>
                    <a:pt x="3906" y="156"/>
                  </a:lnTo>
                  <a:lnTo>
                    <a:pt x="3888" y="168"/>
                  </a:lnTo>
                  <a:lnTo>
                    <a:pt x="3888" y="174"/>
                  </a:lnTo>
                  <a:lnTo>
                    <a:pt x="3894" y="180"/>
                  </a:lnTo>
                  <a:lnTo>
                    <a:pt x="3954" y="180"/>
                  </a:lnTo>
                  <a:close/>
                  <a:moveTo>
                    <a:pt x="3972" y="294"/>
                  </a:moveTo>
                  <a:lnTo>
                    <a:pt x="3954" y="300"/>
                  </a:lnTo>
                  <a:lnTo>
                    <a:pt x="3942" y="306"/>
                  </a:lnTo>
                  <a:lnTo>
                    <a:pt x="3936" y="312"/>
                  </a:lnTo>
                  <a:lnTo>
                    <a:pt x="3936" y="318"/>
                  </a:lnTo>
                  <a:lnTo>
                    <a:pt x="3966" y="324"/>
                  </a:lnTo>
                  <a:lnTo>
                    <a:pt x="3972" y="324"/>
                  </a:lnTo>
                  <a:lnTo>
                    <a:pt x="3990" y="306"/>
                  </a:lnTo>
                  <a:lnTo>
                    <a:pt x="3990" y="300"/>
                  </a:lnTo>
                  <a:lnTo>
                    <a:pt x="3984" y="294"/>
                  </a:lnTo>
                  <a:lnTo>
                    <a:pt x="3972" y="294"/>
                  </a:lnTo>
                  <a:close/>
                  <a:moveTo>
                    <a:pt x="3738" y="336"/>
                  </a:moveTo>
                  <a:lnTo>
                    <a:pt x="3726" y="336"/>
                  </a:lnTo>
                  <a:lnTo>
                    <a:pt x="3720" y="330"/>
                  </a:lnTo>
                  <a:lnTo>
                    <a:pt x="3672" y="330"/>
                  </a:lnTo>
                  <a:lnTo>
                    <a:pt x="3636" y="336"/>
                  </a:lnTo>
                  <a:lnTo>
                    <a:pt x="3624" y="342"/>
                  </a:lnTo>
                  <a:lnTo>
                    <a:pt x="3642" y="360"/>
                  </a:lnTo>
                  <a:lnTo>
                    <a:pt x="3654" y="360"/>
                  </a:lnTo>
                  <a:lnTo>
                    <a:pt x="3660" y="378"/>
                  </a:lnTo>
                  <a:lnTo>
                    <a:pt x="3768" y="378"/>
                  </a:lnTo>
                  <a:lnTo>
                    <a:pt x="3768" y="390"/>
                  </a:lnTo>
                  <a:lnTo>
                    <a:pt x="3762" y="396"/>
                  </a:lnTo>
                  <a:lnTo>
                    <a:pt x="3762" y="408"/>
                  </a:lnTo>
                  <a:lnTo>
                    <a:pt x="3708" y="450"/>
                  </a:lnTo>
                  <a:lnTo>
                    <a:pt x="3732" y="456"/>
                  </a:lnTo>
                  <a:lnTo>
                    <a:pt x="3720" y="468"/>
                  </a:lnTo>
                  <a:lnTo>
                    <a:pt x="3714" y="468"/>
                  </a:lnTo>
                  <a:lnTo>
                    <a:pt x="3708" y="474"/>
                  </a:lnTo>
                  <a:lnTo>
                    <a:pt x="3708" y="480"/>
                  </a:lnTo>
                  <a:lnTo>
                    <a:pt x="3726" y="480"/>
                  </a:lnTo>
                  <a:lnTo>
                    <a:pt x="3738" y="474"/>
                  </a:lnTo>
                  <a:lnTo>
                    <a:pt x="3744" y="474"/>
                  </a:lnTo>
                  <a:lnTo>
                    <a:pt x="3756" y="468"/>
                  </a:lnTo>
                  <a:lnTo>
                    <a:pt x="3756" y="480"/>
                  </a:lnTo>
                  <a:lnTo>
                    <a:pt x="3792" y="480"/>
                  </a:lnTo>
                  <a:lnTo>
                    <a:pt x="3810" y="474"/>
                  </a:lnTo>
                  <a:lnTo>
                    <a:pt x="3822" y="468"/>
                  </a:lnTo>
                  <a:lnTo>
                    <a:pt x="3840" y="468"/>
                  </a:lnTo>
                  <a:lnTo>
                    <a:pt x="3846" y="462"/>
                  </a:lnTo>
                  <a:lnTo>
                    <a:pt x="3852" y="462"/>
                  </a:lnTo>
                  <a:lnTo>
                    <a:pt x="3858" y="486"/>
                  </a:lnTo>
                  <a:lnTo>
                    <a:pt x="3924" y="480"/>
                  </a:lnTo>
                  <a:lnTo>
                    <a:pt x="4002" y="498"/>
                  </a:lnTo>
                  <a:lnTo>
                    <a:pt x="4098" y="486"/>
                  </a:lnTo>
                  <a:lnTo>
                    <a:pt x="4128" y="468"/>
                  </a:lnTo>
                  <a:lnTo>
                    <a:pt x="4122" y="474"/>
                  </a:lnTo>
                  <a:lnTo>
                    <a:pt x="4122" y="486"/>
                  </a:lnTo>
                  <a:lnTo>
                    <a:pt x="4260" y="486"/>
                  </a:lnTo>
                  <a:lnTo>
                    <a:pt x="4272" y="468"/>
                  </a:lnTo>
                  <a:lnTo>
                    <a:pt x="4338" y="438"/>
                  </a:lnTo>
                  <a:lnTo>
                    <a:pt x="4320" y="432"/>
                  </a:lnTo>
                  <a:lnTo>
                    <a:pt x="4320" y="420"/>
                  </a:lnTo>
                  <a:lnTo>
                    <a:pt x="4314" y="420"/>
                  </a:lnTo>
                  <a:lnTo>
                    <a:pt x="4308" y="414"/>
                  </a:lnTo>
                  <a:lnTo>
                    <a:pt x="4290" y="414"/>
                  </a:lnTo>
                  <a:lnTo>
                    <a:pt x="4278" y="408"/>
                  </a:lnTo>
                  <a:lnTo>
                    <a:pt x="4260" y="408"/>
                  </a:lnTo>
                  <a:lnTo>
                    <a:pt x="4242" y="402"/>
                  </a:lnTo>
                  <a:lnTo>
                    <a:pt x="4206" y="402"/>
                  </a:lnTo>
                  <a:lnTo>
                    <a:pt x="4164" y="414"/>
                  </a:lnTo>
                  <a:lnTo>
                    <a:pt x="4116" y="420"/>
                  </a:lnTo>
                  <a:lnTo>
                    <a:pt x="4074" y="426"/>
                  </a:lnTo>
                  <a:lnTo>
                    <a:pt x="4038" y="438"/>
                  </a:lnTo>
                  <a:lnTo>
                    <a:pt x="4026" y="438"/>
                  </a:lnTo>
                  <a:lnTo>
                    <a:pt x="4014" y="432"/>
                  </a:lnTo>
                  <a:lnTo>
                    <a:pt x="4008" y="426"/>
                  </a:lnTo>
                  <a:lnTo>
                    <a:pt x="3996" y="420"/>
                  </a:lnTo>
                  <a:lnTo>
                    <a:pt x="3984" y="420"/>
                  </a:lnTo>
                  <a:lnTo>
                    <a:pt x="3972" y="426"/>
                  </a:lnTo>
                  <a:lnTo>
                    <a:pt x="3960" y="426"/>
                  </a:lnTo>
                  <a:lnTo>
                    <a:pt x="3948" y="432"/>
                  </a:lnTo>
                  <a:lnTo>
                    <a:pt x="3942" y="438"/>
                  </a:lnTo>
                  <a:lnTo>
                    <a:pt x="3936" y="438"/>
                  </a:lnTo>
                  <a:lnTo>
                    <a:pt x="3912" y="414"/>
                  </a:lnTo>
                  <a:lnTo>
                    <a:pt x="3894" y="426"/>
                  </a:lnTo>
                  <a:lnTo>
                    <a:pt x="3864" y="420"/>
                  </a:lnTo>
                  <a:lnTo>
                    <a:pt x="3894" y="408"/>
                  </a:lnTo>
                  <a:lnTo>
                    <a:pt x="3876" y="396"/>
                  </a:lnTo>
                  <a:lnTo>
                    <a:pt x="3822" y="408"/>
                  </a:lnTo>
                  <a:lnTo>
                    <a:pt x="3858" y="396"/>
                  </a:lnTo>
                  <a:lnTo>
                    <a:pt x="3858" y="390"/>
                  </a:lnTo>
                  <a:lnTo>
                    <a:pt x="3924" y="384"/>
                  </a:lnTo>
                  <a:lnTo>
                    <a:pt x="3888" y="372"/>
                  </a:lnTo>
                  <a:lnTo>
                    <a:pt x="3870" y="372"/>
                  </a:lnTo>
                  <a:lnTo>
                    <a:pt x="3876" y="366"/>
                  </a:lnTo>
                  <a:lnTo>
                    <a:pt x="3876" y="360"/>
                  </a:lnTo>
                  <a:lnTo>
                    <a:pt x="3870" y="354"/>
                  </a:lnTo>
                  <a:lnTo>
                    <a:pt x="3840" y="354"/>
                  </a:lnTo>
                  <a:lnTo>
                    <a:pt x="3822" y="360"/>
                  </a:lnTo>
                  <a:lnTo>
                    <a:pt x="3804" y="360"/>
                  </a:lnTo>
                  <a:lnTo>
                    <a:pt x="3786" y="366"/>
                  </a:lnTo>
                  <a:lnTo>
                    <a:pt x="3774" y="354"/>
                  </a:lnTo>
                  <a:lnTo>
                    <a:pt x="3762" y="348"/>
                  </a:lnTo>
                  <a:lnTo>
                    <a:pt x="3756" y="342"/>
                  </a:lnTo>
                  <a:lnTo>
                    <a:pt x="3744" y="336"/>
                  </a:lnTo>
                  <a:lnTo>
                    <a:pt x="3738" y="336"/>
                  </a:lnTo>
                  <a:close/>
                  <a:moveTo>
                    <a:pt x="3264" y="420"/>
                  </a:moveTo>
                  <a:lnTo>
                    <a:pt x="3282" y="420"/>
                  </a:lnTo>
                  <a:lnTo>
                    <a:pt x="3300" y="426"/>
                  </a:lnTo>
                  <a:lnTo>
                    <a:pt x="3318" y="426"/>
                  </a:lnTo>
                  <a:lnTo>
                    <a:pt x="3330" y="432"/>
                  </a:lnTo>
                  <a:lnTo>
                    <a:pt x="3342" y="432"/>
                  </a:lnTo>
                  <a:lnTo>
                    <a:pt x="3330" y="444"/>
                  </a:lnTo>
                  <a:lnTo>
                    <a:pt x="3324" y="444"/>
                  </a:lnTo>
                  <a:lnTo>
                    <a:pt x="3324" y="456"/>
                  </a:lnTo>
                  <a:lnTo>
                    <a:pt x="3438" y="456"/>
                  </a:lnTo>
                  <a:lnTo>
                    <a:pt x="3462" y="444"/>
                  </a:lnTo>
                  <a:lnTo>
                    <a:pt x="3462" y="432"/>
                  </a:lnTo>
                  <a:lnTo>
                    <a:pt x="3468" y="426"/>
                  </a:lnTo>
                  <a:lnTo>
                    <a:pt x="3480" y="426"/>
                  </a:lnTo>
                  <a:lnTo>
                    <a:pt x="3492" y="420"/>
                  </a:lnTo>
                  <a:lnTo>
                    <a:pt x="3504" y="420"/>
                  </a:lnTo>
                  <a:lnTo>
                    <a:pt x="3510" y="414"/>
                  </a:lnTo>
                  <a:lnTo>
                    <a:pt x="3510" y="408"/>
                  </a:lnTo>
                  <a:lnTo>
                    <a:pt x="3522" y="396"/>
                  </a:lnTo>
                  <a:lnTo>
                    <a:pt x="3534" y="390"/>
                  </a:lnTo>
                  <a:lnTo>
                    <a:pt x="3540" y="384"/>
                  </a:lnTo>
                  <a:lnTo>
                    <a:pt x="3552" y="378"/>
                  </a:lnTo>
                  <a:lnTo>
                    <a:pt x="3552" y="372"/>
                  </a:lnTo>
                  <a:lnTo>
                    <a:pt x="3546" y="366"/>
                  </a:lnTo>
                  <a:lnTo>
                    <a:pt x="3534" y="360"/>
                  </a:lnTo>
                  <a:lnTo>
                    <a:pt x="3510" y="360"/>
                  </a:lnTo>
                  <a:lnTo>
                    <a:pt x="3504" y="366"/>
                  </a:lnTo>
                  <a:lnTo>
                    <a:pt x="3492" y="366"/>
                  </a:lnTo>
                  <a:lnTo>
                    <a:pt x="3486" y="360"/>
                  </a:lnTo>
                  <a:lnTo>
                    <a:pt x="3474" y="360"/>
                  </a:lnTo>
                  <a:lnTo>
                    <a:pt x="3462" y="354"/>
                  </a:lnTo>
                  <a:lnTo>
                    <a:pt x="3450" y="354"/>
                  </a:lnTo>
                  <a:lnTo>
                    <a:pt x="3432" y="348"/>
                  </a:lnTo>
                  <a:lnTo>
                    <a:pt x="3426" y="354"/>
                  </a:lnTo>
                  <a:lnTo>
                    <a:pt x="3420" y="354"/>
                  </a:lnTo>
                  <a:lnTo>
                    <a:pt x="3414" y="366"/>
                  </a:lnTo>
                  <a:lnTo>
                    <a:pt x="3414" y="396"/>
                  </a:lnTo>
                  <a:lnTo>
                    <a:pt x="3396" y="378"/>
                  </a:lnTo>
                  <a:lnTo>
                    <a:pt x="3384" y="372"/>
                  </a:lnTo>
                  <a:lnTo>
                    <a:pt x="3366" y="372"/>
                  </a:lnTo>
                  <a:lnTo>
                    <a:pt x="3354" y="384"/>
                  </a:lnTo>
                  <a:lnTo>
                    <a:pt x="3348" y="396"/>
                  </a:lnTo>
                  <a:lnTo>
                    <a:pt x="3330" y="414"/>
                  </a:lnTo>
                  <a:lnTo>
                    <a:pt x="3324" y="414"/>
                  </a:lnTo>
                  <a:lnTo>
                    <a:pt x="3300" y="366"/>
                  </a:lnTo>
                  <a:lnTo>
                    <a:pt x="3288" y="360"/>
                  </a:lnTo>
                  <a:lnTo>
                    <a:pt x="3258" y="360"/>
                  </a:lnTo>
                  <a:lnTo>
                    <a:pt x="3246" y="366"/>
                  </a:lnTo>
                  <a:lnTo>
                    <a:pt x="3240" y="372"/>
                  </a:lnTo>
                  <a:lnTo>
                    <a:pt x="3240" y="396"/>
                  </a:lnTo>
                  <a:lnTo>
                    <a:pt x="3246" y="408"/>
                  </a:lnTo>
                  <a:lnTo>
                    <a:pt x="3258" y="414"/>
                  </a:lnTo>
                  <a:lnTo>
                    <a:pt x="3264" y="420"/>
                  </a:lnTo>
                  <a:close/>
                  <a:moveTo>
                    <a:pt x="3720" y="288"/>
                  </a:moveTo>
                  <a:lnTo>
                    <a:pt x="3726" y="288"/>
                  </a:lnTo>
                  <a:lnTo>
                    <a:pt x="3732" y="294"/>
                  </a:lnTo>
                  <a:lnTo>
                    <a:pt x="3738" y="306"/>
                  </a:lnTo>
                  <a:lnTo>
                    <a:pt x="3768" y="306"/>
                  </a:lnTo>
                  <a:lnTo>
                    <a:pt x="3780" y="300"/>
                  </a:lnTo>
                  <a:lnTo>
                    <a:pt x="3834" y="300"/>
                  </a:lnTo>
                  <a:lnTo>
                    <a:pt x="3834" y="294"/>
                  </a:lnTo>
                  <a:lnTo>
                    <a:pt x="3828" y="294"/>
                  </a:lnTo>
                  <a:lnTo>
                    <a:pt x="3822" y="288"/>
                  </a:lnTo>
                  <a:lnTo>
                    <a:pt x="3810" y="288"/>
                  </a:lnTo>
                  <a:lnTo>
                    <a:pt x="3804" y="282"/>
                  </a:lnTo>
                  <a:lnTo>
                    <a:pt x="3792" y="282"/>
                  </a:lnTo>
                  <a:lnTo>
                    <a:pt x="3804" y="270"/>
                  </a:lnTo>
                  <a:lnTo>
                    <a:pt x="3816" y="264"/>
                  </a:lnTo>
                  <a:lnTo>
                    <a:pt x="3822" y="264"/>
                  </a:lnTo>
                  <a:lnTo>
                    <a:pt x="3828" y="258"/>
                  </a:lnTo>
                  <a:lnTo>
                    <a:pt x="3822" y="258"/>
                  </a:lnTo>
                  <a:lnTo>
                    <a:pt x="3810" y="252"/>
                  </a:lnTo>
                  <a:lnTo>
                    <a:pt x="3738" y="228"/>
                  </a:lnTo>
                  <a:lnTo>
                    <a:pt x="3732" y="228"/>
                  </a:lnTo>
                  <a:lnTo>
                    <a:pt x="3726" y="234"/>
                  </a:lnTo>
                  <a:lnTo>
                    <a:pt x="3714" y="240"/>
                  </a:lnTo>
                  <a:lnTo>
                    <a:pt x="3702" y="240"/>
                  </a:lnTo>
                  <a:lnTo>
                    <a:pt x="3690" y="252"/>
                  </a:lnTo>
                  <a:lnTo>
                    <a:pt x="3690" y="258"/>
                  </a:lnTo>
                  <a:lnTo>
                    <a:pt x="3696" y="264"/>
                  </a:lnTo>
                  <a:lnTo>
                    <a:pt x="3702" y="276"/>
                  </a:lnTo>
                  <a:lnTo>
                    <a:pt x="3714" y="282"/>
                  </a:lnTo>
                  <a:lnTo>
                    <a:pt x="3720" y="288"/>
                  </a:lnTo>
                  <a:close/>
                  <a:moveTo>
                    <a:pt x="3288" y="504"/>
                  </a:moveTo>
                  <a:lnTo>
                    <a:pt x="3270" y="504"/>
                  </a:lnTo>
                  <a:lnTo>
                    <a:pt x="3234" y="510"/>
                  </a:lnTo>
                  <a:lnTo>
                    <a:pt x="3186" y="516"/>
                  </a:lnTo>
                  <a:lnTo>
                    <a:pt x="3144" y="528"/>
                  </a:lnTo>
                  <a:lnTo>
                    <a:pt x="3132" y="534"/>
                  </a:lnTo>
                  <a:lnTo>
                    <a:pt x="3126" y="540"/>
                  </a:lnTo>
                  <a:lnTo>
                    <a:pt x="3132" y="540"/>
                  </a:lnTo>
                  <a:lnTo>
                    <a:pt x="3150" y="558"/>
                  </a:lnTo>
                  <a:lnTo>
                    <a:pt x="3156" y="570"/>
                  </a:lnTo>
                  <a:lnTo>
                    <a:pt x="3156" y="576"/>
                  </a:lnTo>
                  <a:lnTo>
                    <a:pt x="3138" y="582"/>
                  </a:lnTo>
                  <a:lnTo>
                    <a:pt x="3120" y="570"/>
                  </a:lnTo>
                  <a:lnTo>
                    <a:pt x="3090" y="564"/>
                  </a:lnTo>
                  <a:lnTo>
                    <a:pt x="3048" y="570"/>
                  </a:lnTo>
                  <a:lnTo>
                    <a:pt x="3066" y="606"/>
                  </a:lnTo>
                  <a:lnTo>
                    <a:pt x="3072" y="612"/>
                  </a:lnTo>
                  <a:lnTo>
                    <a:pt x="3084" y="618"/>
                  </a:lnTo>
                  <a:lnTo>
                    <a:pt x="3102" y="624"/>
                  </a:lnTo>
                  <a:lnTo>
                    <a:pt x="3114" y="630"/>
                  </a:lnTo>
                  <a:lnTo>
                    <a:pt x="3120" y="642"/>
                  </a:lnTo>
                  <a:lnTo>
                    <a:pt x="3120" y="654"/>
                  </a:lnTo>
                  <a:lnTo>
                    <a:pt x="3126" y="666"/>
                  </a:lnTo>
                  <a:lnTo>
                    <a:pt x="3126" y="678"/>
                  </a:lnTo>
                  <a:lnTo>
                    <a:pt x="3144" y="678"/>
                  </a:lnTo>
                  <a:lnTo>
                    <a:pt x="3228" y="666"/>
                  </a:lnTo>
                  <a:lnTo>
                    <a:pt x="3264" y="660"/>
                  </a:lnTo>
                  <a:lnTo>
                    <a:pt x="3276" y="654"/>
                  </a:lnTo>
                  <a:lnTo>
                    <a:pt x="3282" y="642"/>
                  </a:lnTo>
                  <a:lnTo>
                    <a:pt x="3288" y="624"/>
                  </a:lnTo>
                  <a:lnTo>
                    <a:pt x="3300" y="600"/>
                  </a:lnTo>
                  <a:lnTo>
                    <a:pt x="3300" y="588"/>
                  </a:lnTo>
                  <a:lnTo>
                    <a:pt x="3228" y="576"/>
                  </a:lnTo>
                  <a:lnTo>
                    <a:pt x="3240" y="570"/>
                  </a:lnTo>
                  <a:lnTo>
                    <a:pt x="3348" y="534"/>
                  </a:lnTo>
                  <a:lnTo>
                    <a:pt x="3360" y="528"/>
                  </a:lnTo>
                  <a:lnTo>
                    <a:pt x="3354" y="522"/>
                  </a:lnTo>
                  <a:lnTo>
                    <a:pt x="3342" y="516"/>
                  </a:lnTo>
                  <a:lnTo>
                    <a:pt x="3324" y="510"/>
                  </a:lnTo>
                  <a:lnTo>
                    <a:pt x="3312" y="510"/>
                  </a:lnTo>
                  <a:lnTo>
                    <a:pt x="3300" y="504"/>
                  </a:lnTo>
                  <a:lnTo>
                    <a:pt x="3288" y="504"/>
                  </a:lnTo>
                  <a:close/>
                  <a:moveTo>
                    <a:pt x="2898" y="744"/>
                  </a:moveTo>
                  <a:lnTo>
                    <a:pt x="2880" y="738"/>
                  </a:lnTo>
                  <a:lnTo>
                    <a:pt x="2796" y="738"/>
                  </a:lnTo>
                  <a:lnTo>
                    <a:pt x="2874" y="696"/>
                  </a:lnTo>
                  <a:lnTo>
                    <a:pt x="2880" y="684"/>
                  </a:lnTo>
                  <a:lnTo>
                    <a:pt x="2886" y="654"/>
                  </a:lnTo>
                  <a:lnTo>
                    <a:pt x="2898" y="624"/>
                  </a:lnTo>
                  <a:lnTo>
                    <a:pt x="2898" y="588"/>
                  </a:lnTo>
                  <a:lnTo>
                    <a:pt x="2880" y="570"/>
                  </a:lnTo>
                  <a:lnTo>
                    <a:pt x="2850" y="570"/>
                  </a:lnTo>
                  <a:lnTo>
                    <a:pt x="2814" y="576"/>
                  </a:lnTo>
                  <a:lnTo>
                    <a:pt x="2796" y="582"/>
                  </a:lnTo>
                  <a:lnTo>
                    <a:pt x="2784" y="588"/>
                  </a:lnTo>
                  <a:lnTo>
                    <a:pt x="2784" y="594"/>
                  </a:lnTo>
                  <a:lnTo>
                    <a:pt x="2766" y="612"/>
                  </a:lnTo>
                  <a:lnTo>
                    <a:pt x="2760" y="630"/>
                  </a:lnTo>
                  <a:lnTo>
                    <a:pt x="2736" y="654"/>
                  </a:lnTo>
                  <a:lnTo>
                    <a:pt x="2718" y="666"/>
                  </a:lnTo>
                  <a:lnTo>
                    <a:pt x="2706" y="672"/>
                  </a:lnTo>
                  <a:lnTo>
                    <a:pt x="2700" y="672"/>
                  </a:lnTo>
                  <a:lnTo>
                    <a:pt x="2694" y="666"/>
                  </a:lnTo>
                  <a:lnTo>
                    <a:pt x="2694" y="660"/>
                  </a:lnTo>
                  <a:lnTo>
                    <a:pt x="2700" y="654"/>
                  </a:lnTo>
                  <a:lnTo>
                    <a:pt x="2706" y="642"/>
                  </a:lnTo>
                  <a:lnTo>
                    <a:pt x="2712" y="636"/>
                  </a:lnTo>
                  <a:lnTo>
                    <a:pt x="2718" y="624"/>
                  </a:lnTo>
                  <a:lnTo>
                    <a:pt x="2718" y="612"/>
                  </a:lnTo>
                  <a:lnTo>
                    <a:pt x="2724" y="606"/>
                  </a:lnTo>
                  <a:lnTo>
                    <a:pt x="2724" y="600"/>
                  </a:lnTo>
                  <a:lnTo>
                    <a:pt x="2706" y="594"/>
                  </a:lnTo>
                  <a:lnTo>
                    <a:pt x="2676" y="588"/>
                  </a:lnTo>
                  <a:lnTo>
                    <a:pt x="2628" y="588"/>
                  </a:lnTo>
                  <a:lnTo>
                    <a:pt x="2622" y="606"/>
                  </a:lnTo>
                  <a:lnTo>
                    <a:pt x="2610" y="612"/>
                  </a:lnTo>
                  <a:lnTo>
                    <a:pt x="2586" y="618"/>
                  </a:lnTo>
                  <a:lnTo>
                    <a:pt x="2550" y="624"/>
                  </a:lnTo>
                  <a:lnTo>
                    <a:pt x="2508" y="630"/>
                  </a:lnTo>
                  <a:lnTo>
                    <a:pt x="2490" y="630"/>
                  </a:lnTo>
                  <a:lnTo>
                    <a:pt x="2496" y="624"/>
                  </a:lnTo>
                  <a:lnTo>
                    <a:pt x="2508" y="618"/>
                  </a:lnTo>
                  <a:lnTo>
                    <a:pt x="2520" y="618"/>
                  </a:lnTo>
                  <a:lnTo>
                    <a:pt x="2538" y="612"/>
                  </a:lnTo>
                  <a:lnTo>
                    <a:pt x="2550" y="606"/>
                  </a:lnTo>
                  <a:lnTo>
                    <a:pt x="2586" y="594"/>
                  </a:lnTo>
                  <a:lnTo>
                    <a:pt x="2598" y="588"/>
                  </a:lnTo>
                  <a:lnTo>
                    <a:pt x="2604" y="588"/>
                  </a:lnTo>
                  <a:lnTo>
                    <a:pt x="2604" y="582"/>
                  </a:lnTo>
                  <a:lnTo>
                    <a:pt x="2592" y="576"/>
                  </a:lnTo>
                  <a:lnTo>
                    <a:pt x="2556" y="576"/>
                  </a:lnTo>
                  <a:lnTo>
                    <a:pt x="2496" y="594"/>
                  </a:lnTo>
                  <a:lnTo>
                    <a:pt x="2460" y="600"/>
                  </a:lnTo>
                  <a:lnTo>
                    <a:pt x="2466" y="594"/>
                  </a:lnTo>
                  <a:lnTo>
                    <a:pt x="2478" y="588"/>
                  </a:lnTo>
                  <a:lnTo>
                    <a:pt x="2490" y="576"/>
                  </a:lnTo>
                  <a:lnTo>
                    <a:pt x="2502" y="570"/>
                  </a:lnTo>
                  <a:lnTo>
                    <a:pt x="2514" y="558"/>
                  </a:lnTo>
                  <a:lnTo>
                    <a:pt x="2508" y="558"/>
                  </a:lnTo>
                  <a:lnTo>
                    <a:pt x="2508" y="552"/>
                  </a:lnTo>
                  <a:lnTo>
                    <a:pt x="2496" y="552"/>
                  </a:lnTo>
                  <a:lnTo>
                    <a:pt x="2346" y="600"/>
                  </a:lnTo>
                  <a:lnTo>
                    <a:pt x="2328" y="600"/>
                  </a:lnTo>
                  <a:lnTo>
                    <a:pt x="2244" y="624"/>
                  </a:lnTo>
                  <a:lnTo>
                    <a:pt x="2250" y="642"/>
                  </a:lnTo>
                  <a:lnTo>
                    <a:pt x="2190" y="660"/>
                  </a:lnTo>
                  <a:lnTo>
                    <a:pt x="2172" y="678"/>
                  </a:lnTo>
                  <a:lnTo>
                    <a:pt x="2202" y="690"/>
                  </a:lnTo>
                  <a:lnTo>
                    <a:pt x="2208" y="684"/>
                  </a:lnTo>
                  <a:lnTo>
                    <a:pt x="2220" y="678"/>
                  </a:lnTo>
                  <a:lnTo>
                    <a:pt x="2238" y="678"/>
                  </a:lnTo>
                  <a:lnTo>
                    <a:pt x="2244" y="684"/>
                  </a:lnTo>
                  <a:lnTo>
                    <a:pt x="2244" y="690"/>
                  </a:lnTo>
                  <a:lnTo>
                    <a:pt x="2238" y="696"/>
                  </a:lnTo>
                  <a:lnTo>
                    <a:pt x="2226" y="696"/>
                  </a:lnTo>
                  <a:lnTo>
                    <a:pt x="2208" y="702"/>
                  </a:lnTo>
                  <a:lnTo>
                    <a:pt x="2196" y="702"/>
                  </a:lnTo>
                  <a:lnTo>
                    <a:pt x="2160" y="720"/>
                  </a:lnTo>
                  <a:lnTo>
                    <a:pt x="2166" y="732"/>
                  </a:lnTo>
                  <a:lnTo>
                    <a:pt x="2196" y="732"/>
                  </a:lnTo>
                  <a:lnTo>
                    <a:pt x="2238" y="738"/>
                  </a:lnTo>
                  <a:lnTo>
                    <a:pt x="2322" y="738"/>
                  </a:lnTo>
                  <a:lnTo>
                    <a:pt x="2352" y="744"/>
                  </a:lnTo>
                  <a:lnTo>
                    <a:pt x="2352" y="750"/>
                  </a:lnTo>
                  <a:lnTo>
                    <a:pt x="2322" y="762"/>
                  </a:lnTo>
                  <a:lnTo>
                    <a:pt x="2280" y="762"/>
                  </a:lnTo>
                  <a:lnTo>
                    <a:pt x="2172" y="774"/>
                  </a:lnTo>
                  <a:lnTo>
                    <a:pt x="2136" y="774"/>
                  </a:lnTo>
                  <a:lnTo>
                    <a:pt x="2112" y="786"/>
                  </a:lnTo>
                  <a:lnTo>
                    <a:pt x="2106" y="792"/>
                  </a:lnTo>
                  <a:lnTo>
                    <a:pt x="2118" y="804"/>
                  </a:lnTo>
                  <a:lnTo>
                    <a:pt x="2130" y="810"/>
                  </a:lnTo>
                  <a:lnTo>
                    <a:pt x="2148" y="810"/>
                  </a:lnTo>
                  <a:lnTo>
                    <a:pt x="2160" y="816"/>
                  </a:lnTo>
                  <a:lnTo>
                    <a:pt x="2178" y="822"/>
                  </a:lnTo>
                  <a:lnTo>
                    <a:pt x="2190" y="828"/>
                  </a:lnTo>
                  <a:lnTo>
                    <a:pt x="2190" y="834"/>
                  </a:lnTo>
                  <a:lnTo>
                    <a:pt x="2184" y="840"/>
                  </a:lnTo>
                  <a:lnTo>
                    <a:pt x="2172" y="840"/>
                  </a:lnTo>
                  <a:lnTo>
                    <a:pt x="2154" y="858"/>
                  </a:lnTo>
                  <a:lnTo>
                    <a:pt x="2166" y="870"/>
                  </a:lnTo>
                  <a:lnTo>
                    <a:pt x="2322" y="870"/>
                  </a:lnTo>
                  <a:lnTo>
                    <a:pt x="2370" y="864"/>
                  </a:lnTo>
                  <a:lnTo>
                    <a:pt x="2436" y="858"/>
                  </a:lnTo>
                  <a:lnTo>
                    <a:pt x="2508" y="846"/>
                  </a:lnTo>
                  <a:lnTo>
                    <a:pt x="2574" y="840"/>
                  </a:lnTo>
                  <a:lnTo>
                    <a:pt x="2616" y="828"/>
                  </a:lnTo>
                  <a:lnTo>
                    <a:pt x="2652" y="828"/>
                  </a:lnTo>
                  <a:lnTo>
                    <a:pt x="2736" y="864"/>
                  </a:lnTo>
                  <a:lnTo>
                    <a:pt x="2778" y="876"/>
                  </a:lnTo>
                  <a:lnTo>
                    <a:pt x="2796" y="876"/>
                  </a:lnTo>
                  <a:lnTo>
                    <a:pt x="2814" y="870"/>
                  </a:lnTo>
                  <a:lnTo>
                    <a:pt x="2832" y="852"/>
                  </a:lnTo>
                  <a:lnTo>
                    <a:pt x="2838" y="840"/>
                  </a:lnTo>
                  <a:lnTo>
                    <a:pt x="2844" y="834"/>
                  </a:lnTo>
                  <a:lnTo>
                    <a:pt x="2844" y="822"/>
                  </a:lnTo>
                  <a:lnTo>
                    <a:pt x="2766" y="822"/>
                  </a:lnTo>
                  <a:lnTo>
                    <a:pt x="2802" y="798"/>
                  </a:lnTo>
                  <a:lnTo>
                    <a:pt x="2850" y="798"/>
                  </a:lnTo>
                  <a:lnTo>
                    <a:pt x="2898" y="792"/>
                  </a:lnTo>
                  <a:lnTo>
                    <a:pt x="2910" y="786"/>
                  </a:lnTo>
                  <a:lnTo>
                    <a:pt x="2916" y="786"/>
                  </a:lnTo>
                  <a:lnTo>
                    <a:pt x="2922" y="780"/>
                  </a:lnTo>
                  <a:lnTo>
                    <a:pt x="2916" y="768"/>
                  </a:lnTo>
                  <a:lnTo>
                    <a:pt x="2898" y="750"/>
                  </a:lnTo>
                  <a:lnTo>
                    <a:pt x="2898" y="744"/>
                  </a:lnTo>
                  <a:close/>
                  <a:moveTo>
                    <a:pt x="2868" y="882"/>
                  </a:moveTo>
                  <a:lnTo>
                    <a:pt x="2886" y="882"/>
                  </a:lnTo>
                  <a:lnTo>
                    <a:pt x="2904" y="876"/>
                  </a:lnTo>
                  <a:lnTo>
                    <a:pt x="2910" y="870"/>
                  </a:lnTo>
                  <a:lnTo>
                    <a:pt x="2910" y="864"/>
                  </a:lnTo>
                  <a:lnTo>
                    <a:pt x="2904" y="858"/>
                  </a:lnTo>
                  <a:lnTo>
                    <a:pt x="2880" y="858"/>
                  </a:lnTo>
                  <a:lnTo>
                    <a:pt x="2868" y="870"/>
                  </a:lnTo>
                  <a:lnTo>
                    <a:pt x="2868" y="882"/>
                  </a:lnTo>
                  <a:close/>
                  <a:moveTo>
                    <a:pt x="3276" y="330"/>
                  </a:moveTo>
                  <a:lnTo>
                    <a:pt x="3288" y="330"/>
                  </a:lnTo>
                  <a:lnTo>
                    <a:pt x="3294" y="324"/>
                  </a:lnTo>
                  <a:lnTo>
                    <a:pt x="3300" y="312"/>
                  </a:lnTo>
                  <a:lnTo>
                    <a:pt x="3300" y="306"/>
                  </a:lnTo>
                  <a:lnTo>
                    <a:pt x="3294" y="294"/>
                  </a:lnTo>
                  <a:lnTo>
                    <a:pt x="3288" y="288"/>
                  </a:lnTo>
                  <a:lnTo>
                    <a:pt x="3276" y="288"/>
                  </a:lnTo>
                  <a:lnTo>
                    <a:pt x="3270" y="300"/>
                  </a:lnTo>
                  <a:lnTo>
                    <a:pt x="3264" y="306"/>
                  </a:lnTo>
                  <a:lnTo>
                    <a:pt x="3264" y="324"/>
                  </a:lnTo>
                  <a:lnTo>
                    <a:pt x="3270" y="330"/>
                  </a:lnTo>
                  <a:lnTo>
                    <a:pt x="3276" y="330"/>
                  </a:lnTo>
                  <a:close/>
                  <a:moveTo>
                    <a:pt x="3462" y="228"/>
                  </a:moveTo>
                  <a:lnTo>
                    <a:pt x="3450" y="240"/>
                  </a:lnTo>
                  <a:lnTo>
                    <a:pt x="3450" y="252"/>
                  </a:lnTo>
                  <a:lnTo>
                    <a:pt x="3456" y="258"/>
                  </a:lnTo>
                  <a:lnTo>
                    <a:pt x="3528" y="258"/>
                  </a:lnTo>
                  <a:lnTo>
                    <a:pt x="3546" y="276"/>
                  </a:lnTo>
                  <a:lnTo>
                    <a:pt x="3558" y="282"/>
                  </a:lnTo>
                  <a:lnTo>
                    <a:pt x="3588" y="282"/>
                  </a:lnTo>
                  <a:lnTo>
                    <a:pt x="3612" y="270"/>
                  </a:lnTo>
                  <a:lnTo>
                    <a:pt x="3618" y="264"/>
                  </a:lnTo>
                  <a:lnTo>
                    <a:pt x="3606" y="252"/>
                  </a:lnTo>
                  <a:lnTo>
                    <a:pt x="3636" y="246"/>
                  </a:lnTo>
                  <a:lnTo>
                    <a:pt x="3594" y="210"/>
                  </a:lnTo>
                  <a:lnTo>
                    <a:pt x="3552" y="216"/>
                  </a:lnTo>
                  <a:lnTo>
                    <a:pt x="3534" y="198"/>
                  </a:lnTo>
                  <a:lnTo>
                    <a:pt x="3450" y="198"/>
                  </a:lnTo>
                  <a:lnTo>
                    <a:pt x="3438" y="204"/>
                  </a:lnTo>
                  <a:lnTo>
                    <a:pt x="3426" y="204"/>
                  </a:lnTo>
                  <a:lnTo>
                    <a:pt x="3420" y="210"/>
                  </a:lnTo>
                  <a:lnTo>
                    <a:pt x="3438" y="228"/>
                  </a:lnTo>
                  <a:lnTo>
                    <a:pt x="3462" y="228"/>
                  </a:lnTo>
                  <a:close/>
                  <a:moveTo>
                    <a:pt x="3432" y="1302"/>
                  </a:moveTo>
                  <a:lnTo>
                    <a:pt x="3408" y="1326"/>
                  </a:lnTo>
                  <a:lnTo>
                    <a:pt x="3408" y="1344"/>
                  </a:lnTo>
                  <a:lnTo>
                    <a:pt x="3438" y="1344"/>
                  </a:lnTo>
                  <a:lnTo>
                    <a:pt x="3462" y="1332"/>
                  </a:lnTo>
                  <a:lnTo>
                    <a:pt x="3468" y="1332"/>
                  </a:lnTo>
                  <a:lnTo>
                    <a:pt x="3480" y="1326"/>
                  </a:lnTo>
                  <a:lnTo>
                    <a:pt x="3486" y="1326"/>
                  </a:lnTo>
                  <a:lnTo>
                    <a:pt x="3504" y="1308"/>
                  </a:lnTo>
                  <a:lnTo>
                    <a:pt x="3516" y="1290"/>
                  </a:lnTo>
                  <a:lnTo>
                    <a:pt x="3516" y="1266"/>
                  </a:lnTo>
                  <a:lnTo>
                    <a:pt x="3510" y="1260"/>
                  </a:lnTo>
                  <a:lnTo>
                    <a:pt x="3498" y="1260"/>
                  </a:lnTo>
                  <a:lnTo>
                    <a:pt x="3480" y="1266"/>
                  </a:lnTo>
                  <a:lnTo>
                    <a:pt x="3432" y="1302"/>
                  </a:lnTo>
                  <a:close/>
                  <a:moveTo>
                    <a:pt x="4416" y="1392"/>
                  </a:moveTo>
                  <a:lnTo>
                    <a:pt x="4428" y="1380"/>
                  </a:lnTo>
                  <a:lnTo>
                    <a:pt x="4428" y="1374"/>
                  </a:lnTo>
                  <a:lnTo>
                    <a:pt x="4386" y="1374"/>
                  </a:lnTo>
                  <a:lnTo>
                    <a:pt x="4386" y="1380"/>
                  </a:lnTo>
                  <a:lnTo>
                    <a:pt x="4404" y="1398"/>
                  </a:lnTo>
                  <a:lnTo>
                    <a:pt x="4416" y="1392"/>
                  </a:lnTo>
                  <a:close/>
                  <a:moveTo>
                    <a:pt x="3120" y="2034"/>
                  </a:moveTo>
                  <a:lnTo>
                    <a:pt x="3132" y="2034"/>
                  </a:lnTo>
                  <a:lnTo>
                    <a:pt x="3138" y="2028"/>
                  </a:lnTo>
                  <a:lnTo>
                    <a:pt x="3132" y="2022"/>
                  </a:lnTo>
                  <a:lnTo>
                    <a:pt x="3120" y="2016"/>
                  </a:lnTo>
                  <a:lnTo>
                    <a:pt x="3114" y="2010"/>
                  </a:lnTo>
                  <a:lnTo>
                    <a:pt x="3108" y="2010"/>
                  </a:lnTo>
                  <a:lnTo>
                    <a:pt x="3090" y="2016"/>
                  </a:lnTo>
                  <a:lnTo>
                    <a:pt x="3078" y="2022"/>
                  </a:lnTo>
                  <a:lnTo>
                    <a:pt x="3072" y="2022"/>
                  </a:lnTo>
                  <a:lnTo>
                    <a:pt x="3072" y="2028"/>
                  </a:lnTo>
                  <a:lnTo>
                    <a:pt x="3078" y="2034"/>
                  </a:lnTo>
                  <a:lnTo>
                    <a:pt x="3120" y="2034"/>
                  </a:lnTo>
                  <a:close/>
                  <a:moveTo>
                    <a:pt x="4758" y="996"/>
                  </a:moveTo>
                  <a:lnTo>
                    <a:pt x="4746" y="996"/>
                  </a:lnTo>
                  <a:lnTo>
                    <a:pt x="4734" y="984"/>
                  </a:lnTo>
                  <a:lnTo>
                    <a:pt x="4704" y="1008"/>
                  </a:lnTo>
                  <a:lnTo>
                    <a:pt x="4704" y="978"/>
                  </a:lnTo>
                  <a:lnTo>
                    <a:pt x="4662" y="978"/>
                  </a:lnTo>
                  <a:lnTo>
                    <a:pt x="4668" y="978"/>
                  </a:lnTo>
                  <a:lnTo>
                    <a:pt x="4674" y="972"/>
                  </a:lnTo>
                  <a:lnTo>
                    <a:pt x="4686" y="972"/>
                  </a:lnTo>
                  <a:lnTo>
                    <a:pt x="4698" y="966"/>
                  </a:lnTo>
                  <a:lnTo>
                    <a:pt x="4704" y="954"/>
                  </a:lnTo>
                  <a:lnTo>
                    <a:pt x="4704" y="948"/>
                  </a:lnTo>
                  <a:lnTo>
                    <a:pt x="4698" y="942"/>
                  </a:lnTo>
                  <a:lnTo>
                    <a:pt x="4680" y="942"/>
                  </a:lnTo>
                  <a:lnTo>
                    <a:pt x="4668" y="936"/>
                  </a:lnTo>
                  <a:lnTo>
                    <a:pt x="4650" y="936"/>
                  </a:lnTo>
                  <a:lnTo>
                    <a:pt x="4632" y="930"/>
                  </a:lnTo>
                  <a:lnTo>
                    <a:pt x="4620" y="930"/>
                  </a:lnTo>
                  <a:lnTo>
                    <a:pt x="4614" y="918"/>
                  </a:lnTo>
                  <a:lnTo>
                    <a:pt x="4566" y="912"/>
                  </a:lnTo>
                  <a:lnTo>
                    <a:pt x="4500" y="870"/>
                  </a:lnTo>
                  <a:lnTo>
                    <a:pt x="4566" y="864"/>
                  </a:lnTo>
                  <a:lnTo>
                    <a:pt x="4536" y="840"/>
                  </a:lnTo>
                  <a:lnTo>
                    <a:pt x="4542" y="840"/>
                  </a:lnTo>
                  <a:lnTo>
                    <a:pt x="4548" y="834"/>
                  </a:lnTo>
                  <a:lnTo>
                    <a:pt x="4584" y="834"/>
                  </a:lnTo>
                  <a:lnTo>
                    <a:pt x="4596" y="840"/>
                  </a:lnTo>
                  <a:lnTo>
                    <a:pt x="4638" y="840"/>
                  </a:lnTo>
                  <a:lnTo>
                    <a:pt x="4638" y="834"/>
                  </a:lnTo>
                  <a:lnTo>
                    <a:pt x="4632" y="828"/>
                  </a:lnTo>
                  <a:lnTo>
                    <a:pt x="4614" y="822"/>
                  </a:lnTo>
                  <a:lnTo>
                    <a:pt x="4596" y="822"/>
                  </a:lnTo>
                  <a:lnTo>
                    <a:pt x="4578" y="816"/>
                  </a:lnTo>
                  <a:lnTo>
                    <a:pt x="4518" y="816"/>
                  </a:lnTo>
                  <a:lnTo>
                    <a:pt x="4536" y="816"/>
                  </a:lnTo>
                  <a:lnTo>
                    <a:pt x="4620" y="804"/>
                  </a:lnTo>
                  <a:lnTo>
                    <a:pt x="4638" y="798"/>
                  </a:lnTo>
                  <a:lnTo>
                    <a:pt x="4638" y="792"/>
                  </a:lnTo>
                  <a:lnTo>
                    <a:pt x="4632" y="792"/>
                  </a:lnTo>
                  <a:lnTo>
                    <a:pt x="4626" y="786"/>
                  </a:lnTo>
                  <a:lnTo>
                    <a:pt x="4608" y="786"/>
                  </a:lnTo>
                  <a:lnTo>
                    <a:pt x="4500" y="798"/>
                  </a:lnTo>
                  <a:lnTo>
                    <a:pt x="4560" y="762"/>
                  </a:lnTo>
                  <a:lnTo>
                    <a:pt x="4620" y="762"/>
                  </a:lnTo>
                  <a:lnTo>
                    <a:pt x="4626" y="756"/>
                  </a:lnTo>
                  <a:lnTo>
                    <a:pt x="4620" y="750"/>
                  </a:lnTo>
                  <a:lnTo>
                    <a:pt x="4584" y="738"/>
                  </a:lnTo>
                  <a:lnTo>
                    <a:pt x="4572" y="732"/>
                  </a:lnTo>
                  <a:lnTo>
                    <a:pt x="4554" y="732"/>
                  </a:lnTo>
                  <a:lnTo>
                    <a:pt x="4518" y="750"/>
                  </a:lnTo>
                  <a:lnTo>
                    <a:pt x="4500" y="744"/>
                  </a:lnTo>
                  <a:lnTo>
                    <a:pt x="4458" y="774"/>
                  </a:lnTo>
                  <a:lnTo>
                    <a:pt x="4464" y="756"/>
                  </a:lnTo>
                  <a:lnTo>
                    <a:pt x="4440" y="774"/>
                  </a:lnTo>
                  <a:lnTo>
                    <a:pt x="4464" y="744"/>
                  </a:lnTo>
                  <a:lnTo>
                    <a:pt x="4500" y="744"/>
                  </a:lnTo>
                  <a:lnTo>
                    <a:pt x="4506" y="738"/>
                  </a:lnTo>
                  <a:lnTo>
                    <a:pt x="4518" y="714"/>
                  </a:lnTo>
                  <a:lnTo>
                    <a:pt x="4518" y="708"/>
                  </a:lnTo>
                  <a:lnTo>
                    <a:pt x="4512" y="702"/>
                  </a:lnTo>
                  <a:lnTo>
                    <a:pt x="4506" y="708"/>
                  </a:lnTo>
                  <a:lnTo>
                    <a:pt x="4494" y="714"/>
                  </a:lnTo>
                  <a:lnTo>
                    <a:pt x="4488" y="726"/>
                  </a:lnTo>
                  <a:lnTo>
                    <a:pt x="4452" y="726"/>
                  </a:lnTo>
                  <a:lnTo>
                    <a:pt x="4428" y="738"/>
                  </a:lnTo>
                  <a:lnTo>
                    <a:pt x="4452" y="708"/>
                  </a:lnTo>
                  <a:lnTo>
                    <a:pt x="4482" y="708"/>
                  </a:lnTo>
                  <a:lnTo>
                    <a:pt x="4494" y="702"/>
                  </a:lnTo>
                  <a:lnTo>
                    <a:pt x="4500" y="702"/>
                  </a:lnTo>
                  <a:lnTo>
                    <a:pt x="4506" y="696"/>
                  </a:lnTo>
                  <a:lnTo>
                    <a:pt x="4506" y="690"/>
                  </a:lnTo>
                  <a:lnTo>
                    <a:pt x="4500" y="684"/>
                  </a:lnTo>
                  <a:lnTo>
                    <a:pt x="4458" y="684"/>
                  </a:lnTo>
                  <a:lnTo>
                    <a:pt x="4446" y="690"/>
                  </a:lnTo>
                  <a:lnTo>
                    <a:pt x="4428" y="696"/>
                  </a:lnTo>
                  <a:lnTo>
                    <a:pt x="4422" y="702"/>
                  </a:lnTo>
                  <a:lnTo>
                    <a:pt x="4416" y="702"/>
                  </a:lnTo>
                  <a:lnTo>
                    <a:pt x="4404" y="684"/>
                  </a:lnTo>
                  <a:lnTo>
                    <a:pt x="4380" y="702"/>
                  </a:lnTo>
                  <a:lnTo>
                    <a:pt x="4398" y="672"/>
                  </a:lnTo>
                  <a:lnTo>
                    <a:pt x="4344" y="696"/>
                  </a:lnTo>
                  <a:lnTo>
                    <a:pt x="4344" y="672"/>
                  </a:lnTo>
                  <a:lnTo>
                    <a:pt x="4350" y="672"/>
                  </a:lnTo>
                  <a:lnTo>
                    <a:pt x="4356" y="666"/>
                  </a:lnTo>
                  <a:lnTo>
                    <a:pt x="4368" y="666"/>
                  </a:lnTo>
                  <a:lnTo>
                    <a:pt x="4386" y="660"/>
                  </a:lnTo>
                  <a:lnTo>
                    <a:pt x="4392" y="660"/>
                  </a:lnTo>
                  <a:lnTo>
                    <a:pt x="4398" y="654"/>
                  </a:lnTo>
                  <a:lnTo>
                    <a:pt x="4356" y="654"/>
                  </a:lnTo>
                  <a:lnTo>
                    <a:pt x="4338" y="660"/>
                  </a:lnTo>
                  <a:lnTo>
                    <a:pt x="4326" y="660"/>
                  </a:lnTo>
                  <a:lnTo>
                    <a:pt x="4320" y="648"/>
                  </a:lnTo>
                  <a:lnTo>
                    <a:pt x="4332" y="648"/>
                  </a:lnTo>
                  <a:lnTo>
                    <a:pt x="4356" y="636"/>
                  </a:lnTo>
                  <a:lnTo>
                    <a:pt x="4368" y="636"/>
                  </a:lnTo>
                  <a:lnTo>
                    <a:pt x="4380" y="630"/>
                  </a:lnTo>
                  <a:lnTo>
                    <a:pt x="4386" y="624"/>
                  </a:lnTo>
                  <a:lnTo>
                    <a:pt x="4368" y="618"/>
                  </a:lnTo>
                  <a:lnTo>
                    <a:pt x="4326" y="612"/>
                  </a:lnTo>
                  <a:lnTo>
                    <a:pt x="4290" y="612"/>
                  </a:lnTo>
                  <a:lnTo>
                    <a:pt x="4266" y="606"/>
                  </a:lnTo>
                  <a:lnTo>
                    <a:pt x="4236" y="606"/>
                  </a:lnTo>
                  <a:lnTo>
                    <a:pt x="4230" y="612"/>
                  </a:lnTo>
                  <a:lnTo>
                    <a:pt x="4230" y="618"/>
                  </a:lnTo>
                  <a:lnTo>
                    <a:pt x="4236" y="624"/>
                  </a:lnTo>
                  <a:lnTo>
                    <a:pt x="4242" y="636"/>
                  </a:lnTo>
                  <a:lnTo>
                    <a:pt x="4206" y="630"/>
                  </a:lnTo>
                  <a:lnTo>
                    <a:pt x="4212" y="660"/>
                  </a:lnTo>
                  <a:lnTo>
                    <a:pt x="4194" y="636"/>
                  </a:lnTo>
                  <a:lnTo>
                    <a:pt x="4152" y="660"/>
                  </a:lnTo>
                  <a:lnTo>
                    <a:pt x="4158" y="654"/>
                  </a:lnTo>
                  <a:lnTo>
                    <a:pt x="4158" y="636"/>
                  </a:lnTo>
                  <a:lnTo>
                    <a:pt x="4152" y="630"/>
                  </a:lnTo>
                  <a:lnTo>
                    <a:pt x="4140" y="630"/>
                  </a:lnTo>
                  <a:lnTo>
                    <a:pt x="4122" y="636"/>
                  </a:lnTo>
                  <a:lnTo>
                    <a:pt x="4110" y="642"/>
                  </a:lnTo>
                  <a:lnTo>
                    <a:pt x="4098" y="642"/>
                  </a:lnTo>
                  <a:lnTo>
                    <a:pt x="4086" y="648"/>
                  </a:lnTo>
                  <a:lnTo>
                    <a:pt x="4080" y="654"/>
                  </a:lnTo>
                  <a:lnTo>
                    <a:pt x="4074" y="654"/>
                  </a:lnTo>
                  <a:lnTo>
                    <a:pt x="4092" y="618"/>
                  </a:lnTo>
                  <a:lnTo>
                    <a:pt x="4110" y="618"/>
                  </a:lnTo>
                  <a:lnTo>
                    <a:pt x="4122" y="612"/>
                  </a:lnTo>
                  <a:lnTo>
                    <a:pt x="4134" y="612"/>
                  </a:lnTo>
                  <a:lnTo>
                    <a:pt x="4146" y="606"/>
                  </a:lnTo>
                  <a:lnTo>
                    <a:pt x="4152" y="600"/>
                  </a:lnTo>
                  <a:lnTo>
                    <a:pt x="4152" y="594"/>
                  </a:lnTo>
                  <a:lnTo>
                    <a:pt x="4146" y="582"/>
                  </a:lnTo>
                  <a:lnTo>
                    <a:pt x="4134" y="570"/>
                  </a:lnTo>
                  <a:lnTo>
                    <a:pt x="4152" y="552"/>
                  </a:lnTo>
                  <a:lnTo>
                    <a:pt x="4152" y="540"/>
                  </a:lnTo>
                  <a:lnTo>
                    <a:pt x="4050" y="540"/>
                  </a:lnTo>
                  <a:lnTo>
                    <a:pt x="4026" y="558"/>
                  </a:lnTo>
                  <a:lnTo>
                    <a:pt x="3942" y="558"/>
                  </a:lnTo>
                  <a:lnTo>
                    <a:pt x="3948" y="576"/>
                  </a:lnTo>
                  <a:lnTo>
                    <a:pt x="3978" y="588"/>
                  </a:lnTo>
                  <a:lnTo>
                    <a:pt x="3936" y="576"/>
                  </a:lnTo>
                  <a:lnTo>
                    <a:pt x="3948" y="600"/>
                  </a:lnTo>
                  <a:lnTo>
                    <a:pt x="3936" y="594"/>
                  </a:lnTo>
                  <a:lnTo>
                    <a:pt x="3930" y="594"/>
                  </a:lnTo>
                  <a:lnTo>
                    <a:pt x="3918" y="588"/>
                  </a:lnTo>
                  <a:lnTo>
                    <a:pt x="3894" y="588"/>
                  </a:lnTo>
                  <a:lnTo>
                    <a:pt x="3882" y="594"/>
                  </a:lnTo>
                  <a:lnTo>
                    <a:pt x="3876" y="606"/>
                  </a:lnTo>
                  <a:lnTo>
                    <a:pt x="3882" y="612"/>
                  </a:lnTo>
                  <a:lnTo>
                    <a:pt x="3888" y="624"/>
                  </a:lnTo>
                  <a:lnTo>
                    <a:pt x="3894" y="630"/>
                  </a:lnTo>
                  <a:lnTo>
                    <a:pt x="3900" y="660"/>
                  </a:lnTo>
                  <a:lnTo>
                    <a:pt x="3894" y="660"/>
                  </a:lnTo>
                  <a:lnTo>
                    <a:pt x="3888" y="654"/>
                  </a:lnTo>
                  <a:lnTo>
                    <a:pt x="3864" y="642"/>
                  </a:lnTo>
                  <a:lnTo>
                    <a:pt x="3852" y="642"/>
                  </a:lnTo>
                  <a:lnTo>
                    <a:pt x="3828" y="666"/>
                  </a:lnTo>
                  <a:lnTo>
                    <a:pt x="3828" y="678"/>
                  </a:lnTo>
                  <a:lnTo>
                    <a:pt x="3846" y="678"/>
                  </a:lnTo>
                  <a:lnTo>
                    <a:pt x="3858" y="690"/>
                  </a:lnTo>
                  <a:lnTo>
                    <a:pt x="3810" y="714"/>
                  </a:lnTo>
                  <a:lnTo>
                    <a:pt x="3750" y="720"/>
                  </a:lnTo>
                  <a:lnTo>
                    <a:pt x="3762" y="720"/>
                  </a:lnTo>
                  <a:lnTo>
                    <a:pt x="3798" y="702"/>
                  </a:lnTo>
                  <a:lnTo>
                    <a:pt x="3810" y="690"/>
                  </a:lnTo>
                  <a:lnTo>
                    <a:pt x="3810" y="684"/>
                  </a:lnTo>
                  <a:lnTo>
                    <a:pt x="3804" y="684"/>
                  </a:lnTo>
                  <a:lnTo>
                    <a:pt x="3792" y="672"/>
                  </a:lnTo>
                  <a:lnTo>
                    <a:pt x="3786" y="672"/>
                  </a:lnTo>
                  <a:lnTo>
                    <a:pt x="3786" y="660"/>
                  </a:lnTo>
                  <a:lnTo>
                    <a:pt x="3804" y="642"/>
                  </a:lnTo>
                  <a:lnTo>
                    <a:pt x="3816" y="636"/>
                  </a:lnTo>
                  <a:lnTo>
                    <a:pt x="3828" y="636"/>
                  </a:lnTo>
                  <a:lnTo>
                    <a:pt x="3828" y="606"/>
                  </a:lnTo>
                  <a:lnTo>
                    <a:pt x="3840" y="600"/>
                  </a:lnTo>
                  <a:lnTo>
                    <a:pt x="3858" y="582"/>
                  </a:lnTo>
                  <a:lnTo>
                    <a:pt x="3876" y="576"/>
                  </a:lnTo>
                  <a:lnTo>
                    <a:pt x="3882" y="570"/>
                  </a:lnTo>
                  <a:lnTo>
                    <a:pt x="3894" y="564"/>
                  </a:lnTo>
                  <a:lnTo>
                    <a:pt x="3906" y="564"/>
                  </a:lnTo>
                  <a:lnTo>
                    <a:pt x="3918" y="558"/>
                  </a:lnTo>
                  <a:lnTo>
                    <a:pt x="3936" y="552"/>
                  </a:lnTo>
                  <a:lnTo>
                    <a:pt x="3954" y="552"/>
                  </a:lnTo>
                  <a:lnTo>
                    <a:pt x="3966" y="546"/>
                  </a:lnTo>
                  <a:lnTo>
                    <a:pt x="3972" y="540"/>
                  </a:lnTo>
                  <a:lnTo>
                    <a:pt x="3942" y="534"/>
                  </a:lnTo>
                  <a:lnTo>
                    <a:pt x="3852" y="534"/>
                  </a:lnTo>
                  <a:lnTo>
                    <a:pt x="3822" y="540"/>
                  </a:lnTo>
                  <a:lnTo>
                    <a:pt x="3786" y="558"/>
                  </a:lnTo>
                  <a:lnTo>
                    <a:pt x="3744" y="576"/>
                  </a:lnTo>
                  <a:lnTo>
                    <a:pt x="3720" y="594"/>
                  </a:lnTo>
                  <a:lnTo>
                    <a:pt x="3708" y="600"/>
                  </a:lnTo>
                  <a:lnTo>
                    <a:pt x="3702" y="600"/>
                  </a:lnTo>
                  <a:lnTo>
                    <a:pt x="3696" y="606"/>
                  </a:lnTo>
                  <a:lnTo>
                    <a:pt x="3684" y="606"/>
                  </a:lnTo>
                  <a:lnTo>
                    <a:pt x="3660" y="618"/>
                  </a:lnTo>
                  <a:lnTo>
                    <a:pt x="3654" y="618"/>
                  </a:lnTo>
                  <a:lnTo>
                    <a:pt x="3642" y="624"/>
                  </a:lnTo>
                  <a:lnTo>
                    <a:pt x="3630" y="636"/>
                  </a:lnTo>
                  <a:lnTo>
                    <a:pt x="3618" y="642"/>
                  </a:lnTo>
                  <a:lnTo>
                    <a:pt x="3600" y="660"/>
                  </a:lnTo>
                  <a:lnTo>
                    <a:pt x="3588" y="666"/>
                  </a:lnTo>
                  <a:lnTo>
                    <a:pt x="3582" y="678"/>
                  </a:lnTo>
                  <a:lnTo>
                    <a:pt x="3582" y="684"/>
                  </a:lnTo>
                  <a:lnTo>
                    <a:pt x="3588" y="690"/>
                  </a:lnTo>
                  <a:lnTo>
                    <a:pt x="3612" y="690"/>
                  </a:lnTo>
                  <a:lnTo>
                    <a:pt x="3648" y="696"/>
                  </a:lnTo>
                  <a:lnTo>
                    <a:pt x="3672" y="696"/>
                  </a:lnTo>
                  <a:lnTo>
                    <a:pt x="3684" y="708"/>
                  </a:lnTo>
                  <a:lnTo>
                    <a:pt x="3666" y="714"/>
                  </a:lnTo>
                  <a:lnTo>
                    <a:pt x="3594" y="726"/>
                  </a:lnTo>
                  <a:lnTo>
                    <a:pt x="3570" y="732"/>
                  </a:lnTo>
                  <a:lnTo>
                    <a:pt x="3576" y="738"/>
                  </a:lnTo>
                  <a:lnTo>
                    <a:pt x="3594" y="750"/>
                  </a:lnTo>
                  <a:lnTo>
                    <a:pt x="3630" y="762"/>
                  </a:lnTo>
                  <a:lnTo>
                    <a:pt x="3642" y="768"/>
                  </a:lnTo>
                  <a:lnTo>
                    <a:pt x="3648" y="768"/>
                  </a:lnTo>
                  <a:lnTo>
                    <a:pt x="3690" y="750"/>
                  </a:lnTo>
                  <a:lnTo>
                    <a:pt x="3690" y="762"/>
                  </a:lnTo>
                  <a:lnTo>
                    <a:pt x="3702" y="774"/>
                  </a:lnTo>
                  <a:lnTo>
                    <a:pt x="3744" y="774"/>
                  </a:lnTo>
                  <a:lnTo>
                    <a:pt x="3786" y="780"/>
                  </a:lnTo>
                  <a:lnTo>
                    <a:pt x="3834" y="786"/>
                  </a:lnTo>
                  <a:lnTo>
                    <a:pt x="3876" y="792"/>
                  </a:lnTo>
                  <a:lnTo>
                    <a:pt x="3894" y="792"/>
                  </a:lnTo>
                  <a:lnTo>
                    <a:pt x="3900" y="786"/>
                  </a:lnTo>
                  <a:lnTo>
                    <a:pt x="3894" y="780"/>
                  </a:lnTo>
                  <a:lnTo>
                    <a:pt x="3882" y="774"/>
                  </a:lnTo>
                  <a:lnTo>
                    <a:pt x="3876" y="768"/>
                  </a:lnTo>
                  <a:lnTo>
                    <a:pt x="3894" y="768"/>
                  </a:lnTo>
                  <a:lnTo>
                    <a:pt x="3930" y="774"/>
                  </a:lnTo>
                  <a:lnTo>
                    <a:pt x="3966" y="774"/>
                  </a:lnTo>
                  <a:lnTo>
                    <a:pt x="3990" y="780"/>
                  </a:lnTo>
                  <a:lnTo>
                    <a:pt x="4002" y="780"/>
                  </a:lnTo>
                  <a:lnTo>
                    <a:pt x="4020" y="786"/>
                  </a:lnTo>
                  <a:lnTo>
                    <a:pt x="4032" y="792"/>
                  </a:lnTo>
                  <a:lnTo>
                    <a:pt x="4050" y="792"/>
                  </a:lnTo>
                  <a:lnTo>
                    <a:pt x="4062" y="786"/>
                  </a:lnTo>
                  <a:lnTo>
                    <a:pt x="4062" y="774"/>
                  </a:lnTo>
                  <a:lnTo>
                    <a:pt x="4056" y="768"/>
                  </a:lnTo>
                  <a:lnTo>
                    <a:pt x="4050" y="756"/>
                  </a:lnTo>
                  <a:lnTo>
                    <a:pt x="4044" y="750"/>
                  </a:lnTo>
                  <a:lnTo>
                    <a:pt x="4092" y="738"/>
                  </a:lnTo>
                  <a:lnTo>
                    <a:pt x="4092" y="744"/>
                  </a:lnTo>
                  <a:lnTo>
                    <a:pt x="4098" y="750"/>
                  </a:lnTo>
                  <a:lnTo>
                    <a:pt x="4104" y="762"/>
                  </a:lnTo>
                  <a:lnTo>
                    <a:pt x="4104" y="768"/>
                  </a:lnTo>
                  <a:lnTo>
                    <a:pt x="4110" y="774"/>
                  </a:lnTo>
                  <a:lnTo>
                    <a:pt x="4116" y="774"/>
                  </a:lnTo>
                  <a:lnTo>
                    <a:pt x="4122" y="780"/>
                  </a:lnTo>
                  <a:lnTo>
                    <a:pt x="4134" y="786"/>
                  </a:lnTo>
                  <a:lnTo>
                    <a:pt x="4140" y="792"/>
                  </a:lnTo>
                  <a:lnTo>
                    <a:pt x="4170" y="786"/>
                  </a:lnTo>
                  <a:lnTo>
                    <a:pt x="4170" y="792"/>
                  </a:lnTo>
                  <a:lnTo>
                    <a:pt x="4164" y="798"/>
                  </a:lnTo>
                  <a:lnTo>
                    <a:pt x="4164" y="816"/>
                  </a:lnTo>
                  <a:lnTo>
                    <a:pt x="4170" y="816"/>
                  </a:lnTo>
                  <a:lnTo>
                    <a:pt x="4182" y="822"/>
                  </a:lnTo>
                  <a:lnTo>
                    <a:pt x="4200" y="822"/>
                  </a:lnTo>
                  <a:lnTo>
                    <a:pt x="4206" y="828"/>
                  </a:lnTo>
                  <a:lnTo>
                    <a:pt x="4212" y="828"/>
                  </a:lnTo>
                  <a:lnTo>
                    <a:pt x="4194" y="846"/>
                  </a:lnTo>
                  <a:lnTo>
                    <a:pt x="4194" y="858"/>
                  </a:lnTo>
                  <a:lnTo>
                    <a:pt x="4230" y="858"/>
                  </a:lnTo>
                  <a:lnTo>
                    <a:pt x="4224" y="882"/>
                  </a:lnTo>
                  <a:lnTo>
                    <a:pt x="4236" y="882"/>
                  </a:lnTo>
                  <a:lnTo>
                    <a:pt x="4248" y="888"/>
                  </a:lnTo>
                  <a:lnTo>
                    <a:pt x="4254" y="888"/>
                  </a:lnTo>
                  <a:lnTo>
                    <a:pt x="4278" y="900"/>
                  </a:lnTo>
                  <a:lnTo>
                    <a:pt x="4278" y="924"/>
                  </a:lnTo>
                  <a:lnTo>
                    <a:pt x="4266" y="948"/>
                  </a:lnTo>
                  <a:lnTo>
                    <a:pt x="4254" y="966"/>
                  </a:lnTo>
                  <a:lnTo>
                    <a:pt x="4248" y="978"/>
                  </a:lnTo>
                  <a:lnTo>
                    <a:pt x="4236" y="990"/>
                  </a:lnTo>
                  <a:lnTo>
                    <a:pt x="4218" y="996"/>
                  </a:lnTo>
                  <a:lnTo>
                    <a:pt x="4182" y="1014"/>
                  </a:lnTo>
                  <a:lnTo>
                    <a:pt x="4140" y="1026"/>
                  </a:lnTo>
                  <a:lnTo>
                    <a:pt x="4092" y="1050"/>
                  </a:lnTo>
                  <a:lnTo>
                    <a:pt x="4098" y="1056"/>
                  </a:lnTo>
                  <a:lnTo>
                    <a:pt x="4110" y="1062"/>
                  </a:lnTo>
                  <a:lnTo>
                    <a:pt x="4122" y="1074"/>
                  </a:lnTo>
                  <a:lnTo>
                    <a:pt x="4122" y="1080"/>
                  </a:lnTo>
                  <a:lnTo>
                    <a:pt x="4116" y="1086"/>
                  </a:lnTo>
                  <a:lnTo>
                    <a:pt x="4080" y="1098"/>
                  </a:lnTo>
                  <a:lnTo>
                    <a:pt x="4062" y="1098"/>
                  </a:lnTo>
                  <a:lnTo>
                    <a:pt x="3984" y="1110"/>
                  </a:lnTo>
                  <a:lnTo>
                    <a:pt x="3978" y="1128"/>
                  </a:lnTo>
                  <a:lnTo>
                    <a:pt x="3960" y="1110"/>
                  </a:lnTo>
                  <a:lnTo>
                    <a:pt x="3954" y="1110"/>
                  </a:lnTo>
                  <a:lnTo>
                    <a:pt x="3948" y="1104"/>
                  </a:lnTo>
                  <a:lnTo>
                    <a:pt x="3930" y="1104"/>
                  </a:lnTo>
                  <a:lnTo>
                    <a:pt x="3918" y="1098"/>
                  </a:lnTo>
                  <a:lnTo>
                    <a:pt x="3900" y="1098"/>
                  </a:lnTo>
                  <a:lnTo>
                    <a:pt x="3888" y="1104"/>
                  </a:lnTo>
                  <a:lnTo>
                    <a:pt x="3882" y="1110"/>
                  </a:lnTo>
                  <a:lnTo>
                    <a:pt x="3882" y="1122"/>
                  </a:lnTo>
                  <a:lnTo>
                    <a:pt x="3870" y="1122"/>
                  </a:lnTo>
                  <a:lnTo>
                    <a:pt x="3858" y="1128"/>
                  </a:lnTo>
                  <a:lnTo>
                    <a:pt x="3840" y="1134"/>
                  </a:lnTo>
                  <a:lnTo>
                    <a:pt x="3828" y="1140"/>
                  </a:lnTo>
                  <a:lnTo>
                    <a:pt x="3822" y="1146"/>
                  </a:lnTo>
                  <a:lnTo>
                    <a:pt x="3816" y="1158"/>
                  </a:lnTo>
                  <a:lnTo>
                    <a:pt x="3816" y="1170"/>
                  </a:lnTo>
                  <a:lnTo>
                    <a:pt x="3822" y="1182"/>
                  </a:lnTo>
                  <a:lnTo>
                    <a:pt x="3834" y="1188"/>
                  </a:lnTo>
                  <a:lnTo>
                    <a:pt x="3864" y="1188"/>
                  </a:lnTo>
                  <a:lnTo>
                    <a:pt x="3876" y="1182"/>
                  </a:lnTo>
                  <a:lnTo>
                    <a:pt x="3894" y="1182"/>
                  </a:lnTo>
                  <a:lnTo>
                    <a:pt x="3906" y="1176"/>
                  </a:lnTo>
                  <a:lnTo>
                    <a:pt x="3924" y="1170"/>
                  </a:lnTo>
                  <a:lnTo>
                    <a:pt x="3936" y="1164"/>
                  </a:lnTo>
                  <a:lnTo>
                    <a:pt x="3966" y="1164"/>
                  </a:lnTo>
                  <a:lnTo>
                    <a:pt x="3978" y="1176"/>
                  </a:lnTo>
                  <a:lnTo>
                    <a:pt x="3996" y="1176"/>
                  </a:lnTo>
                  <a:lnTo>
                    <a:pt x="4002" y="1170"/>
                  </a:lnTo>
                  <a:lnTo>
                    <a:pt x="4002" y="1152"/>
                  </a:lnTo>
                  <a:lnTo>
                    <a:pt x="4026" y="1128"/>
                  </a:lnTo>
                  <a:lnTo>
                    <a:pt x="4014" y="1140"/>
                  </a:lnTo>
                  <a:lnTo>
                    <a:pt x="4014" y="1146"/>
                  </a:lnTo>
                  <a:lnTo>
                    <a:pt x="4020" y="1152"/>
                  </a:lnTo>
                  <a:lnTo>
                    <a:pt x="4086" y="1152"/>
                  </a:lnTo>
                  <a:lnTo>
                    <a:pt x="4080" y="1158"/>
                  </a:lnTo>
                  <a:lnTo>
                    <a:pt x="4068" y="1164"/>
                  </a:lnTo>
                  <a:lnTo>
                    <a:pt x="4062" y="1170"/>
                  </a:lnTo>
                  <a:lnTo>
                    <a:pt x="4062" y="1176"/>
                  </a:lnTo>
                  <a:lnTo>
                    <a:pt x="4068" y="1182"/>
                  </a:lnTo>
                  <a:lnTo>
                    <a:pt x="4080" y="1182"/>
                  </a:lnTo>
                  <a:lnTo>
                    <a:pt x="4086" y="1188"/>
                  </a:lnTo>
                  <a:lnTo>
                    <a:pt x="4098" y="1188"/>
                  </a:lnTo>
                  <a:lnTo>
                    <a:pt x="4086" y="1200"/>
                  </a:lnTo>
                  <a:lnTo>
                    <a:pt x="4086" y="1206"/>
                  </a:lnTo>
                  <a:lnTo>
                    <a:pt x="4092" y="1212"/>
                  </a:lnTo>
                  <a:lnTo>
                    <a:pt x="4116" y="1224"/>
                  </a:lnTo>
                  <a:lnTo>
                    <a:pt x="4146" y="1224"/>
                  </a:lnTo>
                  <a:lnTo>
                    <a:pt x="4098" y="1242"/>
                  </a:lnTo>
                  <a:lnTo>
                    <a:pt x="4098" y="1248"/>
                  </a:lnTo>
                  <a:lnTo>
                    <a:pt x="4110" y="1260"/>
                  </a:lnTo>
                  <a:lnTo>
                    <a:pt x="4110" y="1266"/>
                  </a:lnTo>
                  <a:lnTo>
                    <a:pt x="4116" y="1272"/>
                  </a:lnTo>
                  <a:lnTo>
                    <a:pt x="4122" y="1266"/>
                  </a:lnTo>
                  <a:lnTo>
                    <a:pt x="4128" y="1266"/>
                  </a:lnTo>
                  <a:lnTo>
                    <a:pt x="4140" y="1260"/>
                  </a:lnTo>
                  <a:lnTo>
                    <a:pt x="4146" y="1272"/>
                  </a:lnTo>
                  <a:lnTo>
                    <a:pt x="4158" y="1284"/>
                  </a:lnTo>
                  <a:lnTo>
                    <a:pt x="4182" y="1284"/>
                  </a:lnTo>
                  <a:lnTo>
                    <a:pt x="4194" y="1290"/>
                  </a:lnTo>
                  <a:lnTo>
                    <a:pt x="4206" y="1290"/>
                  </a:lnTo>
                  <a:lnTo>
                    <a:pt x="4206" y="1308"/>
                  </a:lnTo>
                  <a:lnTo>
                    <a:pt x="4212" y="1314"/>
                  </a:lnTo>
                  <a:lnTo>
                    <a:pt x="4224" y="1320"/>
                  </a:lnTo>
                  <a:lnTo>
                    <a:pt x="4272" y="1320"/>
                  </a:lnTo>
                  <a:lnTo>
                    <a:pt x="4290" y="1326"/>
                  </a:lnTo>
                  <a:lnTo>
                    <a:pt x="4350" y="1356"/>
                  </a:lnTo>
                  <a:lnTo>
                    <a:pt x="4356" y="1362"/>
                  </a:lnTo>
                  <a:lnTo>
                    <a:pt x="4362" y="1362"/>
                  </a:lnTo>
                  <a:lnTo>
                    <a:pt x="4362" y="1356"/>
                  </a:lnTo>
                  <a:lnTo>
                    <a:pt x="4368" y="1350"/>
                  </a:lnTo>
                  <a:lnTo>
                    <a:pt x="4368" y="1320"/>
                  </a:lnTo>
                  <a:lnTo>
                    <a:pt x="4362" y="1308"/>
                  </a:lnTo>
                  <a:lnTo>
                    <a:pt x="4350" y="1296"/>
                  </a:lnTo>
                  <a:lnTo>
                    <a:pt x="4338" y="1290"/>
                  </a:lnTo>
                  <a:lnTo>
                    <a:pt x="4320" y="1272"/>
                  </a:lnTo>
                  <a:lnTo>
                    <a:pt x="4314" y="1272"/>
                  </a:lnTo>
                  <a:lnTo>
                    <a:pt x="4308" y="1260"/>
                  </a:lnTo>
                  <a:lnTo>
                    <a:pt x="4302" y="1254"/>
                  </a:lnTo>
                  <a:lnTo>
                    <a:pt x="4290" y="1230"/>
                  </a:lnTo>
                  <a:lnTo>
                    <a:pt x="4290" y="1224"/>
                  </a:lnTo>
                  <a:lnTo>
                    <a:pt x="4308" y="1224"/>
                  </a:lnTo>
                  <a:lnTo>
                    <a:pt x="4314" y="1230"/>
                  </a:lnTo>
                  <a:lnTo>
                    <a:pt x="4326" y="1236"/>
                  </a:lnTo>
                  <a:lnTo>
                    <a:pt x="4332" y="1242"/>
                  </a:lnTo>
                  <a:lnTo>
                    <a:pt x="4332" y="1212"/>
                  </a:lnTo>
                  <a:lnTo>
                    <a:pt x="4332" y="1218"/>
                  </a:lnTo>
                  <a:lnTo>
                    <a:pt x="4344" y="1230"/>
                  </a:lnTo>
                  <a:lnTo>
                    <a:pt x="4350" y="1242"/>
                  </a:lnTo>
                  <a:lnTo>
                    <a:pt x="4362" y="1254"/>
                  </a:lnTo>
                  <a:lnTo>
                    <a:pt x="4374" y="1254"/>
                  </a:lnTo>
                  <a:lnTo>
                    <a:pt x="4386" y="1248"/>
                  </a:lnTo>
                  <a:lnTo>
                    <a:pt x="4398" y="1248"/>
                  </a:lnTo>
                  <a:lnTo>
                    <a:pt x="4398" y="1272"/>
                  </a:lnTo>
                  <a:lnTo>
                    <a:pt x="4404" y="1278"/>
                  </a:lnTo>
                  <a:lnTo>
                    <a:pt x="4416" y="1278"/>
                  </a:lnTo>
                  <a:lnTo>
                    <a:pt x="4428" y="1290"/>
                  </a:lnTo>
                  <a:lnTo>
                    <a:pt x="4452" y="1272"/>
                  </a:lnTo>
                  <a:lnTo>
                    <a:pt x="4464" y="1284"/>
                  </a:lnTo>
                  <a:lnTo>
                    <a:pt x="4470" y="1284"/>
                  </a:lnTo>
                  <a:lnTo>
                    <a:pt x="4476" y="1278"/>
                  </a:lnTo>
                  <a:lnTo>
                    <a:pt x="4476" y="1260"/>
                  </a:lnTo>
                  <a:lnTo>
                    <a:pt x="4470" y="1254"/>
                  </a:lnTo>
                  <a:lnTo>
                    <a:pt x="4488" y="1212"/>
                  </a:lnTo>
                  <a:lnTo>
                    <a:pt x="4488" y="1236"/>
                  </a:lnTo>
                  <a:lnTo>
                    <a:pt x="4500" y="1248"/>
                  </a:lnTo>
                  <a:lnTo>
                    <a:pt x="4512" y="1236"/>
                  </a:lnTo>
                  <a:lnTo>
                    <a:pt x="4518" y="1218"/>
                  </a:lnTo>
                  <a:lnTo>
                    <a:pt x="4518" y="1206"/>
                  </a:lnTo>
                  <a:lnTo>
                    <a:pt x="4494" y="1182"/>
                  </a:lnTo>
                  <a:lnTo>
                    <a:pt x="4518" y="1176"/>
                  </a:lnTo>
                  <a:lnTo>
                    <a:pt x="4500" y="1164"/>
                  </a:lnTo>
                  <a:lnTo>
                    <a:pt x="4500" y="1146"/>
                  </a:lnTo>
                  <a:lnTo>
                    <a:pt x="4470" y="1146"/>
                  </a:lnTo>
                  <a:lnTo>
                    <a:pt x="4470" y="1134"/>
                  </a:lnTo>
                  <a:lnTo>
                    <a:pt x="4446" y="1134"/>
                  </a:lnTo>
                  <a:lnTo>
                    <a:pt x="4446" y="1080"/>
                  </a:lnTo>
                  <a:lnTo>
                    <a:pt x="4416" y="1086"/>
                  </a:lnTo>
                  <a:lnTo>
                    <a:pt x="4410" y="1080"/>
                  </a:lnTo>
                  <a:lnTo>
                    <a:pt x="4410" y="1056"/>
                  </a:lnTo>
                  <a:lnTo>
                    <a:pt x="4416" y="1050"/>
                  </a:lnTo>
                  <a:lnTo>
                    <a:pt x="4428" y="1050"/>
                  </a:lnTo>
                  <a:lnTo>
                    <a:pt x="4434" y="1056"/>
                  </a:lnTo>
                  <a:lnTo>
                    <a:pt x="4446" y="1062"/>
                  </a:lnTo>
                  <a:lnTo>
                    <a:pt x="4452" y="1068"/>
                  </a:lnTo>
                  <a:lnTo>
                    <a:pt x="4458" y="1068"/>
                  </a:lnTo>
                  <a:lnTo>
                    <a:pt x="4464" y="1062"/>
                  </a:lnTo>
                  <a:lnTo>
                    <a:pt x="4464" y="1026"/>
                  </a:lnTo>
                  <a:lnTo>
                    <a:pt x="4488" y="1032"/>
                  </a:lnTo>
                  <a:lnTo>
                    <a:pt x="4524" y="1014"/>
                  </a:lnTo>
                  <a:lnTo>
                    <a:pt x="4524" y="1026"/>
                  </a:lnTo>
                  <a:lnTo>
                    <a:pt x="4530" y="1038"/>
                  </a:lnTo>
                  <a:lnTo>
                    <a:pt x="4530" y="1044"/>
                  </a:lnTo>
                  <a:lnTo>
                    <a:pt x="4536" y="1050"/>
                  </a:lnTo>
                  <a:lnTo>
                    <a:pt x="4548" y="1044"/>
                  </a:lnTo>
                  <a:lnTo>
                    <a:pt x="4566" y="1044"/>
                  </a:lnTo>
                  <a:lnTo>
                    <a:pt x="4554" y="1062"/>
                  </a:lnTo>
                  <a:lnTo>
                    <a:pt x="4578" y="1062"/>
                  </a:lnTo>
                  <a:lnTo>
                    <a:pt x="4566" y="1092"/>
                  </a:lnTo>
                  <a:lnTo>
                    <a:pt x="4566" y="1098"/>
                  </a:lnTo>
                  <a:lnTo>
                    <a:pt x="4584" y="1116"/>
                  </a:lnTo>
                  <a:lnTo>
                    <a:pt x="4590" y="1128"/>
                  </a:lnTo>
                  <a:lnTo>
                    <a:pt x="4614" y="1140"/>
                  </a:lnTo>
                  <a:lnTo>
                    <a:pt x="4626" y="1134"/>
                  </a:lnTo>
                  <a:lnTo>
                    <a:pt x="4638" y="1122"/>
                  </a:lnTo>
                  <a:lnTo>
                    <a:pt x="4656" y="1086"/>
                  </a:lnTo>
                  <a:lnTo>
                    <a:pt x="4656" y="1080"/>
                  </a:lnTo>
                  <a:lnTo>
                    <a:pt x="4662" y="1068"/>
                  </a:lnTo>
                  <a:lnTo>
                    <a:pt x="4668" y="1074"/>
                  </a:lnTo>
                  <a:lnTo>
                    <a:pt x="4680" y="1080"/>
                  </a:lnTo>
                  <a:lnTo>
                    <a:pt x="4692" y="1080"/>
                  </a:lnTo>
                  <a:lnTo>
                    <a:pt x="4698" y="1086"/>
                  </a:lnTo>
                  <a:lnTo>
                    <a:pt x="4710" y="1080"/>
                  </a:lnTo>
                  <a:lnTo>
                    <a:pt x="4722" y="1068"/>
                  </a:lnTo>
                  <a:lnTo>
                    <a:pt x="4728" y="1056"/>
                  </a:lnTo>
                  <a:lnTo>
                    <a:pt x="4728" y="1038"/>
                  </a:lnTo>
                  <a:lnTo>
                    <a:pt x="4794" y="1038"/>
                  </a:lnTo>
                  <a:lnTo>
                    <a:pt x="4806" y="1026"/>
                  </a:lnTo>
                  <a:lnTo>
                    <a:pt x="4812" y="1014"/>
                  </a:lnTo>
                  <a:lnTo>
                    <a:pt x="4800" y="1002"/>
                  </a:lnTo>
                  <a:lnTo>
                    <a:pt x="4788" y="996"/>
                  </a:lnTo>
                  <a:lnTo>
                    <a:pt x="4758" y="996"/>
                  </a:lnTo>
                  <a:close/>
                  <a:moveTo>
                    <a:pt x="4476" y="1308"/>
                  </a:moveTo>
                  <a:lnTo>
                    <a:pt x="4446" y="1308"/>
                  </a:lnTo>
                  <a:lnTo>
                    <a:pt x="4440" y="1326"/>
                  </a:lnTo>
                  <a:lnTo>
                    <a:pt x="4476" y="1320"/>
                  </a:lnTo>
                  <a:lnTo>
                    <a:pt x="4476" y="1308"/>
                  </a:lnTo>
                  <a:close/>
                  <a:moveTo>
                    <a:pt x="4140" y="1290"/>
                  </a:moveTo>
                  <a:lnTo>
                    <a:pt x="4134" y="1290"/>
                  </a:lnTo>
                  <a:lnTo>
                    <a:pt x="4128" y="1296"/>
                  </a:lnTo>
                  <a:lnTo>
                    <a:pt x="4128" y="1308"/>
                  </a:lnTo>
                  <a:lnTo>
                    <a:pt x="4134" y="1314"/>
                  </a:lnTo>
                  <a:lnTo>
                    <a:pt x="4158" y="1314"/>
                  </a:lnTo>
                  <a:lnTo>
                    <a:pt x="4164" y="1308"/>
                  </a:lnTo>
                  <a:lnTo>
                    <a:pt x="4164" y="1296"/>
                  </a:lnTo>
                  <a:lnTo>
                    <a:pt x="4158" y="1290"/>
                  </a:lnTo>
                  <a:lnTo>
                    <a:pt x="4140" y="1290"/>
                  </a:lnTo>
                  <a:close/>
                  <a:moveTo>
                    <a:pt x="3834" y="1242"/>
                  </a:moveTo>
                  <a:lnTo>
                    <a:pt x="3840" y="1236"/>
                  </a:lnTo>
                  <a:lnTo>
                    <a:pt x="3834" y="1230"/>
                  </a:lnTo>
                  <a:lnTo>
                    <a:pt x="3828" y="1230"/>
                  </a:lnTo>
                  <a:lnTo>
                    <a:pt x="3822" y="1224"/>
                  </a:lnTo>
                  <a:lnTo>
                    <a:pt x="3810" y="1224"/>
                  </a:lnTo>
                  <a:lnTo>
                    <a:pt x="3810" y="1236"/>
                  </a:lnTo>
                  <a:lnTo>
                    <a:pt x="3816" y="1242"/>
                  </a:lnTo>
                  <a:lnTo>
                    <a:pt x="3816" y="1248"/>
                  </a:lnTo>
                  <a:lnTo>
                    <a:pt x="3828" y="1248"/>
                  </a:lnTo>
                  <a:lnTo>
                    <a:pt x="3834" y="1242"/>
                  </a:lnTo>
                  <a:close/>
                  <a:moveTo>
                    <a:pt x="4206" y="1452"/>
                  </a:moveTo>
                  <a:lnTo>
                    <a:pt x="4170" y="1452"/>
                  </a:lnTo>
                  <a:lnTo>
                    <a:pt x="4206" y="1476"/>
                  </a:lnTo>
                  <a:lnTo>
                    <a:pt x="4218" y="1470"/>
                  </a:lnTo>
                  <a:lnTo>
                    <a:pt x="4218" y="1458"/>
                  </a:lnTo>
                  <a:lnTo>
                    <a:pt x="4212" y="1458"/>
                  </a:lnTo>
                  <a:lnTo>
                    <a:pt x="4206" y="1452"/>
                  </a:lnTo>
                  <a:close/>
                  <a:moveTo>
                    <a:pt x="4170" y="870"/>
                  </a:moveTo>
                  <a:lnTo>
                    <a:pt x="4152" y="870"/>
                  </a:lnTo>
                  <a:lnTo>
                    <a:pt x="4152" y="876"/>
                  </a:lnTo>
                  <a:lnTo>
                    <a:pt x="4158" y="882"/>
                  </a:lnTo>
                  <a:lnTo>
                    <a:pt x="4164" y="882"/>
                  </a:lnTo>
                  <a:lnTo>
                    <a:pt x="4170" y="888"/>
                  </a:lnTo>
                  <a:lnTo>
                    <a:pt x="4182" y="882"/>
                  </a:lnTo>
                  <a:lnTo>
                    <a:pt x="4188" y="882"/>
                  </a:lnTo>
                  <a:lnTo>
                    <a:pt x="4194" y="876"/>
                  </a:lnTo>
                  <a:lnTo>
                    <a:pt x="4188" y="870"/>
                  </a:lnTo>
                  <a:lnTo>
                    <a:pt x="4170" y="870"/>
                  </a:lnTo>
                  <a:close/>
                  <a:moveTo>
                    <a:pt x="4170" y="936"/>
                  </a:moveTo>
                  <a:lnTo>
                    <a:pt x="4236" y="936"/>
                  </a:lnTo>
                  <a:lnTo>
                    <a:pt x="4236" y="918"/>
                  </a:lnTo>
                  <a:lnTo>
                    <a:pt x="4188" y="918"/>
                  </a:lnTo>
                  <a:lnTo>
                    <a:pt x="4170" y="936"/>
                  </a:lnTo>
                  <a:close/>
                  <a:moveTo>
                    <a:pt x="5574" y="36"/>
                  </a:moveTo>
                  <a:lnTo>
                    <a:pt x="5490" y="36"/>
                  </a:lnTo>
                  <a:lnTo>
                    <a:pt x="5496" y="24"/>
                  </a:lnTo>
                  <a:lnTo>
                    <a:pt x="5490" y="24"/>
                  </a:lnTo>
                  <a:lnTo>
                    <a:pt x="5484" y="18"/>
                  </a:lnTo>
                  <a:lnTo>
                    <a:pt x="5448" y="18"/>
                  </a:lnTo>
                  <a:lnTo>
                    <a:pt x="5430" y="12"/>
                  </a:lnTo>
                  <a:lnTo>
                    <a:pt x="5400" y="12"/>
                  </a:lnTo>
                  <a:lnTo>
                    <a:pt x="5364" y="18"/>
                  </a:lnTo>
                  <a:lnTo>
                    <a:pt x="5334" y="30"/>
                  </a:lnTo>
                  <a:lnTo>
                    <a:pt x="5304" y="36"/>
                  </a:lnTo>
                  <a:lnTo>
                    <a:pt x="5292" y="36"/>
                  </a:lnTo>
                  <a:lnTo>
                    <a:pt x="5346" y="12"/>
                  </a:lnTo>
                  <a:lnTo>
                    <a:pt x="5274" y="18"/>
                  </a:lnTo>
                  <a:lnTo>
                    <a:pt x="5268" y="18"/>
                  </a:lnTo>
                  <a:lnTo>
                    <a:pt x="5262" y="12"/>
                  </a:lnTo>
                  <a:lnTo>
                    <a:pt x="5250" y="12"/>
                  </a:lnTo>
                  <a:lnTo>
                    <a:pt x="5226" y="0"/>
                  </a:lnTo>
                  <a:lnTo>
                    <a:pt x="5196" y="0"/>
                  </a:lnTo>
                  <a:lnTo>
                    <a:pt x="5190" y="6"/>
                  </a:lnTo>
                  <a:lnTo>
                    <a:pt x="5184" y="18"/>
                  </a:lnTo>
                  <a:lnTo>
                    <a:pt x="5178" y="18"/>
                  </a:lnTo>
                  <a:lnTo>
                    <a:pt x="5172" y="12"/>
                  </a:lnTo>
                  <a:lnTo>
                    <a:pt x="5160" y="6"/>
                  </a:lnTo>
                  <a:lnTo>
                    <a:pt x="5148" y="6"/>
                  </a:lnTo>
                  <a:lnTo>
                    <a:pt x="5136" y="0"/>
                  </a:lnTo>
                  <a:lnTo>
                    <a:pt x="5124" y="0"/>
                  </a:lnTo>
                  <a:lnTo>
                    <a:pt x="5112" y="6"/>
                  </a:lnTo>
                  <a:lnTo>
                    <a:pt x="5106" y="12"/>
                  </a:lnTo>
                  <a:lnTo>
                    <a:pt x="5094" y="18"/>
                  </a:lnTo>
                  <a:lnTo>
                    <a:pt x="5088" y="24"/>
                  </a:lnTo>
                  <a:lnTo>
                    <a:pt x="5046" y="12"/>
                  </a:lnTo>
                  <a:lnTo>
                    <a:pt x="4938" y="6"/>
                  </a:lnTo>
                  <a:lnTo>
                    <a:pt x="4968" y="36"/>
                  </a:lnTo>
                  <a:lnTo>
                    <a:pt x="4902" y="12"/>
                  </a:lnTo>
                  <a:lnTo>
                    <a:pt x="4842" y="24"/>
                  </a:lnTo>
                  <a:lnTo>
                    <a:pt x="4830" y="24"/>
                  </a:lnTo>
                  <a:lnTo>
                    <a:pt x="4812" y="18"/>
                  </a:lnTo>
                  <a:lnTo>
                    <a:pt x="4746" y="18"/>
                  </a:lnTo>
                  <a:lnTo>
                    <a:pt x="4710" y="24"/>
                  </a:lnTo>
                  <a:lnTo>
                    <a:pt x="4686" y="36"/>
                  </a:lnTo>
                  <a:lnTo>
                    <a:pt x="4674" y="36"/>
                  </a:lnTo>
                  <a:lnTo>
                    <a:pt x="4764" y="60"/>
                  </a:lnTo>
                  <a:lnTo>
                    <a:pt x="4674" y="48"/>
                  </a:lnTo>
                  <a:lnTo>
                    <a:pt x="4662" y="48"/>
                  </a:lnTo>
                  <a:lnTo>
                    <a:pt x="4590" y="36"/>
                  </a:lnTo>
                  <a:lnTo>
                    <a:pt x="4542" y="36"/>
                  </a:lnTo>
                  <a:lnTo>
                    <a:pt x="4530" y="48"/>
                  </a:lnTo>
                  <a:lnTo>
                    <a:pt x="4530" y="60"/>
                  </a:lnTo>
                  <a:lnTo>
                    <a:pt x="4512" y="60"/>
                  </a:lnTo>
                  <a:lnTo>
                    <a:pt x="4482" y="54"/>
                  </a:lnTo>
                  <a:lnTo>
                    <a:pt x="4392" y="54"/>
                  </a:lnTo>
                  <a:lnTo>
                    <a:pt x="4350" y="60"/>
                  </a:lnTo>
                  <a:lnTo>
                    <a:pt x="4302" y="66"/>
                  </a:lnTo>
                  <a:lnTo>
                    <a:pt x="4260" y="66"/>
                  </a:lnTo>
                  <a:lnTo>
                    <a:pt x="4242" y="72"/>
                  </a:lnTo>
                  <a:lnTo>
                    <a:pt x="4260" y="72"/>
                  </a:lnTo>
                  <a:lnTo>
                    <a:pt x="4266" y="78"/>
                  </a:lnTo>
                  <a:lnTo>
                    <a:pt x="4278" y="78"/>
                  </a:lnTo>
                  <a:lnTo>
                    <a:pt x="4362" y="84"/>
                  </a:lnTo>
                  <a:lnTo>
                    <a:pt x="4278" y="96"/>
                  </a:lnTo>
                  <a:lnTo>
                    <a:pt x="4284" y="96"/>
                  </a:lnTo>
                  <a:lnTo>
                    <a:pt x="4290" y="102"/>
                  </a:lnTo>
                  <a:lnTo>
                    <a:pt x="4314" y="114"/>
                  </a:lnTo>
                  <a:lnTo>
                    <a:pt x="4338" y="114"/>
                  </a:lnTo>
                  <a:lnTo>
                    <a:pt x="4356" y="108"/>
                  </a:lnTo>
                  <a:lnTo>
                    <a:pt x="4392" y="108"/>
                  </a:lnTo>
                  <a:lnTo>
                    <a:pt x="4398" y="102"/>
                  </a:lnTo>
                  <a:lnTo>
                    <a:pt x="4410" y="102"/>
                  </a:lnTo>
                  <a:lnTo>
                    <a:pt x="4416" y="96"/>
                  </a:lnTo>
                  <a:lnTo>
                    <a:pt x="4440" y="96"/>
                  </a:lnTo>
                  <a:lnTo>
                    <a:pt x="4458" y="90"/>
                  </a:lnTo>
                  <a:lnTo>
                    <a:pt x="4500" y="90"/>
                  </a:lnTo>
                  <a:lnTo>
                    <a:pt x="4518" y="96"/>
                  </a:lnTo>
                  <a:lnTo>
                    <a:pt x="4536" y="96"/>
                  </a:lnTo>
                  <a:lnTo>
                    <a:pt x="4548" y="102"/>
                  </a:lnTo>
                  <a:lnTo>
                    <a:pt x="4560" y="102"/>
                  </a:lnTo>
                  <a:lnTo>
                    <a:pt x="4494" y="102"/>
                  </a:lnTo>
                  <a:lnTo>
                    <a:pt x="4482" y="108"/>
                  </a:lnTo>
                  <a:lnTo>
                    <a:pt x="4458" y="108"/>
                  </a:lnTo>
                  <a:lnTo>
                    <a:pt x="4446" y="114"/>
                  </a:lnTo>
                  <a:lnTo>
                    <a:pt x="4434" y="114"/>
                  </a:lnTo>
                  <a:lnTo>
                    <a:pt x="4422" y="120"/>
                  </a:lnTo>
                  <a:lnTo>
                    <a:pt x="4410" y="120"/>
                  </a:lnTo>
                  <a:lnTo>
                    <a:pt x="4404" y="126"/>
                  </a:lnTo>
                  <a:lnTo>
                    <a:pt x="4398" y="126"/>
                  </a:lnTo>
                  <a:lnTo>
                    <a:pt x="4434" y="126"/>
                  </a:lnTo>
                  <a:lnTo>
                    <a:pt x="4452" y="132"/>
                  </a:lnTo>
                  <a:lnTo>
                    <a:pt x="4488" y="132"/>
                  </a:lnTo>
                  <a:lnTo>
                    <a:pt x="4500" y="126"/>
                  </a:lnTo>
                  <a:lnTo>
                    <a:pt x="4506" y="126"/>
                  </a:lnTo>
                  <a:lnTo>
                    <a:pt x="4512" y="120"/>
                  </a:lnTo>
                  <a:lnTo>
                    <a:pt x="4638" y="120"/>
                  </a:lnTo>
                  <a:lnTo>
                    <a:pt x="4656" y="114"/>
                  </a:lnTo>
                  <a:lnTo>
                    <a:pt x="4680" y="114"/>
                  </a:lnTo>
                  <a:lnTo>
                    <a:pt x="4698" y="108"/>
                  </a:lnTo>
                  <a:lnTo>
                    <a:pt x="4710" y="108"/>
                  </a:lnTo>
                  <a:lnTo>
                    <a:pt x="4722" y="96"/>
                  </a:lnTo>
                  <a:lnTo>
                    <a:pt x="4734" y="96"/>
                  </a:lnTo>
                  <a:lnTo>
                    <a:pt x="4752" y="90"/>
                  </a:lnTo>
                  <a:lnTo>
                    <a:pt x="4770" y="90"/>
                  </a:lnTo>
                  <a:lnTo>
                    <a:pt x="4782" y="84"/>
                  </a:lnTo>
                  <a:lnTo>
                    <a:pt x="4830" y="84"/>
                  </a:lnTo>
                  <a:lnTo>
                    <a:pt x="4746" y="114"/>
                  </a:lnTo>
                  <a:lnTo>
                    <a:pt x="4782" y="114"/>
                  </a:lnTo>
                  <a:lnTo>
                    <a:pt x="4734" y="126"/>
                  </a:lnTo>
                  <a:lnTo>
                    <a:pt x="4716" y="126"/>
                  </a:lnTo>
                  <a:lnTo>
                    <a:pt x="4674" y="132"/>
                  </a:lnTo>
                  <a:lnTo>
                    <a:pt x="4620" y="132"/>
                  </a:lnTo>
                  <a:lnTo>
                    <a:pt x="4566" y="138"/>
                  </a:lnTo>
                  <a:lnTo>
                    <a:pt x="4536" y="138"/>
                  </a:lnTo>
                  <a:lnTo>
                    <a:pt x="4524" y="150"/>
                  </a:lnTo>
                  <a:lnTo>
                    <a:pt x="4524" y="156"/>
                  </a:lnTo>
                  <a:lnTo>
                    <a:pt x="4602" y="174"/>
                  </a:lnTo>
                  <a:lnTo>
                    <a:pt x="4596" y="174"/>
                  </a:lnTo>
                  <a:lnTo>
                    <a:pt x="4590" y="180"/>
                  </a:lnTo>
                  <a:lnTo>
                    <a:pt x="4578" y="180"/>
                  </a:lnTo>
                  <a:lnTo>
                    <a:pt x="4566" y="186"/>
                  </a:lnTo>
                  <a:lnTo>
                    <a:pt x="4542" y="186"/>
                  </a:lnTo>
                  <a:lnTo>
                    <a:pt x="4518" y="174"/>
                  </a:lnTo>
                  <a:lnTo>
                    <a:pt x="4500" y="162"/>
                  </a:lnTo>
                  <a:lnTo>
                    <a:pt x="4476" y="150"/>
                  </a:lnTo>
                  <a:lnTo>
                    <a:pt x="4470" y="144"/>
                  </a:lnTo>
                  <a:lnTo>
                    <a:pt x="4356" y="144"/>
                  </a:lnTo>
                  <a:lnTo>
                    <a:pt x="4350" y="150"/>
                  </a:lnTo>
                  <a:lnTo>
                    <a:pt x="4344" y="162"/>
                  </a:lnTo>
                  <a:lnTo>
                    <a:pt x="4338" y="168"/>
                  </a:lnTo>
                  <a:lnTo>
                    <a:pt x="4368" y="186"/>
                  </a:lnTo>
                  <a:lnTo>
                    <a:pt x="4386" y="204"/>
                  </a:lnTo>
                  <a:lnTo>
                    <a:pt x="4410" y="216"/>
                  </a:lnTo>
                  <a:lnTo>
                    <a:pt x="4458" y="216"/>
                  </a:lnTo>
                  <a:lnTo>
                    <a:pt x="4476" y="210"/>
                  </a:lnTo>
                  <a:lnTo>
                    <a:pt x="4488" y="210"/>
                  </a:lnTo>
                  <a:lnTo>
                    <a:pt x="4476" y="216"/>
                  </a:lnTo>
                  <a:lnTo>
                    <a:pt x="4470" y="228"/>
                  </a:lnTo>
                  <a:lnTo>
                    <a:pt x="4398" y="228"/>
                  </a:lnTo>
                  <a:lnTo>
                    <a:pt x="4380" y="222"/>
                  </a:lnTo>
                  <a:lnTo>
                    <a:pt x="4350" y="222"/>
                  </a:lnTo>
                  <a:lnTo>
                    <a:pt x="4314" y="228"/>
                  </a:lnTo>
                  <a:lnTo>
                    <a:pt x="4272" y="234"/>
                  </a:lnTo>
                  <a:lnTo>
                    <a:pt x="4230" y="234"/>
                  </a:lnTo>
                  <a:lnTo>
                    <a:pt x="4218" y="240"/>
                  </a:lnTo>
                  <a:lnTo>
                    <a:pt x="4200" y="246"/>
                  </a:lnTo>
                  <a:lnTo>
                    <a:pt x="4188" y="258"/>
                  </a:lnTo>
                  <a:lnTo>
                    <a:pt x="4176" y="264"/>
                  </a:lnTo>
                  <a:lnTo>
                    <a:pt x="4170" y="270"/>
                  </a:lnTo>
                  <a:lnTo>
                    <a:pt x="4164" y="270"/>
                  </a:lnTo>
                  <a:lnTo>
                    <a:pt x="4236" y="258"/>
                  </a:lnTo>
                  <a:lnTo>
                    <a:pt x="4236" y="276"/>
                  </a:lnTo>
                  <a:lnTo>
                    <a:pt x="4296" y="258"/>
                  </a:lnTo>
                  <a:lnTo>
                    <a:pt x="4224" y="288"/>
                  </a:lnTo>
                  <a:lnTo>
                    <a:pt x="4230" y="288"/>
                  </a:lnTo>
                  <a:lnTo>
                    <a:pt x="4236" y="294"/>
                  </a:lnTo>
                  <a:lnTo>
                    <a:pt x="4248" y="300"/>
                  </a:lnTo>
                  <a:lnTo>
                    <a:pt x="4278" y="300"/>
                  </a:lnTo>
                  <a:lnTo>
                    <a:pt x="4314" y="288"/>
                  </a:lnTo>
                  <a:lnTo>
                    <a:pt x="4326" y="288"/>
                  </a:lnTo>
                  <a:lnTo>
                    <a:pt x="4344" y="282"/>
                  </a:lnTo>
                  <a:lnTo>
                    <a:pt x="4350" y="276"/>
                  </a:lnTo>
                  <a:lnTo>
                    <a:pt x="4356" y="276"/>
                  </a:lnTo>
                  <a:lnTo>
                    <a:pt x="4254" y="312"/>
                  </a:lnTo>
                  <a:lnTo>
                    <a:pt x="4188" y="312"/>
                  </a:lnTo>
                  <a:lnTo>
                    <a:pt x="4176" y="288"/>
                  </a:lnTo>
                  <a:lnTo>
                    <a:pt x="4164" y="288"/>
                  </a:lnTo>
                  <a:lnTo>
                    <a:pt x="4146" y="282"/>
                  </a:lnTo>
                  <a:lnTo>
                    <a:pt x="4110" y="282"/>
                  </a:lnTo>
                  <a:lnTo>
                    <a:pt x="4104" y="288"/>
                  </a:lnTo>
                  <a:lnTo>
                    <a:pt x="4104" y="300"/>
                  </a:lnTo>
                  <a:lnTo>
                    <a:pt x="4110" y="312"/>
                  </a:lnTo>
                  <a:lnTo>
                    <a:pt x="4110" y="318"/>
                  </a:lnTo>
                  <a:lnTo>
                    <a:pt x="4116" y="324"/>
                  </a:lnTo>
                  <a:lnTo>
                    <a:pt x="4092" y="324"/>
                  </a:lnTo>
                  <a:lnTo>
                    <a:pt x="4074" y="330"/>
                  </a:lnTo>
                  <a:lnTo>
                    <a:pt x="4032" y="330"/>
                  </a:lnTo>
                  <a:lnTo>
                    <a:pt x="4020" y="336"/>
                  </a:lnTo>
                  <a:lnTo>
                    <a:pt x="4002" y="342"/>
                  </a:lnTo>
                  <a:lnTo>
                    <a:pt x="3990" y="348"/>
                  </a:lnTo>
                  <a:lnTo>
                    <a:pt x="3972" y="354"/>
                  </a:lnTo>
                  <a:lnTo>
                    <a:pt x="3936" y="354"/>
                  </a:lnTo>
                  <a:lnTo>
                    <a:pt x="3924" y="360"/>
                  </a:lnTo>
                  <a:lnTo>
                    <a:pt x="3918" y="360"/>
                  </a:lnTo>
                  <a:lnTo>
                    <a:pt x="3924" y="360"/>
                  </a:lnTo>
                  <a:lnTo>
                    <a:pt x="3936" y="366"/>
                  </a:lnTo>
                  <a:lnTo>
                    <a:pt x="3978" y="366"/>
                  </a:lnTo>
                  <a:lnTo>
                    <a:pt x="3990" y="360"/>
                  </a:lnTo>
                  <a:lnTo>
                    <a:pt x="3996" y="354"/>
                  </a:lnTo>
                  <a:lnTo>
                    <a:pt x="3984" y="372"/>
                  </a:lnTo>
                  <a:lnTo>
                    <a:pt x="4020" y="366"/>
                  </a:lnTo>
                  <a:lnTo>
                    <a:pt x="4044" y="354"/>
                  </a:lnTo>
                  <a:lnTo>
                    <a:pt x="4044" y="372"/>
                  </a:lnTo>
                  <a:lnTo>
                    <a:pt x="4074" y="366"/>
                  </a:lnTo>
                  <a:lnTo>
                    <a:pt x="4098" y="366"/>
                  </a:lnTo>
                  <a:lnTo>
                    <a:pt x="4098" y="372"/>
                  </a:lnTo>
                  <a:lnTo>
                    <a:pt x="4104" y="378"/>
                  </a:lnTo>
                  <a:lnTo>
                    <a:pt x="4122" y="378"/>
                  </a:lnTo>
                  <a:lnTo>
                    <a:pt x="4146" y="366"/>
                  </a:lnTo>
                  <a:lnTo>
                    <a:pt x="4152" y="366"/>
                  </a:lnTo>
                  <a:lnTo>
                    <a:pt x="4164" y="360"/>
                  </a:lnTo>
                  <a:lnTo>
                    <a:pt x="4170" y="372"/>
                  </a:lnTo>
                  <a:lnTo>
                    <a:pt x="4200" y="354"/>
                  </a:lnTo>
                  <a:lnTo>
                    <a:pt x="4206" y="360"/>
                  </a:lnTo>
                  <a:lnTo>
                    <a:pt x="4212" y="372"/>
                  </a:lnTo>
                  <a:lnTo>
                    <a:pt x="4224" y="372"/>
                  </a:lnTo>
                  <a:lnTo>
                    <a:pt x="4236" y="366"/>
                  </a:lnTo>
                  <a:lnTo>
                    <a:pt x="4242" y="360"/>
                  </a:lnTo>
                  <a:lnTo>
                    <a:pt x="4248" y="360"/>
                  </a:lnTo>
                  <a:lnTo>
                    <a:pt x="4254" y="366"/>
                  </a:lnTo>
                  <a:lnTo>
                    <a:pt x="4266" y="372"/>
                  </a:lnTo>
                  <a:lnTo>
                    <a:pt x="4284" y="372"/>
                  </a:lnTo>
                  <a:lnTo>
                    <a:pt x="4290" y="366"/>
                  </a:lnTo>
                  <a:lnTo>
                    <a:pt x="4290" y="360"/>
                  </a:lnTo>
                  <a:lnTo>
                    <a:pt x="4284" y="354"/>
                  </a:lnTo>
                  <a:lnTo>
                    <a:pt x="4338" y="372"/>
                  </a:lnTo>
                  <a:lnTo>
                    <a:pt x="4344" y="378"/>
                  </a:lnTo>
                  <a:lnTo>
                    <a:pt x="4350" y="390"/>
                  </a:lnTo>
                  <a:lnTo>
                    <a:pt x="4374" y="390"/>
                  </a:lnTo>
                  <a:lnTo>
                    <a:pt x="4410" y="378"/>
                  </a:lnTo>
                  <a:lnTo>
                    <a:pt x="4440" y="372"/>
                  </a:lnTo>
                  <a:lnTo>
                    <a:pt x="4476" y="372"/>
                  </a:lnTo>
                  <a:lnTo>
                    <a:pt x="4494" y="366"/>
                  </a:lnTo>
                  <a:lnTo>
                    <a:pt x="4506" y="360"/>
                  </a:lnTo>
                  <a:lnTo>
                    <a:pt x="4524" y="342"/>
                  </a:lnTo>
                  <a:lnTo>
                    <a:pt x="4464" y="342"/>
                  </a:lnTo>
                  <a:lnTo>
                    <a:pt x="4470" y="336"/>
                  </a:lnTo>
                  <a:lnTo>
                    <a:pt x="4470" y="330"/>
                  </a:lnTo>
                  <a:lnTo>
                    <a:pt x="4416" y="330"/>
                  </a:lnTo>
                  <a:lnTo>
                    <a:pt x="4362" y="318"/>
                  </a:lnTo>
                  <a:lnTo>
                    <a:pt x="4380" y="300"/>
                  </a:lnTo>
                  <a:lnTo>
                    <a:pt x="4440" y="318"/>
                  </a:lnTo>
                  <a:lnTo>
                    <a:pt x="4452" y="318"/>
                  </a:lnTo>
                  <a:lnTo>
                    <a:pt x="4488" y="312"/>
                  </a:lnTo>
                  <a:lnTo>
                    <a:pt x="4566" y="312"/>
                  </a:lnTo>
                  <a:lnTo>
                    <a:pt x="4578" y="300"/>
                  </a:lnTo>
                  <a:lnTo>
                    <a:pt x="4578" y="288"/>
                  </a:lnTo>
                  <a:lnTo>
                    <a:pt x="4584" y="288"/>
                  </a:lnTo>
                  <a:lnTo>
                    <a:pt x="4590" y="282"/>
                  </a:lnTo>
                  <a:lnTo>
                    <a:pt x="4608" y="282"/>
                  </a:lnTo>
                  <a:lnTo>
                    <a:pt x="4626" y="276"/>
                  </a:lnTo>
                  <a:lnTo>
                    <a:pt x="4662" y="276"/>
                  </a:lnTo>
                  <a:lnTo>
                    <a:pt x="4680" y="270"/>
                  </a:lnTo>
                  <a:lnTo>
                    <a:pt x="4710" y="270"/>
                  </a:lnTo>
                  <a:lnTo>
                    <a:pt x="4722" y="264"/>
                  </a:lnTo>
                  <a:lnTo>
                    <a:pt x="4728" y="264"/>
                  </a:lnTo>
                  <a:lnTo>
                    <a:pt x="4704" y="246"/>
                  </a:lnTo>
                  <a:lnTo>
                    <a:pt x="4746" y="246"/>
                  </a:lnTo>
                  <a:lnTo>
                    <a:pt x="4770" y="240"/>
                  </a:lnTo>
                  <a:lnTo>
                    <a:pt x="4782" y="234"/>
                  </a:lnTo>
                  <a:lnTo>
                    <a:pt x="4776" y="228"/>
                  </a:lnTo>
                  <a:lnTo>
                    <a:pt x="4770" y="228"/>
                  </a:lnTo>
                  <a:lnTo>
                    <a:pt x="4758" y="222"/>
                  </a:lnTo>
                  <a:lnTo>
                    <a:pt x="4746" y="222"/>
                  </a:lnTo>
                  <a:lnTo>
                    <a:pt x="4734" y="216"/>
                  </a:lnTo>
                  <a:lnTo>
                    <a:pt x="4686" y="216"/>
                  </a:lnTo>
                  <a:lnTo>
                    <a:pt x="4674" y="210"/>
                  </a:lnTo>
                  <a:lnTo>
                    <a:pt x="4662" y="210"/>
                  </a:lnTo>
                  <a:lnTo>
                    <a:pt x="4662" y="204"/>
                  </a:lnTo>
                  <a:lnTo>
                    <a:pt x="4674" y="198"/>
                  </a:lnTo>
                  <a:lnTo>
                    <a:pt x="4686" y="198"/>
                  </a:lnTo>
                  <a:lnTo>
                    <a:pt x="4704" y="192"/>
                  </a:lnTo>
                  <a:lnTo>
                    <a:pt x="4716" y="186"/>
                  </a:lnTo>
                  <a:lnTo>
                    <a:pt x="4764" y="186"/>
                  </a:lnTo>
                  <a:lnTo>
                    <a:pt x="4782" y="192"/>
                  </a:lnTo>
                  <a:lnTo>
                    <a:pt x="4860" y="192"/>
                  </a:lnTo>
                  <a:lnTo>
                    <a:pt x="4878" y="186"/>
                  </a:lnTo>
                  <a:lnTo>
                    <a:pt x="4902" y="186"/>
                  </a:lnTo>
                  <a:lnTo>
                    <a:pt x="4896" y="180"/>
                  </a:lnTo>
                  <a:lnTo>
                    <a:pt x="4878" y="180"/>
                  </a:lnTo>
                  <a:lnTo>
                    <a:pt x="4866" y="174"/>
                  </a:lnTo>
                  <a:lnTo>
                    <a:pt x="4872" y="168"/>
                  </a:lnTo>
                  <a:lnTo>
                    <a:pt x="4902" y="162"/>
                  </a:lnTo>
                  <a:lnTo>
                    <a:pt x="4944" y="168"/>
                  </a:lnTo>
                  <a:lnTo>
                    <a:pt x="4974" y="174"/>
                  </a:lnTo>
                  <a:lnTo>
                    <a:pt x="4986" y="174"/>
                  </a:lnTo>
                  <a:lnTo>
                    <a:pt x="4992" y="168"/>
                  </a:lnTo>
                  <a:lnTo>
                    <a:pt x="4992" y="150"/>
                  </a:lnTo>
                  <a:lnTo>
                    <a:pt x="5070" y="156"/>
                  </a:lnTo>
                  <a:lnTo>
                    <a:pt x="5070" y="132"/>
                  </a:lnTo>
                  <a:lnTo>
                    <a:pt x="5082" y="132"/>
                  </a:lnTo>
                  <a:lnTo>
                    <a:pt x="5094" y="138"/>
                  </a:lnTo>
                  <a:lnTo>
                    <a:pt x="5112" y="138"/>
                  </a:lnTo>
                  <a:lnTo>
                    <a:pt x="5136" y="126"/>
                  </a:lnTo>
                  <a:lnTo>
                    <a:pt x="5148" y="126"/>
                  </a:lnTo>
                  <a:lnTo>
                    <a:pt x="5154" y="120"/>
                  </a:lnTo>
                  <a:lnTo>
                    <a:pt x="5172" y="120"/>
                  </a:lnTo>
                  <a:lnTo>
                    <a:pt x="5208" y="114"/>
                  </a:lnTo>
                  <a:lnTo>
                    <a:pt x="5256" y="102"/>
                  </a:lnTo>
                  <a:lnTo>
                    <a:pt x="5298" y="96"/>
                  </a:lnTo>
                  <a:lnTo>
                    <a:pt x="5322" y="90"/>
                  </a:lnTo>
                  <a:lnTo>
                    <a:pt x="5340" y="90"/>
                  </a:lnTo>
                  <a:lnTo>
                    <a:pt x="5346" y="84"/>
                  </a:lnTo>
                  <a:lnTo>
                    <a:pt x="5238" y="84"/>
                  </a:lnTo>
                  <a:lnTo>
                    <a:pt x="5214" y="96"/>
                  </a:lnTo>
                  <a:lnTo>
                    <a:pt x="5142" y="96"/>
                  </a:lnTo>
                  <a:lnTo>
                    <a:pt x="5226" y="90"/>
                  </a:lnTo>
                  <a:lnTo>
                    <a:pt x="5220" y="78"/>
                  </a:lnTo>
                  <a:lnTo>
                    <a:pt x="5268" y="84"/>
                  </a:lnTo>
                  <a:lnTo>
                    <a:pt x="5274" y="78"/>
                  </a:lnTo>
                  <a:lnTo>
                    <a:pt x="5286" y="72"/>
                  </a:lnTo>
                  <a:lnTo>
                    <a:pt x="5358" y="72"/>
                  </a:lnTo>
                  <a:lnTo>
                    <a:pt x="5406" y="66"/>
                  </a:lnTo>
                  <a:lnTo>
                    <a:pt x="5454" y="66"/>
                  </a:lnTo>
                  <a:lnTo>
                    <a:pt x="5484" y="60"/>
                  </a:lnTo>
                  <a:lnTo>
                    <a:pt x="5496" y="60"/>
                  </a:lnTo>
                  <a:lnTo>
                    <a:pt x="5514" y="54"/>
                  </a:lnTo>
                  <a:lnTo>
                    <a:pt x="5532" y="54"/>
                  </a:lnTo>
                  <a:lnTo>
                    <a:pt x="5550" y="48"/>
                  </a:lnTo>
                  <a:lnTo>
                    <a:pt x="5562" y="42"/>
                  </a:lnTo>
                  <a:lnTo>
                    <a:pt x="5574" y="42"/>
                  </a:lnTo>
                  <a:lnTo>
                    <a:pt x="5574" y="36"/>
                  </a:lnTo>
                  <a:close/>
                  <a:moveTo>
                    <a:pt x="4032" y="966"/>
                  </a:moveTo>
                  <a:lnTo>
                    <a:pt x="4086" y="966"/>
                  </a:lnTo>
                  <a:lnTo>
                    <a:pt x="4134" y="942"/>
                  </a:lnTo>
                  <a:lnTo>
                    <a:pt x="4140" y="930"/>
                  </a:lnTo>
                  <a:lnTo>
                    <a:pt x="4134" y="918"/>
                  </a:lnTo>
                  <a:lnTo>
                    <a:pt x="4134" y="912"/>
                  </a:lnTo>
                  <a:lnTo>
                    <a:pt x="4122" y="906"/>
                  </a:lnTo>
                  <a:lnTo>
                    <a:pt x="4074" y="906"/>
                  </a:lnTo>
                  <a:lnTo>
                    <a:pt x="4062" y="912"/>
                  </a:lnTo>
                  <a:lnTo>
                    <a:pt x="4050" y="912"/>
                  </a:lnTo>
                  <a:lnTo>
                    <a:pt x="4026" y="924"/>
                  </a:lnTo>
                  <a:lnTo>
                    <a:pt x="4014" y="936"/>
                  </a:lnTo>
                  <a:lnTo>
                    <a:pt x="4002" y="942"/>
                  </a:lnTo>
                  <a:lnTo>
                    <a:pt x="4002" y="954"/>
                  </a:lnTo>
                  <a:lnTo>
                    <a:pt x="4014" y="960"/>
                  </a:lnTo>
                  <a:lnTo>
                    <a:pt x="4032" y="966"/>
                  </a:lnTo>
                  <a:close/>
                  <a:moveTo>
                    <a:pt x="4014" y="840"/>
                  </a:moveTo>
                  <a:lnTo>
                    <a:pt x="4002" y="840"/>
                  </a:lnTo>
                  <a:lnTo>
                    <a:pt x="3990" y="846"/>
                  </a:lnTo>
                  <a:lnTo>
                    <a:pt x="3984" y="852"/>
                  </a:lnTo>
                  <a:lnTo>
                    <a:pt x="3972" y="852"/>
                  </a:lnTo>
                  <a:lnTo>
                    <a:pt x="3990" y="852"/>
                  </a:lnTo>
                  <a:lnTo>
                    <a:pt x="4008" y="846"/>
                  </a:lnTo>
                  <a:lnTo>
                    <a:pt x="4026" y="846"/>
                  </a:lnTo>
                  <a:lnTo>
                    <a:pt x="4044" y="840"/>
                  </a:lnTo>
                  <a:lnTo>
                    <a:pt x="4050" y="834"/>
                  </a:lnTo>
                  <a:lnTo>
                    <a:pt x="4056" y="834"/>
                  </a:lnTo>
                  <a:lnTo>
                    <a:pt x="4068" y="822"/>
                  </a:lnTo>
                  <a:lnTo>
                    <a:pt x="4050" y="822"/>
                  </a:lnTo>
                  <a:lnTo>
                    <a:pt x="4044" y="828"/>
                  </a:lnTo>
                  <a:lnTo>
                    <a:pt x="4032" y="828"/>
                  </a:lnTo>
                  <a:lnTo>
                    <a:pt x="4020" y="834"/>
                  </a:lnTo>
                  <a:lnTo>
                    <a:pt x="4014" y="840"/>
                  </a:lnTo>
                  <a:close/>
                  <a:moveTo>
                    <a:pt x="4122" y="822"/>
                  </a:moveTo>
                  <a:lnTo>
                    <a:pt x="4104" y="822"/>
                  </a:lnTo>
                  <a:lnTo>
                    <a:pt x="4098" y="828"/>
                  </a:lnTo>
                  <a:lnTo>
                    <a:pt x="4098" y="840"/>
                  </a:lnTo>
                  <a:lnTo>
                    <a:pt x="4104" y="846"/>
                  </a:lnTo>
                  <a:lnTo>
                    <a:pt x="4110" y="840"/>
                  </a:lnTo>
                  <a:lnTo>
                    <a:pt x="4116" y="840"/>
                  </a:lnTo>
                  <a:lnTo>
                    <a:pt x="4128" y="828"/>
                  </a:lnTo>
                  <a:lnTo>
                    <a:pt x="4122" y="822"/>
                  </a:lnTo>
                  <a:close/>
                  <a:moveTo>
                    <a:pt x="3528" y="1062"/>
                  </a:moveTo>
                  <a:lnTo>
                    <a:pt x="3522" y="1062"/>
                  </a:lnTo>
                  <a:lnTo>
                    <a:pt x="3504" y="1080"/>
                  </a:lnTo>
                  <a:lnTo>
                    <a:pt x="3504" y="1086"/>
                  </a:lnTo>
                  <a:lnTo>
                    <a:pt x="3510" y="1092"/>
                  </a:lnTo>
                  <a:lnTo>
                    <a:pt x="3528" y="1092"/>
                  </a:lnTo>
                  <a:lnTo>
                    <a:pt x="3534" y="1086"/>
                  </a:lnTo>
                  <a:lnTo>
                    <a:pt x="3540" y="1074"/>
                  </a:lnTo>
                  <a:lnTo>
                    <a:pt x="3540" y="1068"/>
                  </a:lnTo>
                  <a:lnTo>
                    <a:pt x="3534" y="1062"/>
                  </a:lnTo>
                  <a:lnTo>
                    <a:pt x="3528" y="1062"/>
                  </a:lnTo>
                  <a:close/>
                  <a:moveTo>
                    <a:pt x="3588" y="1062"/>
                  </a:moveTo>
                  <a:lnTo>
                    <a:pt x="3582" y="1062"/>
                  </a:lnTo>
                  <a:lnTo>
                    <a:pt x="3576" y="1068"/>
                  </a:lnTo>
                  <a:lnTo>
                    <a:pt x="3576" y="1080"/>
                  </a:lnTo>
                  <a:lnTo>
                    <a:pt x="3582" y="1086"/>
                  </a:lnTo>
                  <a:lnTo>
                    <a:pt x="3594" y="1086"/>
                  </a:lnTo>
                  <a:lnTo>
                    <a:pt x="3600" y="1080"/>
                  </a:lnTo>
                  <a:lnTo>
                    <a:pt x="3600" y="1068"/>
                  </a:lnTo>
                  <a:lnTo>
                    <a:pt x="3588" y="1062"/>
                  </a:lnTo>
                  <a:close/>
                  <a:moveTo>
                    <a:pt x="3756" y="1242"/>
                  </a:moveTo>
                  <a:lnTo>
                    <a:pt x="3744" y="1248"/>
                  </a:lnTo>
                  <a:lnTo>
                    <a:pt x="3744" y="1260"/>
                  </a:lnTo>
                  <a:lnTo>
                    <a:pt x="3750" y="1266"/>
                  </a:lnTo>
                  <a:lnTo>
                    <a:pt x="3762" y="1272"/>
                  </a:lnTo>
                  <a:lnTo>
                    <a:pt x="3768" y="1272"/>
                  </a:lnTo>
                  <a:lnTo>
                    <a:pt x="3786" y="1254"/>
                  </a:lnTo>
                  <a:lnTo>
                    <a:pt x="3786" y="1242"/>
                  </a:lnTo>
                  <a:lnTo>
                    <a:pt x="3780" y="1236"/>
                  </a:lnTo>
                  <a:lnTo>
                    <a:pt x="3768" y="1236"/>
                  </a:lnTo>
                  <a:lnTo>
                    <a:pt x="3756" y="1242"/>
                  </a:lnTo>
                  <a:close/>
                  <a:moveTo>
                    <a:pt x="3984" y="2532"/>
                  </a:moveTo>
                  <a:lnTo>
                    <a:pt x="3948" y="2520"/>
                  </a:lnTo>
                  <a:lnTo>
                    <a:pt x="3942" y="2514"/>
                  </a:lnTo>
                  <a:lnTo>
                    <a:pt x="3936" y="2514"/>
                  </a:lnTo>
                  <a:lnTo>
                    <a:pt x="3924" y="2526"/>
                  </a:lnTo>
                  <a:lnTo>
                    <a:pt x="3930" y="2532"/>
                  </a:lnTo>
                  <a:lnTo>
                    <a:pt x="3942" y="2538"/>
                  </a:lnTo>
                  <a:lnTo>
                    <a:pt x="3948" y="2544"/>
                  </a:lnTo>
                  <a:lnTo>
                    <a:pt x="3954" y="2544"/>
                  </a:lnTo>
                  <a:lnTo>
                    <a:pt x="3960" y="2550"/>
                  </a:lnTo>
                  <a:lnTo>
                    <a:pt x="3996" y="2550"/>
                  </a:lnTo>
                  <a:lnTo>
                    <a:pt x="4008" y="2556"/>
                  </a:lnTo>
                  <a:lnTo>
                    <a:pt x="4020" y="2556"/>
                  </a:lnTo>
                  <a:lnTo>
                    <a:pt x="4038" y="2538"/>
                  </a:lnTo>
                  <a:lnTo>
                    <a:pt x="4008" y="2538"/>
                  </a:lnTo>
                  <a:lnTo>
                    <a:pt x="3984" y="2532"/>
                  </a:lnTo>
                  <a:close/>
                  <a:moveTo>
                    <a:pt x="4098" y="2280"/>
                  </a:moveTo>
                  <a:lnTo>
                    <a:pt x="4092" y="2280"/>
                  </a:lnTo>
                  <a:lnTo>
                    <a:pt x="4086" y="2274"/>
                  </a:lnTo>
                  <a:lnTo>
                    <a:pt x="4050" y="2274"/>
                  </a:lnTo>
                  <a:lnTo>
                    <a:pt x="4032" y="2268"/>
                  </a:lnTo>
                  <a:lnTo>
                    <a:pt x="3996" y="2268"/>
                  </a:lnTo>
                  <a:lnTo>
                    <a:pt x="4002" y="2274"/>
                  </a:lnTo>
                  <a:lnTo>
                    <a:pt x="4008" y="2274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2" y="2286"/>
                  </a:lnTo>
                  <a:lnTo>
                    <a:pt x="4032" y="2304"/>
                  </a:lnTo>
                  <a:lnTo>
                    <a:pt x="4044" y="2304"/>
                  </a:lnTo>
                  <a:lnTo>
                    <a:pt x="4080" y="2310"/>
                  </a:lnTo>
                  <a:lnTo>
                    <a:pt x="4128" y="2316"/>
                  </a:lnTo>
                  <a:lnTo>
                    <a:pt x="4164" y="2316"/>
                  </a:lnTo>
                  <a:lnTo>
                    <a:pt x="4170" y="2310"/>
                  </a:lnTo>
                  <a:lnTo>
                    <a:pt x="4170" y="2304"/>
                  </a:lnTo>
                  <a:lnTo>
                    <a:pt x="4164" y="2304"/>
                  </a:lnTo>
                  <a:lnTo>
                    <a:pt x="4152" y="2292"/>
                  </a:lnTo>
                  <a:lnTo>
                    <a:pt x="4128" y="2286"/>
                  </a:lnTo>
                  <a:lnTo>
                    <a:pt x="4098" y="2280"/>
                  </a:lnTo>
                  <a:close/>
                  <a:moveTo>
                    <a:pt x="4194" y="2550"/>
                  </a:moveTo>
                  <a:lnTo>
                    <a:pt x="4164" y="2550"/>
                  </a:lnTo>
                  <a:lnTo>
                    <a:pt x="4152" y="2556"/>
                  </a:lnTo>
                  <a:lnTo>
                    <a:pt x="4146" y="2562"/>
                  </a:lnTo>
                  <a:lnTo>
                    <a:pt x="4182" y="2526"/>
                  </a:lnTo>
                  <a:lnTo>
                    <a:pt x="4176" y="2520"/>
                  </a:lnTo>
                  <a:lnTo>
                    <a:pt x="4152" y="2520"/>
                  </a:lnTo>
                  <a:lnTo>
                    <a:pt x="4140" y="2526"/>
                  </a:lnTo>
                  <a:lnTo>
                    <a:pt x="4128" y="2538"/>
                  </a:lnTo>
                  <a:lnTo>
                    <a:pt x="4104" y="2574"/>
                  </a:lnTo>
                  <a:lnTo>
                    <a:pt x="4164" y="2568"/>
                  </a:lnTo>
                  <a:lnTo>
                    <a:pt x="4176" y="2568"/>
                  </a:lnTo>
                  <a:lnTo>
                    <a:pt x="4182" y="2562"/>
                  </a:lnTo>
                  <a:lnTo>
                    <a:pt x="4194" y="2562"/>
                  </a:lnTo>
                  <a:lnTo>
                    <a:pt x="4200" y="2556"/>
                  </a:lnTo>
                  <a:lnTo>
                    <a:pt x="4200" y="2550"/>
                  </a:lnTo>
                  <a:lnTo>
                    <a:pt x="4194" y="2550"/>
                  </a:lnTo>
                  <a:close/>
                  <a:moveTo>
                    <a:pt x="4590" y="1962"/>
                  </a:moveTo>
                  <a:lnTo>
                    <a:pt x="4578" y="1974"/>
                  </a:lnTo>
                  <a:lnTo>
                    <a:pt x="4578" y="1980"/>
                  </a:lnTo>
                  <a:lnTo>
                    <a:pt x="4572" y="1986"/>
                  </a:lnTo>
                  <a:lnTo>
                    <a:pt x="4566" y="1986"/>
                  </a:lnTo>
                  <a:lnTo>
                    <a:pt x="4554" y="1974"/>
                  </a:lnTo>
                  <a:lnTo>
                    <a:pt x="4554" y="1962"/>
                  </a:lnTo>
                  <a:lnTo>
                    <a:pt x="4566" y="1962"/>
                  </a:lnTo>
                  <a:lnTo>
                    <a:pt x="4572" y="1956"/>
                  </a:lnTo>
                  <a:lnTo>
                    <a:pt x="4566" y="1932"/>
                  </a:lnTo>
                  <a:lnTo>
                    <a:pt x="4536" y="1926"/>
                  </a:lnTo>
                  <a:lnTo>
                    <a:pt x="4530" y="1926"/>
                  </a:lnTo>
                  <a:lnTo>
                    <a:pt x="4524" y="1932"/>
                  </a:lnTo>
                  <a:lnTo>
                    <a:pt x="4512" y="1938"/>
                  </a:lnTo>
                  <a:lnTo>
                    <a:pt x="4494" y="1944"/>
                  </a:lnTo>
                  <a:lnTo>
                    <a:pt x="4470" y="1956"/>
                  </a:lnTo>
                  <a:lnTo>
                    <a:pt x="4464" y="1962"/>
                  </a:lnTo>
                  <a:lnTo>
                    <a:pt x="4458" y="1962"/>
                  </a:lnTo>
                  <a:lnTo>
                    <a:pt x="4446" y="1968"/>
                  </a:lnTo>
                  <a:lnTo>
                    <a:pt x="4434" y="1968"/>
                  </a:lnTo>
                  <a:lnTo>
                    <a:pt x="4416" y="1974"/>
                  </a:lnTo>
                  <a:lnTo>
                    <a:pt x="4404" y="1974"/>
                  </a:lnTo>
                  <a:lnTo>
                    <a:pt x="4374" y="1998"/>
                  </a:lnTo>
                  <a:lnTo>
                    <a:pt x="4386" y="1974"/>
                  </a:lnTo>
                  <a:lnTo>
                    <a:pt x="4362" y="1956"/>
                  </a:lnTo>
                  <a:lnTo>
                    <a:pt x="4398" y="1968"/>
                  </a:lnTo>
                  <a:lnTo>
                    <a:pt x="4410" y="1956"/>
                  </a:lnTo>
                  <a:lnTo>
                    <a:pt x="4440" y="1950"/>
                  </a:lnTo>
                  <a:lnTo>
                    <a:pt x="4440" y="1932"/>
                  </a:lnTo>
                  <a:lnTo>
                    <a:pt x="4494" y="1932"/>
                  </a:lnTo>
                  <a:lnTo>
                    <a:pt x="4518" y="1920"/>
                  </a:lnTo>
                  <a:lnTo>
                    <a:pt x="4524" y="1914"/>
                  </a:lnTo>
                  <a:lnTo>
                    <a:pt x="4536" y="1908"/>
                  </a:lnTo>
                  <a:lnTo>
                    <a:pt x="4608" y="1908"/>
                  </a:lnTo>
                  <a:lnTo>
                    <a:pt x="4602" y="1902"/>
                  </a:lnTo>
                  <a:lnTo>
                    <a:pt x="4596" y="1902"/>
                  </a:lnTo>
                  <a:lnTo>
                    <a:pt x="4584" y="1896"/>
                  </a:lnTo>
                  <a:lnTo>
                    <a:pt x="4578" y="1890"/>
                  </a:lnTo>
                  <a:lnTo>
                    <a:pt x="4578" y="1866"/>
                  </a:lnTo>
                  <a:lnTo>
                    <a:pt x="4572" y="1866"/>
                  </a:lnTo>
                  <a:lnTo>
                    <a:pt x="4566" y="1872"/>
                  </a:lnTo>
                  <a:lnTo>
                    <a:pt x="4542" y="1872"/>
                  </a:lnTo>
                  <a:lnTo>
                    <a:pt x="4530" y="1878"/>
                  </a:lnTo>
                  <a:lnTo>
                    <a:pt x="4518" y="1878"/>
                  </a:lnTo>
                  <a:lnTo>
                    <a:pt x="4518" y="1866"/>
                  </a:lnTo>
                  <a:lnTo>
                    <a:pt x="4512" y="1860"/>
                  </a:lnTo>
                  <a:lnTo>
                    <a:pt x="4452" y="1878"/>
                  </a:lnTo>
                  <a:lnTo>
                    <a:pt x="4458" y="1848"/>
                  </a:lnTo>
                  <a:lnTo>
                    <a:pt x="4410" y="1860"/>
                  </a:lnTo>
                  <a:lnTo>
                    <a:pt x="4416" y="1854"/>
                  </a:lnTo>
                  <a:lnTo>
                    <a:pt x="4422" y="1842"/>
                  </a:lnTo>
                  <a:lnTo>
                    <a:pt x="4440" y="1824"/>
                  </a:lnTo>
                  <a:lnTo>
                    <a:pt x="4446" y="1812"/>
                  </a:lnTo>
                  <a:lnTo>
                    <a:pt x="4446" y="1800"/>
                  </a:lnTo>
                  <a:lnTo>
                    <a:pt x="4434" y="1800"/>
                  </a:lnTo>
                  <a:lnTo>
                    <a:pt x="4422" y="1794"/>
                  </a:lnTo>
                  <a:lnTo>
                    <a:pt x="4398" y="1794"/>
                  </a:lnTo>
                  <a:lnTo>
                    <a:pt x="4404" y="1770"/>
                  </a:lnTo>
                  <a:lnTo>
                    <a:pt x="4368" y="1770"/>
                  </a:lnTo>
                  <a:lnTo>
                    <a:pt x="4380" y="1752"/>
                  </a:lnTo>
                  <a:lnTo>
                    <a:pt x="4356" y="1728"/>
                  </a:lnTo>
                  <a:lnTo>
                    <a:pt x="4368" y="1728"/>
                  </a:lnTo>
                  <a:lnTo>
                    <a:pt x="4380" y="1734"/>
                  </a:lnTo>
                  <a:lnTo>
                    <a:pt x="4404" y="1734"/>
                  </a:lnTo>
                  <a:lnTo>
                    <a:pt x="4410" y="1728"/>
                  </a:lnTo>
                  <a:lnTo>
                    <a:pt x="4422" y="1722"/>
                  </a:lnTo>
                  <a:lnTo>
                    <a:pt x="4434" y="1710"/>
                  </a:lnTo>
                  <a:lnTo>
                    <a:pt x="4440" y="1710"/>
                  </a:lnTo>
                  <a:lnTo>
                    <a:pt x="4398" y="1686"/>
                  </a:lnTo>
                  <a:lnTo>
                    <a:pt x="4446" y="1656"/>
                  </a:lnTo>
                  <a:lnTo>
                    <a:pt x="4398" y="1632"/>
                  </a:lnTo>
                  <a:lnTo>
                    <a:pt x="4350" y="1638"/>
                  </a:lnTo>
                  <a:lnTo>
                    <a:pt x="4404" y="1614"/>
                  </a:lnTo>
                  <a:lnTo>
                    <a:pt x="4368" y="1608"/>
                  </a:lnTo>
                  <a:lnTo>
                    <a:pt x="4410" y="1584"/>
                  </a:lnTo>
                  <a:lnTo>
                    <a:pt x="4404" y="1560"/>
                  </a:lnTo>
                  <a:lnTo>
                    <a:pt x="4374" y="1560"/>
                  </a:lnTo>
                  <a:lnTo>
                    <a:pt x="4380" y="1554"/>
                  </a:lnTo>
                  <a:lnTo>
                    <a:pt x="4392" y="1530"/>
                  </a:lnTo>
                  <a:lnTo>
                    <a:pt x="4374" y="1494"/>
                  </a:lnTo>
                  <a:lnTo>
                    <a:pt x="4362" y="1494"/>
                  </a:lnTo>
                  <a:lnTo>
                    <a:pt x="4374" y="1470"/>
                  </a:lnTo>
                  <a:lnTo>
                    <a:pt x="4362" y="1476"/>
                  </a:lnTo>
                  <a:lnTo>
                    <a:pt x="4356" y="1482"/>
                  </a:lnTo>
                  <a:lnTo>
                    <a:pt x="4344" y="1488"/>
                  </a:lnTo>
                  <a:lnTo>
                    <a:pt x="4332" y="1500"/>
                  </a:lnTo>
                  <a:lnTo>
                    <a:pt x="4332" y="1518"/>
                  </a:lnTo>
                  <a:lnTo>
                    <a:pt x="4302" y="1506"/>
                  </a:lnTo>
                  <a:lnTo>
                    <a:pt x="4308" y="1542"/>
                  </a:lnTo>
                  <a:lnTo>
                    <a:pt x="4284" y="1542"/>
                  </a:lnTo>
                  <a:lnTo>
                    <a:pt x="4272" y="1560"/>
                  </a:lnTo>
                  <a:lnTo>
                    <a:pt x="4278" y="1572"/>
                  </a:lnTo>
                  <a:lnTo>
                    <a:pt x="4254" y="1572"/>
                  </a:lnTo>
                  <a:lnTo>
                    <a:pt x="4230" y="1614"/>
                  </a:lnTo>
                  <a:lnTo>
                    <a:pt x="4218" y="1614"/>
                  </a:lnTo>
                  <a:lnTo>
                    <a:pt x="4236" y="1578"/>
                  </a:lnTo>
                  <a:lnTo>
                    <a:pt x="4224" y="1566"/>
                  </a:lnTo>
                  <a:lnTo>
                    <a:pt x="4212" y="1566"/>
                  </a:lnTo>
                  <a:lnTo>
                    <a:pt x="4194" y="1584"/>
                  </a:lnTo>
                  <a:lnTo>
                    <a:pt x="4182" y="1590"/>
                  </a:lnTo>
                  <a:lnTo>
                    <a:pt x="4176" y="1596"/>
                  </a:lnTo>
                  <a:lnTo>
                    <a:pt x="4164" y="1602"/>
                  </a:lnTo>
                  <a:lnTo>
                    <a:pt x="4158" y="1608"/>
                  </a:lnTo>
                  <a:lnTo>
                    <a:pt x="4146" y="1614"/>
                  </a:lnTo>
                  <a:lnTo>
                    <a:pt x="4140" y="1620"/>
                  </a:lnTo>
                  <a:lnTo>
                    <a:pt x="4116" y="1632"/>
                  </a:lnTo>
                  <a:lnTo>
                    <a:pt x="4110" y="1638"/>
                  </a:lnTo>
                  <a:lnTo>
                    <a:pt x="4116" y="1614"/>
                  </a:lnTo>
                  <a:lnTo>
                    <a:pt x="4116" y="1596"/>
                  </a:lnTo>
                  <a:lnTo>
                    <a:pt x="4080" y="1632"/>
                  </a:lnTo>
                  <a:lnTo>
                    <a:pt x="4014" y="1644"/>
                  </a:lnTo>
                  <a:lnTo>
                    <a:pt x="4074" y="1626"/>
                  </a:lnTo>
                  <a:lnTo>
                    <a:pt x="4080" y="1620"/>
                  </a:lnTo>
                  <a:lnTo>
                    <a:pt x="4092" y="1596"/>
                  </a:lnTo>
                  <a:lnTo>
                    <a:pt x="4098" y="1590"/>
                  </a:lnTo>
                  <a:lnTo>
                    <a:pt x="4098" y="1578"/>
                  </a:lnTo>
                  <a:lnTo>
                    <a:pt x="4092" y="1572"/>
                  </a:lnTo>
                  <a:lnTo>
                    <a:pt x="4050" y="1572"/>
                  </a:lnTo>
                  <a:lnTo>
                    <a:pt x="4038" y="1578"/>
                  </a:lnTo>
                  <a:lnTo>
                    <a:pt x="4032" y="1578"/>
                  </a:lnTo>
                  <a:lnTo>
                    <a:pt x="4020" y="1584"/>
                  </a:lnTo>
                  <a:lnTo>
                    <a:pt x="4002" y="1584"/>
                  </a:lnTo>
                  <a:lnTo>
                    <a:pt x="4002" y="1578"/>
                  </a:lnTo>
                  <a:lnTo>
                    <a:pt x="4008" y="1572"/>
                  </a:lnTo>
                  <a:lnTo>
                    <a:pt x="4020" y="1566"/>
                  </a:lnTo>
                  <a:lnTo>
                    <a:pt x="4026" y="1560"/>
                  </a:lnTo>
                  <a:lnTo>
                    <a:pt x="4032" y="1560"/>
                  </a:lnTo>
                  <a:lnTo>
                    <a:pt x="4032" y="1572"/>
                  </a:lnTo>
                  <a:lnTo>
                    <a:pt x="4050" y="1560"/>
                  </a:lnTo>
                  <a:lnTo>
                    <a:pt x="4044" y="1536"/>
                  </a:lnTo>
                  <a:lnTo>
                    <a:pt x="4050" y="1530"/>
                  </a:lnTo>
                  <a:lnTo>
                    <a:pt x="4062" y="1524"/>
                  </a:lnTo>
                  <a:lnTo>
                    <a:pt x="4074" y="1512"/>
                  </a:lnTo>
                  <a:lnTo>
                    <a:pt x="4074" y="1506"/>
                  </a:lnTo>
                  <a:lnTo>
                    <a:pt x="4068" y="1500"/>
                  </a:lnTo>
                  <a:lnTo>
                    <a:pt x="4056" y="1494"/>
                  </a:lnTo>
                  <a:lnTo>
                    <a:pt x="4044" y="1494"/>
                  </a:lnTo>
                  <a:lnTo>
                    <a:pt x="4032" y="1488"/>
                  </a:lnTo>
                  <a:lnTo>
                    <a:pt x="4014" y="1488"/>
                  </a:lnTo>
                  <a:lnTo>
                    <a:pt x="4044" y="1488"/>
                  </a:lnTo>
                  <a:lnTo>
                    <a:pt x="4056" y="1482"/>
                  </a:lnTo>
                  <a:lnTo>
                    <a:pt x="4074" y="1482"/>
                  </a:lnTo>
                  <a:lnTo>
                    <a:pt x="4086" y="1470"/>
                  </a:lnTo>
                  <a:lnTo>
                    <a:pt x="4098" y="1446"/>
                  </a:lnTo>
                  <a:lnTo>
                    <a:pt x="4104" y="1440"/>
                  </a:lnTo>
                  <a:lnTo>
                    <a:pt x="4110" y="1440"/>
                  </a:lnTo>
                  <a:lnTo>
                    <a:pt x="4122" y="1434"/>
                  </a:lnTo>
                  <a:lnTo>
                    <a:pt x="4128" y="1434"/>
                  </a:lnTo>
                  <a:lnTo>
                    <a:pt x="4134" y="1428"/>
                  </a:lnTo>
                  <a:lnTo>
                    <a:pt x="4122" y="1416"/>
                  </a:lnTo>
                  <a:lnTo>
                    <a:pt x="4110" y="1422"/>
                  </a:lnTo>
                  <a:lnTo>
                    <a:pt x="4098" y="1434"/>
                  </a:lnTo>
                  <a:lnTo>
                    <a:pt x="4092" y="1404"/>
                  </a:lnTo>
                  <a:lnTo>
                    <a:pt x="4068" y="1404"/>
                  </a:lnTo>
                  <a:lnTo>
                    <a:pt x="4050" y="1410"/>
                  </a:lnTo>
                  <a:lnTo>
                    <a:pt x="4026" y="1410"/>
                  </a:lnTo>
                  <a:lnTo>
                    <a:pt x="4020" y="1404"/>
                  </a:lnTo>
                  <a:lnTo>
                    <a:pt x="4020" y="1386"/>
                  </a:lnTo>
                  <a:lnTo>
                    <a:pt x="4038" y="1368"/>
                  </a:lnTo>
                  <a:lnTo>
                    <a:pt x="4032" y="1362"/>
                  </a:lnTo>
                  <a:lnTo>
                    <a:pt x="4014" y="1362"/>
                  </a:lnTo>
                  <a:lnTo>
                    <a:pt x="4008" y="1368"/>
                  </a:lnTo>
                  <a:lnTo>
                    <a:pt x="4020" y="1344"/>
                  </a:lnTo>
                  <a:lnTo>
                    <a:pt x="3984" y="1350"/>
                  </a:lnTo>
                  <a:lnTo>
                    <a:pt x="3984" y="1326"/>
                  </a:lnTo>
                  <a:lnTo>
                    <a:pt x="3978" y="1314"/>
                  </a:lnTo>
                  <a:lnTo>
                    <a:pt x="3972" y="1308"/>
                  </a:lnTo>
                  <a:lnTo>
                    <a:pt x="3948" y="1308"/>
                  </a:lnTo>
                  <a:lnTo>
                    <a:pt x="3930" y="1314"/>
                  </a:lnTo>
                  <a:lnTo>
                    <a:pt x="3906" y="1326"/>
                  </a:lnTo>
                  <a:lnTo>
                    <a:pt x="3900" y="1332"/>
                  </a:lnTo>
                  <a:lnTo>
                    <a:pt x="3894" y="1332"/>
                  </a:lnTo>
                  <a:lnTo>
                    <a:pt x="3888" y="1326"/>
                  </a:lnTo>
                  <a:lnTo>
                    <a:pt x="3876" y="1320"/>
                  </a:lnTo>
                  <a:lnTo>
                    <a:pt x="3864" y="1320"/>
                  </a:lnTo>
                  <a:lnTo>
                    <a:pt x="3852" y="1326"/>
                  </a:lnTo>
                  <a:lnTo>
                    <a:pt x="3846" y="1326"/>
                  </a:lnTo>
                  <a:lnTo>
                    <a:pt x="3834" y="1332"/>
                  </a:lnTo>
                  <a:lnTo>
                    <a:pt x="3822" y="1326"/>
                  </a:lnTo>
                  <a:lnTo>
                    <a:pt x="3762" y="1302"/>
                  </a:lnTo>
                  <a:lnTo>
                    <a:pt x="3738" y="1302"/>
                  </a:lnTo>
                  <a:lnTo>
                    <a:pt x="3714" y="1314"/>
                  </a:lnTo>
                  <a:lnTo>
                    <a:pt x="3708" y="1326"/>
                  </a:lnTo>
                  <a:lnTo>
                    <a:pt x="3702" y="1326"/>
                  </a:lnTo>
                  <a:lnTo>
                    <a:pt x="3684" y="1344"/>
                  </a:lnTo>
                  <a:lnTo>
                    <a:pt x="3684" y="1350"/>
                  </a:lnTo>
                  <a:lnTo>
                    <a:pt x="3696" y="1356"/>
                  </a:lnTo>
                  <a:lnTo>
                    <a:pt x="3702" y="1362"/>
                  </a:lnTo>
                  <a:lnTo>
                    <a:pt x="3708" y="1374"/>
                  </a:lnTo>
                  <a:lnTo>
                    <a:pt x="3708" y="1380"/>
                  </a:lnTo>
                  <a:lnTo>
                    <a:pt x="3702" y="1386"/>
                  </a:lnTo>
                  <a:lnTo>
                    <a:pt x="3690" y="1392"/>
                  </a:lnTo>
                  <a:lnTo>
                    <a:pt x="3672" y="1410"/>
                  </a:lnTo>
                  <a:lnTo>
                    <a:pt x="3660" y="1416"/>
                  </a:lnTo>
                  <a:lnTo>
                    <a:pt x="3636" y="1422"/>
                  </a:lnTo>
                  <a:lnTo>
                    <a:pt x="3660" y="1440"/>
                  </a:lnTo>
                  <a:lnTo>
                    <a:pt x="3654" y="1446"/>
                  </a:lnTo>
                  <a:lnTo>
                    <a:pt x="3642" y="1446"/>
                  </a:lnTo>
                  <a:lnTo>
                    <a:pt x="3636" y="1452"/>
                  </a:lnTo>
                  <a:lnTo>
                    <a:pt x="3636" y="1470"/>
                  </a:lnTo>
                  <a:lnTo>
                    <a:pt x="3642" y="1482"/>
                  </a:lnTo>
                  <a:lnTo>
                    <a:pt x="3642" y="1488"/>
                  </a:lnTo>
                  <a:lnTo>
                    <a:pt x="3636" y="1500"/>
                  </a:lnTo>
                  <a:lnTo>
                    <a:pt x="3624" y="1506"/>
                  </a:lnTo>
                  <a:lnTo>
                    <a:pt x="3618" y="1512"/>
                  </a:lnTo>
                  <a:lnTo>
                    <a:pt x="3606" y="1512"/>
                  </a:lnTo>
                  <a:lnTo>
                    <a:pt x="3582" y="1524"/>
                  </a:lnTo>
                  <a:lnTo>
                    <a:pt x="3576" y="1536"/>
                  </a:lnTo>
                  <a:lnTo>
                    <a:pt x="3576" y="1548"/>
                  </a:lnTo>
                  <a:lnTo>
                    <a:pt x="3570" y="1548"/>
                  </a:lnTo>
                  <a:lnTo>
                    <a:pt x="3564" y="1554"/>
                  </a:lnTo>
                  <a:lnTo>
                    <a:pt x="3552" y="1554"/>
                  </a:lnTo>
                  <a:lnTo>
                    <a:pt x="3540" y="1560"/>
                  </a:lnTo>
                  <a:lnTo>
                    <a:pt x="3534" y="1566"/>
                  </a:lnTo>
                  <a:lnTo>
                    <a:pt x="3522" y="1572"/>
                  </a:lnTo>
                  <a:lnTo>
                    <a:pt x="3504" y="1590"/>
                  </a:lnTo>
                  <a:lnTo>
                    <a:pt x="3510" y="1596"/>
                  </a:lnTo>
                  <a:lnTo>
                    <a:pt x="3522" y="1602"/>
                  </a:lnTo>
                  <a:lnTo>
                    <a:pt x="3534" y="1614"/>
                  </a:lnTo>
                  <a:lnTo>
                    <a:pt x="3552" y="1620"/>
                  </a:lnTo>
                  <a:lnTo>
                    <a:pt x="3558" y="1632"/>
                  </a:lnTo>
                  <a:lnTo>
                    <a:pt x="3564" y="1638"/>
                  </a:lnTo>
                  <a:lnTo>
                    <a:pt x="3564" y="1662"/>
                  </a:lnTo>
                  <a:lnTo>
                    <a:pt x="3558" y="1698"/>
                  </a:lnTo>
                  <a:lnTo>
                    <a:pt x="3540" y="1746"/>
                  </a:lnTo>
                  <a:lnTo>
                    <a:pt x="3510" y="1776"/>
                  </a:lnTo>
                  <a:lnTo>
                    <a:pt x="3468" y="1800"/>
                  </a:lnTo>
                  <a:lnTo>
                    <a:pt x="3426" y="1830"/>
                  </a:lnTo>
                  <a:lnTo>
                    <a:pt x="3390" y="1854"/>
                  </a:lnTo>
                  <a:lnTo>
                    <a:pt x="3366" y="1860"/>
                  </a:lnTo>
                  <a:lnTo>
                    <a:pt x="3336" y="1860"/>
                  </a:lnTo>
                  <a:lnTo>
                    <a:pt x="3300" y="1866"/>
                  </a:lnTo>
                  <a:lnTo>
                    <a:pt x="3276" y="1872"/>
                  </a:lnTo>
                  <a:lnTo>
                    <a:pt x="3258" y="1878"/>
                  </a:lnTo>
                  <a:lnTo>
                    <a:pt x="3258" y="1902"/>
                  </a:lnTo>
                  <a:lnTo>
                    <a:pt x="3264" y="1914"/>
                  </a:lnTo>
                  <a:lnTo>
                    <a:pt x="3264" y="1926"/>
                  </a:lnTo>
                  <a:lnTo>
                    <a:pt x="3270" y="1938"/>
                  </a:lnTo>
                  <a:lnTo>
                    <a:pt x="3270" y="1950"/>
                  </a:lnTo>
                  <a:lnTo>
                    <a:pt x="3252" y="1968"/>
                  </a:lnTo>
                  <a:lnTo>
                    <a:pt x="3234" y="2004"/>
                  </a:lnTo>
                  <a:lnTo>
                    <a:pt x="3234" y="2076"/>
                  </a:lnTo>
                  <a:lnTo>
                    <a:pt x="3210" y="2088"/>
                  </a:lnTo>
                  <a:lnTo>
                    <a:pt x="3204" y="2094"/>
                  </a:lnTo>
                  <a:lnTo>
                    <a:pt x="3180" y="2106"/>
                  </a:lnTo>
                  <a:lnTo>
                    <a:pt x="3180" y="2142"/>
                  </a:lnTo>
                  <a:lnTo>
                    <a:pt x="3156" y="2166"/>
                  </a:lnTo>
                  <a:lnTo>
                    <a:pt x="3156" y="2154"/>
                  </a:lnTo>
                  <a:lnTo>
                    <a:pt x="3162" y="2148"/>
                  </a:lnTo>
                  <a:lnTo>
                    <a:pt x="3162" y="2142"/>
                  </a:lnTo>
                  <a:lnTo>
                    <a:pt x="3156" y="2130"/>
                  </a:lnTo>
                  <a:lnTo>
                    <a:pt x="3138" y="2130"/>
                  </a:lnTo>
                  <a:lnTo>
                    <a:pt x="3126" y="2136"/>
                  </a:lnTo>
                  <a:lnTo>
                    <a:pt x="3108" y="2154"/>
                  </a:lnTo>
                  <a:lnTo>
                    <a:pt x="3108" y="2166"/>
                  </a:lnTo>
                  <a:lnTo>
                    <a:pt x="3114" y="2178"/>
                  </a:lnTo>
                  <a:lnTo>
                    <a:pt x="3114" y="2190"/>
                  </a:lnTo>
                  <a:lnTo>
                    <a:pt x="3108" y="2196"/>
                  </a:lnTo>
                  <a:lnTo>
                    <a:pt x="3108" y="2178"/>
                  </a:lnTo>
                  <a:lnTo>
                    <a:pt x="3102" y="2166"/>
                  </a:lnTo>
                  <a:lnTo>
                    <a:pt x="3090" y="2154"/>
                  </a:lnTo>
                  <a:lnTo>
                    <a:pt x="3078" y="2154"/>
                  </a:lnTo>
                  <a:lnTo>
                    <a:pt x="3066" y="2160"/>
                  </a:lnTo>
                  <a:lnTo>
                    <a:pt x="3042" y="2160"/>
                  </a:lnTo>
                  <a:lnTo>
                    <a:pt x="3036" y="2166"/>
                  </a:lnTo>
                  <a:lnTo>
                    <a:pt x="3030" y="2166"/>
                  </a:lnTo>
                  <a:lnTo>
                    <a:pt x="3042" y="2160"/>
                  </a:lnTo>
                  <a:lnTo>
                    <a:pt x="3060" y="2142"/>
                  </a:lnTo>
                  <a:lnTo>
                    <a:pt x="3072" y="2136"/>
                  </a:lnTo>
                  <a:lnTo>
                    <a:pt x="3078" y="2124"/>
                  </a:lnTo>
                  <a:lnTo>
                    <a:pt x="3078" y="2118"/>
                  </a:lnTo>
                  <a:lnTo>
                    <a:pt x="3072" y="2106"/>
                  </a:lnTo>
                  <a:lnTo>
                    <a:pt x="3060" y="2100"/>
                  </a:lnTo>
                  <a:lnTo>
                    <a:pt x="3048" y="2088"/>
                  </a:lnTo>
                  <a:lnTo>
                    <a:pt x="3030" y="2088"/>
                  </a:lnTo>
                  <a:lnTo>
                    <a:pt x="3024" y="2082"/>
                  </a:lnTo>
                  <a:lnTo>
                    <a:pt x="3018" y="2082"/>
                  </a:lnTo>
                  <a:lnTo>
                    <a:pt x="3024" y="2082"/>
                  </a:lnTo>
                  <a:lnTo>
                    <a:pt x="3042" y="2064"/>
                  </a:lnTo>
                  <a:lnTo>
                    <a:pt x="3042" y="2058"/>
                  </a:lnTo>
                  <a:lnTo>
                    <a:pt x="3030" y="2034"/>
                  </a:lnTo>
                  <a:lnTo>
                    <a:pt x="3030" y="2028"/>
                  </a:lnTo>
                  <a:lnTo>
                    <a:pt x="3024" y="2016"/>
                  </a:lnTo>
                  <a:lnTo>
                    <a:pt x="3060" y="1992"/>
                  </a:lnTo>
                  <a:lnTo>
                    <a:pt x="3060" y="1968"/>
                  </a:lnTo>
                  <a:lnTo>
                    <a:pt x="3084" y="1956"/>
                  </a:lnTo>
                  <a:lnTo>
                    <a:pt x="3084" y="1914"/>
                  </a:lnTo>
                  <a:lnTo>
                    <a:pt x="3090" y="1914"/>
                  </a:lnTo>
                  <a:lnTo>
                    <a:pt x="3102" y="1902"/>
                  </a:lnTo>
                  <a:lnTo>
                    <a:pt x="3114" y="1896"/>
                  </a:lnTo>
                  <a:lnTo>
                    <a:pt x="3132" y="1878"/>
                  </a:lnTo>
                  <a:lnTo>
                    <a:pt x="3126" y="1866"/>
                  </a:lnTo>
                  <a:lnTo>
                    <a:pt x="3120" y="1860"/>
                  </a:lnTo>
                  <a:lnTo>
                    <a:pt x="3084" y="1848"/>
                  </a:lnTo>
                  <a:lnTo>
                    <a:pt x="2976" y="1848"/>
                  </a:lnTo>
                  <a:lnTo>
                    <a:pt x="2940" y="1860"/>
                  </a:lnTo>
                  <a:lnTo>
                    <a:pt x="2946" y="1848"/>
                  </a:lnTo>
                  <a:lnTo>
                    <a:pt x="2952" y="1842"/>
                  </a:lnTo>
                  <a:lnTo>
                    <a:pt x="2952" y="1830"/>
                  </a:lnTo>
                  <a:lnTo>
                    <a:pt x="2958" y="1824"/>
                  </a:lnTo>
                  <a:lnTo>
                    <a:pt x="2952" y="1818"/>
                  </a:lnTo>
                  <a:lnTo>
                    <a:pt x="2940" y="1812"/>
                  </a:lnTo>
                  <a:lnTo>
                    <a:pt x="2928" y="1812"/>
                  </a:lnTo>
                  <a:lnTo>
                    <a:pt x="2892" y="1800"/>
                  </a:lnTo>
                  <a:lnTo>
                    <a:pt x="2874" y="1800"/>
                  </a:lnTo>
                  <a:lnTo>
                    <a:pt x="2868" y="1794"/>
                  </a:lnTo>
                  <a:lnTo>
                    <a:pt x="2862" y="1794"/>
                  </a:lnTo>
                  <a:lnTo>
                    <a:pt x="2862" y="1770"/>
                  </a:lnTo>
                  <a:lnTo>
                    <a:pt x="2856" y="1752"/>
                  </a:lnTo>
                  <a:lnTo>
                    <a:pt x="2844" y="1740"/>
                  </a:lnTo>
                  <a:lnTo>
                    <a:pt x="2790" y="1722"/>
                  </a:lnTo>
                  <a:lnTo>
                    <a:pt x="2778" y="1722"/>
                  </a:lnTo>
                  <a:lnTo>
                    <a:pt x="2778" y="1716"/>
                  </a:lnTo>
                  <a:lnTo>
                    <a:pt x="2766" y="1704"/>
                  </a:lnTo>
                  <a:lnTo>
                    <a:pt x="2754" y="1704"/>
                  </a:lnTo>
                  <a:lnTo>
                    <a:pt x="2736" y="1698"/>
                  </a:lnTo>
                  <a:lnTo>
                    <a:pt x="2694" y="1698"/>
                  </a:lnTo>
                  <a:lnTo>
                    <a:pt x="2646" y="1704"/>
                  </a:lnTo>
                  <a:lnTo>
                    <a:pt x="2610" y="1716"/>
                  </a:lnTo>
                  <a:lnTo>
                    <a:pt x="2592" y="1716"/>
                  </a:lnTo>
                  <a:lnTo>
                    <a:pt x="2598" y="1716"/>
                  </a:lnTo>
                  <a:lnTo>
                    <a:pt x="2604" y="1710"/>
                  </a:lnTo>
                  <a:lnTo>
                    <a:pt x="2616" y="1710"/>
                  </a:lnTo>
                  <a:lnTo>
                    <a:pt x="2628" y="1704"/>
                  </a:lnTo>
                  <a:lnTo>
                    <a:pt x="2634" y="1692"/>
                  </a:lnTo>
                  <a:lnTo>
                    <a:pt x="2640" y="1686"/>
                  </a:lnTo>
                  <a:lnTo>
                    <a:pt x="2646" y="1662"/>
                  </a:lnTo>
                  <a:lnTo>
                    <a:pt x="2658" y="1632"/>
                  </a:lnTo>
                  <a:lnTo>
                    <a:pt x="2664" y="1602"/>
                  </a:lnTo>
                  <a:lnTo>
                    <a:pt x="2670" y="1590"/>
                  </a:lnTo>
                  <a:lnTo>
                    <a:pt x="2658" y="1590"/>
                  </a:lnTo>
                  <a:lnTo>
                    <a:pt x="2646" y="1584"/>
                  </a:lnTo>
                  <a:lnTo>
                    <a:pt x="2616" y="1584"/>
                  </a:lnTo>
                  <a:lnTo>
                    <a:pt x="2610" y="1590"/>
                  </a:lnTo>
                  <a:lnTo>
                    <a:pt x="2598" y="1596"/>
                  </a:lnTo>
                  <a:lnTo>
                    <a:pt x="2592" y="1602"/>
                  </a:lnTo>
                  <a:lnTo>
                    <a:pt x="2580" y="1608"/>
                  </a:lnTo>
                  <a:lnTo>
                    <a:pt x="2598" y="1578"/>
                  </a:lnTo>
                  <a:lnTo>
                    <a:pt x="2592" y="1560"/>
                  </a:lnTo>
                  <a:lnTo>
                    <a:pt x="2610" y="1542"/>
                  </a:lnTo>
                  <a:lnTo>
                    <a:pt x="2616" y="1530"/>
                  </a:lnTo>
                  <a:lnTo>
                    <a:pt x="2640" y="1506"/>
                  </a:lnTo>
                  <a:lnTo>
                    <a:pt x="2646" y="1494"/>
                  </a:lnTo>
                  <a:lnTo>
                    <a:pt x="2664" y="1476"/>
                  </a:lnTo>
                  <a:lnTo>
                    <a:pt x="2694" y="1452"/>
                  </a:lnTo>
                  <a:lnTo>
                    <a:pt x="2730" y="1428"/>
                  </a:lnTo>
                  <a:lnTo>
                    <a:pt x="2754" y="1410"/>
                  </a:lnTo>
                  <a:lnTo>
                    <a:pt x="2766" y="1404"/>
                  </a:lnTo>
                  <a:lnTo>
                    <a:pt x="2760" y="1392"/>
                  </a:lnTo>
                  <a:lnTo>
                    <a:pt x="2826" y="1368"/>
                  </a:lnTo>
                  <a:lnTo>
                    <a:pt x="2826" y="1350"/>
                  </a:lnTo>
                  <a:lnTo>
                    <a:pt x="2868" y="1344"/>
                  </a:lnTo>
                  <a:lnTo>
                    <a:pt x="2868" y="1326"/>
                  </a:lnTo>
                  <a:lnTo>
                    <a:pt x="2898" y="1320"/>
                  </a:lnTo>
                  <a:lnTo>
                    <a:pt x="2952" y="1284"/>
                  </a:lnTo>
                  <a:lnTo>
                    <a:pt x="3006" y="1284"/>
                  </a:lnTo>
                  <a:lnTo>
                    <a:pt x="3042" y="1278"/>
                  </a:lnTo>
                  <a:lnTo>
                    <a:pt x="3060" y="1266"/>
                  </a:lnTo>
                  <a:lnTo>
                    <a:pt x="3060" y="1254"/>
                  </a:lnTo>
                  <a:lnTo>
                    <a:pt x="3030" y="1224"/>
                  </a:lnTo>
                  <a:lnTo>
                    <a:pt x="2970" y="1230"/>
                  </a:lnTo>
                  <a:lnTo>
                    <a:pt x="2982" y="1218"/>
                  </a:lnTo>
                  <a:lnTo>
                    <a:pt x="2928" y="1194"/>
                  </a:lnTo>
                  <a:lnTo>
                    <a:pt x="2952" y="1188"/>
                  </a:lnTo>
                  <a:lnTo>
                    <a:pt x="3036" y="1212"/>
                  </a:lnTo>
                  <a:lnTo>
                    <a:pt x="3054" y="1230"/>
                  </a:lnTo>
                  <a:lnTo>
                    <a:pt x="3066" y="1236"/>
                  </a:lnTo>
                  <a:lnTo>
                    <a:pt x="3096" y="1236"/>
                  </a:lnTo>
                  <a:lnTo>
                    <a:pt x="3108" y="1230"/>
                  </a:lnTo>
                  <a:lnTo>
                    <a:pt x="3114" y="1218"/>
                  </a:lnTo>
                  <a:lnTo>
                    <a:pt x="3126" y="1206"/>
                  </a:lnTo>
                  <a:lnTo>
                    <a:pt x="3132" y="1194"/>
                  </a:lnTo>
                  <a:lnTo>
                    <a:pt x="3144" y="1188"/>
                  </a:lnTo>
                  <a:lnTo>
                    <a:pt x="3150" y="1182"/>
                  </a:lnTo>
                  <a:lnTo>
                    <a:pt x="3156" y="1182"/>
                  </a:lnTo>
                  <a:lnTo>
                    <a:pt x="3180" y="1194"/>
                  </a:lnTo>
                  <a:lnTo>
                    <a:pt x="3198" y="1200"/>
                  </a:lnTo>
                  <a:lnTo>
                    <a:pt x="3210" y="1200"/>
                  </a:lnTo>
                  <a:lnTo>
                    <a:pt x="3246" y="1182"/>
                  </a:lnTo>
                  <a:lnTo>
                    <a:pt x="3282" y="1170"/>
                  </a:lnTo>
                  <a:lnTo>
                    <a:pt x="3318" y="1152"/>
                  </a:lnTo>
                  <a:lnTo>
                    <a:pt x="3336" y="1146"/>
                  </a:lnTo>
                  <a:lnTo>
                    <a:pt x="3360" y="1134"/>
                  </a:lnTo>
                  <a:lnTo>
                    <a:pt x="3372" y="1122"/>
                  </a:lnTo>
                  <a:lnTo>
                    <a:pt x="3366" y="1116"/>
                  </a:lnTo>
                  <a:lnTo>
                    <a:pt x="3342" y="1110"/>
                  </a:lnTo>
                  <a:lnTo>
                    <a:pt x="3264" y="1110"/>
                  </a:lnTo>
                  <a:lnTo>
                    <a:pt x="3258" y="1086"/>
                  </a:lnTo>
                  <a:lnTo>
                    <a:pt x="3174" y="1056"/>
                  </a:lnTo>
                  <a:lnTo>
                    <a:pt x="3186" y="1056"/>
                  </a:lnTo>
                  <a:lnTo>
                    <a:pt x="3216" y="1050"/>
                  </a:lnTo>
                  <a:lnTo>
                    <a:pt x="3252" y="1050"/>
                  </a:lnTo>
                  <a:lnTo>
                    <a:pt x="3282" y="1056"/>
                  </a:lnTo>
                  <a:lnTo>
                    <a:pt x="3294" y="1062"/>
                  </a:lnTo>
                  <a:lnTo>
                    <a:pt x="3306" y="1074"/>
                  </a:lnTo>
                  <a:lnTo>
                    <a:pt x="3324" y="1086"/>
                  </a:lnTo>
                  <a:lnTo>
                    <a:pt x="3336" y="1098"/>
                  </a:lnTo>
                  <a:lnTo>
                    <a:pt x="3348" y="1104"/>
                  </a:lnTo>
                  <a:lnTo>
                    <a:pt x="3372" y="1098"/>
                  </a:lnTo>
                  <a:lnTo>
                    <a:pt x="3408" y="1080"/>
                  </a:lnTo>
                  <a:lnTo>
                    <a:pt x="3444" y="1068"/>
                  </a:lnTo>
                  <a:lnTo>
                    <a:pt x="3474" y="1050"/>
                  </a:lnTo>
                  <a:lnTo>
                    <a:pt x="3486" y="1044"/>
                  </a:lnTo>
                  <a:lnTo>
                    <a:pt x="3462" y="1032"/>
                  </a:lnTo>
                  <a:lnTo>
                    <a:pt x="3468" y="1026"/>
                  </a:lnTo>
                  <a:lnTo>
                    <a:pt x="3492" y="1014"/>
                  </a:lnTo>
                  <a:lnTo>
                    <a:pt x="3522" y="1014"/>
                  </a:lnTo>
                  <a:lnTo>
                    <a:pt x="3528" y="1020"/>
                  </a:lnTo>
                  <a:lnTo>
                    <a:pt x="3534" y="1032"/>
                  </a:lnTo>
                  <a:lnTo>
                    <a:pt x="3540" y="1038"/>
                  </a:lnTo>
                  <a:lnTo>
                    <a:pt x="3570" y="1050"/>
                  </a:lnTo>
                  <a:lnTo>
                    <a:pt x="3576" y="1026"/>
                  </a:lnTo>
                  <a:lnTo>
                    <a:pt x="3594" y="1044"/>
                  </a:lnTo>
                  <a:lnTo>
                    <a:pt x="3600" y="1038"/>
                  </a:lnTo>
                  <a:lnTo>
                    <a:pt x="3600" y="1026"/>
                  </a:lnTo>
                  <a:lnTo>
                    <a:pt x="3594" y="1014"/>
                  </a:lnTo>
                  <a:lnTo>
                    <a:pt x="3582" y="1002"/>
                  </a:lnTo>
                  <a:lnTo>
                    <a:pt x="3564" y="990"/>
                  </a:lnTo>
                  <a:lnTo>
                    <a:pt x="3606" y="984"/>
                  </a:lnTo>
                  <a:lnTo>
                    <a:pt x="3606" y="990"/>
                  </a:lnTo>
                  <a:lnTo>
                    <a:pt x="3612" y="996"/>
                  </a:lnTo>
                  <a:lnTo>
                    <a:pt x="3612" y="1008"/>
                  </a:lnTo>
                  <a:lnTo>
                    <a:pt x="3624" y="1032"/>
                  </a:lnTo>
                  <a:lnTo>
                    <a:pt x="3630" y="1038"/>
                  </a:lnTo>
                  <a:lnTo>
                    <a:pt x="3636" y="1038"/>
                  </a:lnTo>
                  <a:lnTo>
                    <a:pt x="3654" y="1032"/>
                  </a:lnTo>
                  <a:lnTo>
                    <a:pt x="3690" y="1026"/>
                  </a:lnTo>
                  <a:lnTo>
                    <a:pt x="3732" y="1008"/>
                  </a:lnTo>
                  <a:lnTo>
                    <a:pt x="3768" y="990"/>
                  </a:lnTo>
                  <a:lnTo>
                    <a:pt x="3798" y="972"/>
                  </a:lnTo>
                  <a:lnTo>
                    <a:pt x="3798" y="960"/>
                  </a:lnTo>
                  <a:lnTo>
                    <a:pt x="3786" y="942"/>
                  </a:lnTo>
                  <a:lnTo>
                    <a:pt x="3780" y="930"/>
                  </a:lnTo>
                  <a:lnTo>
                    <a:pt x="3774" y="912"/>
                  </a:lnTo>
                  <a:lnTo>
                    <a:pt x="3774" y="900"/>
                  </a:lnTo>
                  <a:lnTo>
                    <a:pt x="3780" y="894"/>
                  </a:lnTo>
                  <a:lnTo>
                    <a:pt x="3792" y="894"/>
                  </a:lnTo>
                  <a:lnTo>
                    <a:pt x="3804" y="888"/>
                  </a:lnTo>
                  <a:lnTo>
                    <a:pt x="3822" y="888"/>
                  </a:lnTo>
                  <a:lnTo>
                    <a:pt x="3840" y="882"/>
                  </a:lnTo>
                  <a:lnTo>
                    <a:pt x="3858" y="882"/>
                  </a:lnTo>
                  <a:lnTo>
                    <a:pt x="3864" y="876"/>
                  </a:lnTo>
                  <a:lnTo>
                    <a:pt x="3870" y="876"/>
                  </a:lnTo>
                  <a:lnTo>
                    <a:pt x="3870" y="858"/>
                  </a:lnTo>
                  <a:lnTo>
                    <a:pt x="3864" y="846"/>
                  </a:lnTo>
                  <a:lnTo>
                    <a:pt x="3864" y="840"/>
                  </a:lnTo>
                  <a:lnTo>
                    <a:pt x="3858" y="828"/>
                  </a:lnTo>
                  <a:lnTo>
                    <a:pt x="3840" y="804"/>
                  </a:lnTo>
                  <a:lnTo>
                    <a:pt x="3822" y="798"/>
                  </a:lnTo>
                  <a:lnTo>
                    <a:pt x="3786" y="792"/>
                  </a:lnTo>
                  <a:lnTo>
                    <a:pt x="3744" y="792"/>
                  </a:lnTo>
                  <a:lnTo>
                    <a:pt x="3708" y="804"/>
                  </a:lnTo>
                  <a:lnTo>
                    <a:pt x="3690" y="822"/>
                  </a:lnTo>
                  <a:lnTo>
                    <a:pt x="3690" y="840"/>
                  </a:lnTo>
                  <a:lnTo>
                    <a:pt x="3696" y="840"/>
                  </a:lnTo>
                  <a:lnTo>
                    <a:pt x="3702" y="846"/>
                  </a:lnTo>
                  <a:lnTo>
                    <a:pt x="3666" y="870"/>
                  </a:lnTo>
                  <a:lnTo>
                    <a:pt x="3642" y="870"/>
                  </a:lnTo>
                  <a:lnTo>
                    <a:pt x="3576" y="918"/>
                  </a:lnTo>
                  <a:lnTo>
                    <a:pt x="3552" y="930"/>
                  </a:lnTo>
                  <a:lnTo>
                    <a:pt x="3546" y="936"/>
                  </a:lnTo>
                  <a:lnTo>
                    <a:pt x="3540" y="948"/>
                  </a:lnTo>
                  <a:lnTo>
                    <a:pt x="3522" y="966"/>
                  </a:lnTo>
                  <a:lnTo>
                    <a:pt x="3492" y="966"/>
                  </a:lnTo>
                  <a:lnTo>
                    <a:pt x="3456" y="984"/>
                  </a:lnTo>
                  <a:lnTo>
                    <a:pt x="3456" y="972"/>
                  </a:lnTo>
                  <a:lnTo>
                    <a:pt x="3450" y="954"/>
                  </a:lnTo>
                  <a:lnTo>
                    <a:pt x="3450" y="918"/>
                  </a:lnTo>
                  <a:lnTo>
                    <a:pt x="3456" y="912"/>
                  </a:lnTo>
                  <a:lnTo>
                    <a:pt x="3480" y="900"/>
                  </a:lnTo>
                  <a:lnTo>
                    <a:pt x="3498" y="900"/>
                  </a:lnTo>
                  <a:lnTo>
                    <a:pt x="3510" y="894"/>
                  </a:lnTo>
                  <a:lnTo>
                    <a:pt x="3516" y="882"/>
                  </a:lnTo>
                  <a:lnTo>
                    <a:pt x="3516" y="870"/>
                  </a:lnTo>
                  <a:lnTo>
                    <a:pt x="3510" y="852"/>
                  </a:lnTo>
                  <a:lnTo>
                    <a:pt x="3504" y="846"/>
                  </a:lnTo>
                  <a:lnTo>
                    <a:pt x="3498" y="834"/>
                  </a:lnTo>
                  <a:lnTo>
                    <a:pt x="3486" y="834"/>
                  </a:lnTo>
                  <a:lnTo>
                    <a:pt x="3450" y="852"/>
                  </a:lnTo>
                  <a:lnTo>
                    <a:pt x="3432" y="858"/>
                  </a:lnTo>
                  <a:lnTo>
                    <a:pt x="3420" y="864"/>
                  </a:lnTo>
                  <a:lnTo>
                    <a:pt x="3414" y="870"/>
                  </a:lnTo>
                  <a:lnTo>
                    <a:pt x="3408" y="870"/>
                  </a:lnTo>
                  <a:lnTo>
                    <a:pt x="3378" y="900"/>
                  </a:lnTo>
                  <a:lnTo>
                    <a:pt x="3372" y="888"/>
                  </a:lnTo>
                  <a:lnTo>
                    <a:pt x="3396" y="858"/>
                  </a:lnTo>
                  <a:lnTo>
                    <a:pt x="3396" y="840"/>
                  </a:lnTo>
                  <a:lnTo>
                    <a:pt x="3438" y="822"/>
                  </a:lnTo>
                  <a:lnTo>
                    <a:pt x="3402" y="816"/>
                  </a:lnTo>
                  <a:lnTo>
                    <a:pt x="3408" y="804"/>
                  </a:lnTo>
                  <a:lnTo>
                    <a:pt x="3360" y="816"/>
                  </a:lnTo>
                  <a:lnTo>
                    <a:pt x="3336" y="804"/>
                  </a:lnTo>
                  <a:lnTo>
                    <a:pt x="3378" y="792"/>
                  </a:lnTo>
                  <a:lnTo>
                    <a:pt x="3378" y="774"/>
                  </a:lnTo>
                  <a:lnTo>
                    <a:pt x="3390" y="774"/>
                  </a:lnTo>
                  <a:lnTo>
                    <a:pt x="3396" y="780"/>
                  </a:lnTo>
                  <a:lnTo>
                    <a:pt x="3420" y="780"/>
                  </a:lnTo>
                  <a:lnTo>
                    <a:pt x="3426" y="774"/>
                  </a:lnTo>
                  <a:lnTo>
                    <a:pt x="3426" y="762"/>
                  </a:lnTo>
                  <a:lnTo>
                    <a:pt x="3420" y="756"/>
                  </a:lnTo>
                  <a:lnTo>
                    <a:pt x="3408" y="756"/>
                  </a:lnTo>
                  <a:lnTo>
                    <a:pt x="3396" y="744"/>
                  </a:lnTo>
                  <a:lnTo>
                    <a:pt x="3396" y="738"/>
                  </a:lnTo>
                  <a:lnTo>
                    <a:pt x="3420" y="690"/>
                  </a:lnTo>
                  <a:lnTo>
                    <a:pt x="3426" y="684"/>
                  </a:lnTo>
                  <a:lnTo>
                    <a:pt x="3426" y="672"/>
                  </a:lnTo>
                  <a:lnTo>
                    <a:pt x="3420" y="666"/>
                  </a:lnTo>
                  <a:lnTo>
                    <a:pt x="3414" y="666"/>
                  </a:lnTo>
                  <a:lnTo>
                    <a:pt x="3372" y="648"/>
                  </a:lnTo>
                  <a:lnTo>
                    <a:pt x="3348" y="660"/>
                  </a:lnTo>
                  <a:lnTo>
                    <a:pt x="3336" y="660"/>
                  </a:lnTo>
                  <a:lnTo>
                    <a:pt x="3318" y="666"/>
                  </a:lnTo>
                  <a:lnTo>
                    <a:pt x="3312" y="666"/>
                  </a:lnTo>
                  <a:lnTo>
                    <a:pt x="3306" y="672"/>
                  </a:lnTo>
                  <a:lnTo>
                    <a:pt x="3306" y="690"/>
                  </a:lnTo>
                  <a:lnTo>
                    <a:pt x="3240" y="690"/>
                  </a:lnTo>
                  <a:lnTo>
                    <a:pt x="3228" y="696"/>
                  </a:lnTo>
                  <a:lnTo>
                    <a:pt x="3222" y="702"/>
                  </a:lnTo>
                  <a:lnTo>
                    <a:pt x="3210" y="708"/>
                  </a:lnTo>
                  <a:lnTo>
                    <a:pt x="3198" y="720"/>
                  </a:lnTo>
                  <a:lnTo>
                    <a:pt x="3204" y="726"/>
                  </a:lnTo>
                  <a:lnTo>
                    <a:pt x="3216" y="732"/>
                  </a:lnTo>
                  <a:lnTo>
                    <a:pt x="3228" y="732"/>
                  </a:lnTo>
                  <a:lnTo>
                    <a:pt x="3234" y="738"/>
                  </a:lnTo>
                  <a:lnTo>
                    <a:pt x="3228" y="738"/>
                  </a:lnTo>
                  <a:lnTo>
                    <a:pt x="3222" y="744"/>
                  </a:lnTo>
                  <a:lnTo>
                    <a:pt x="3204" y="744"/>
                  </a:lnTo>
                  <a:lnTo>
                    <a:pt x="3180" y="756"/>
                  </a:lnTo>
                  <a:lnTo>
                    <a:pt x="3168" y="768"/>
                  </a:lnTo>
                  <a:lnTo>
                    <a:pt x="3168" y="774"/>
                  </a:lnTo>
                  <a:lnTo>
                    <a:pt x="3174" y="786"/>
                  </a:lnTo>
                  <a:lnTo>
                    <a:pt x="3186" y="798"/>
                  </a:lnTo>
                  <a:lnTo>
                    <a:pt x="3198" y="804"/>
                  </a:lnTo>
                  <a:lnTo>
                    <a:pt x="3204" y="810"/>
                  </a:lnTo>
                  <a:lnTo>
                    <a:pt x="3210" y="810"/>
                  </a:lnTo>
                  <a:lnTo>
                    <a:pt x="3234" y="798"/>
                  </a:lnTo>
                  <a:lnTo>
                    <a:pt x="3234" y="822"/>
                  </a:lnTo>
                  <a:lnTo>
                    <a:pt x="3240" y="828"/>
                  </a:lnTo>
                  <a:lnTo>
                    <a:pt x="3246" y="828"/>
                  </a:lnTo>
                  <a:lnTo>
                    <a:pt x="3258" y="822"/>
                  </a:lnTo>
                  <a:lnTo>
                    <a:pt x="3282" y="822"/>
                  </a:lnTo>
                  <a:lnTo>
                    <a:pt x="3276" y="828"/>
                  </a:lnTo>
                  <a:lnTo>
                    <a:pt x="3252" y="840"/>
                  </a:lnTo>
                  <a:lnTo>
                    <a:pt x="3246" y="840"/>
                  </a:lnTo>
                  <a:lnTo>
                    <a:pt x="3228" y="828"/>
                  </a:lnTo>
                  <a:lnTo>
                    <a:pt x="3222" y="846"/>
                  </a:lnTo>
                  <a:lnTo>
                    <a:pt x="3204" y="846"/>
                  </a:lnTo>
                  <a:lnTo>
                    <a:pt x="3192" y="852"/>
                  </a:lnTo>
                  <a:lnTo>
                    <a:pt x="3186" y="852"/>
                  </a:lnTo>
                  <a:lnTo>
                    <a:pt x="3180" y="858"/>
                  </a:lnTo>
                  <a:lnTo>
                    <a:pt x="3204" y="858"/>
                  </a:lnTo>
                  <a:lnTo>
                    <a:pt x="3228" y="846"/>
                  </a:lnTo>
                  <a:lnTo>
                    <a:pt x="3240" y="846"/>
                  </a:lnTo>
                  <a:lnTo>
                    <a:pt x="3240" y="852"/>
                  </a:lnTo>
                  <a:lnTo>
                    <a:pt x="3228" y="870"/>
                  </a:lnTo>
                  <a:lnTo>
                    <a:pt x="3210" y="882"/>
                  </a:lnTo>
                  <a:lnTo>
                    <a:pt x="3198" y="888"/>
                  </a:lnTo>
                  <a:lnTo>
                    <a:pt x="3180" y="894"/>
                  </a:lnTo>
                  <a:lnTo>
                    <a:pt x="3168" y="900"/>
                  </a:lnTo>
                  <a:lnTo>
                    <a:pt x="3162" y="906"/>
                  </a:lnTo>
                  <a:lnTo>
                    <a:pt x="3138" y="918"/>
                  </a:lnTo>
                  <a:lnTo>
                    <a:pt x="3132" y="924"/>
                  </a:lnTo>
                  <a:lnTo>
                    <a:pt x="3120" y="918"/>
                  </a:lnTo>
                  <a:lnTo>
                    <a:pt x="3114" y="918"/>
                  </a:lnTo>
                  <a:lnTo>
                    <a:pt x="3102" y="912"/>
                  </a:lnTo>
                  <a:lnTo>
                    <a:pt x="3090" y="912"/>
                  </a:lnTo>
                  <a:lnTo>
                    <a:pt x="3072" y="930"/>
                  </a:lnTo>
                  <a:lnTo>
                    <a:pt x="3060" y="936"/>
                  </a:lnTo>
                  <a:lnTo>
                    <a:pt x="3054" y="948"/>
                  </a:lnTo>
                  <a:lnTo>
                    <a:pt x="3054" y="972"/>
                  </a:lnTo>
                  <a:lnTo>
                    <a:pt x="3048" y="978"/>
                  </a:lnTo>
                  <a:lnTo>
                    <a:pt x="3042" y="966"/>
                  </a:lnTo>
                  <a:lnTo>
                    <a:pt x="3030" y="966"/>
                  </a:lnTo>
                  <a:lnTo>
                    <a:pt x="3018" y="960"/>
                  </a:lnTo>
                  <a:lnTo>
                    <a:pt x="3012" y="960"/>
                  </a:lnTo>
                  <a:lnTo>
                    <a:pt x="3006" y="954"/>
                  </a:lnTo>
                  <a:lnTo>
                    <a:pt x="3030" y="930"/>
                  </a:lnTo>
                  <a:lnTo>
                    <a:pt x="3042" y="924"/>
                  </a:lnTo>
                  <a:lnTo>
                    <a:pt x="3060" y="906"/>
                  </a:lnTo>
                  <a:lnTo>
                    <a:pt x="3072" y="900"/>
                  </a:lnTo>
                  <a:lnTo>
                    <a:pt x="3036" y="900"/>
                  </a:lnTo>
                  <a:lnTo>
                    <a:pt x="3030" y="888"/>
                  </a:lnTo>
                  <a:lnTo>
                    <a:pt x="3018" y="882"/>
                  </a:lnTo>
                  <a:lnTo>
                    <a:pt x="2994" y="882"/>
                  </a:lnTo>
                  <a:lnTo>
                    <a:pt x="2988" y="888"/>
                  </a:lnTo>
                  <a:lnTo>
                    <a:pt x="2946" y="888"/>
                  </a:lnTo>
                  <a:lnTo>
                    <a:pt x="2946" y="894"/>
                  </a:lnTo>
                  <a:lnTo>
                    <a:pt x="2940" y="906"/>
                  </a:lnTo>
                  <a:lnTo>
                    <a:pt x="2940" y="918"/>
                  </a:lnTo>
                  <a:lnTo>
                    <a:pt x="2946" y="918"/>
                  </a:lnTo>
                  <a:lnTo>
                    <a:pt x="2952" y="924"/>
                  </a:lnTo>
                  <a:lnTo>
                    <a:pt x="2964" y="924"/>
                  </a:lnTo>
                  <a:lnTo>
                    <a:pt x="2976" y="936"/>
                  </a:lnTo>
                  <a:lnTo>
                    <a:pt x="2982" y="936"/>
                  </a:lnTo>
                  <a:lnTo>
                    <a:pt x="2976" y="942"/>
                  </a:lnTo>
                  <a:lnTo>
                    <a:pt x="2958" y="942"/>
                  </a:lnTo>
                  <a:lnTo>
                    <a:pt x="2952" y="936"/>
                  </a:lnTo>
                  <a:lnTo>
                    <a:pt x="2940" y="930"/>
                  </a:lnTo>
                  <a:lnTo>
                    <a:pt x="2934" y="924"/>
                  </a:lnTo>
                  <a:lnTo>
                    <a:pt x="2916" y="912"/>
                  </a:lnTo>
                  <a:lnTo>
                    <a:pt x="2910" y="942"/>
                  </a:lnTo>
                  <a:lnTo>
                    <a:pt x="2904" y="942"/>
                  </a:lnTo>
                  <a:lnTo>
                    <a:pt x="2898" y="948"/>
                  </a:lnTo>
                  <a:lnTo>
                    <a:pt x="2862" y="948"/>
                  </a:lnTo>
                  <a:lnTo>
                    <a:pt x="2844" y="942"/>
                  </a:lnTo>
                  <a:lnTo>
                    <a:pt x="2826" y="942"/>
                  </a:lnTo>
                  <a:lnTo>
                    <a:pt x="2808" y="936"/>
                  </a:lnTo>
                  <a:lnTo>
                    <a:pt x="2718" y="936"/>
                  </a:lnTo>
                  <a:lnTo>
                    <a:pt x="2706" y="930"/>
                  </a:lnTo>
                  <a:lnTo>
                    <a:pt x="2700" y="918"/>
                  </a:lnTo>
                  <a:lnTo>
                    <a:pt x="2688" y="912"/>
                  </a:lnTo>
                  <a:lnTo>
                    <a:pt x="2628" y="918"/>
                  </a:lnTo>
                  <a:lnTo>
                    <a:pt x="2622" y="912"/>
                  </a:lnTo>
                  <a:lnTo>
                    <a:pt x="2616" y="900"/>
                  </a:lnTo>
                  <a:lnTo>
                    <a:pt x="2604" y="894"/>
                  </a:lnTo>
                  <a:lnTo>
                    <a:pt x="2598" y="894"/>
                  </a:lnTo>
                  <a:lnTo>
                    <a:pt x="2586" y="888"/>
                  </a:lnTo>
                  <a:lnTo>
                    <a:pt x="2568" y="888"/>
                  </a:lnTo>
                  <a:lnTo>
                    <a:pt x="2556" y="894"/>
                  </a:lnTo>
                  <a:lnTo>
                    <a:pt x="2538" y="900"/>
                  </a:lnTo>
                  <a:lnTo>
                    <a:pt x="2532" y="906"/>
                  </a:lnTo>
                  <a:lnTo>
                    <a:pt x="2526" y="906"/>
                  </a:lnTo>
                  <a:lnTo>
                    <a:pt x="2526" y="912"/>
                  </a:lnTo>
                  <a:lnTo>
                    <a:pt x="2484" y="912"/>
                  </a:lnTo>
                  <a:lnTo>
                    <a:pt x="2472" y="906"/>
                  </a:lnTo>
                  <a:lnTo>
                    <a:pt x="2442" y="906"/>
                  </a:lnTo>
                  <a:lnTo>
                    <a:pt x="2430" y="918"/>
                  </a:lnTo>
                  <a:lnTo>
                    <a:pt x="2430" y="930"/>
                  </a:lnTo>
                  <a:lnTo>
                    <a:pt x="2418" y="954"/>
                  </a:lnTo>
                  <a:lnTo>
                    <a:pt x="2412" y="960"/>
                  </a:lnTo>
                  <a:lnTo>
                    <a:pt x="2412" y="966"/>
                  </a:lnTo>
                  <a:lnTo>
                    <a:pt x="2400" y="996"/>
                  </a:lnTo>
                  <a:lnTo>
                    <a:pt x="2364" y="996"/>
                  </a:lnTo>
                  <a:lnTo>
                    <a:pt x="2358" y="1026"/>
                  </a:lnTo>
                  <a:lnTo>
                    <a:pt x="2334" y="978"/>
                  </a:lnTo>
                  <a:lnTo>
                    <a:pt x="2340" y="978"/>
                  </a:lnTo>
                  <a:lnTo>
                    <a:pt x="2352" y="984"/>
                  </a:lnTo>
                  <a:lnTo>
                    <a:pt x="2376" y="984"/>
                  </a:lnTo>
                  <a:lnTo>
                    <a:pt x="2388" y="972"/>
                  </a:lnTo>
                  <a:lnTo>
                    <a:pt x="2358" y="942"/>
                  </a:lnTo>
                  <a:lnTo>
                    <a:pt x="2340" y="942"/>
                  </a:lnTo>
                  <a:lnTo>
                    <a:pt x="2328" y="936"/>
                  </a:lnTo>
                  <a:lnTo>
                    <a:pt x="2316" y="936"/>
                  </a:lnTo>
                  <a:lnTo>
                    <a:pt x="2322" y="918"/>
                  </a:lnTo>
                  <a:lnTo>
                    <a:pt x="2304" y="924"/>
                  </a:lnTo>
                  <a:lnTo>
                    <a:pt x="2262" y="930"/>
                  </a:lnTo>
                  <a:lnTo>
                    <a:pt x="2208" y="936"/>
                  </a:lnTo>
                  <a:lnTo>
                    <a:pt x="2160" y="942"/>
                  </a:lnTo>
                  <a:lnTo>
                    <a:pt x="2112" y="942"/>
                  </a:lnTo>
                  <a:lnTo>
                    <a:pt x="2064" y="936"/>
                  </a:lnTo>
                  <a:lnTo>
                    <a:pt x="2034" y="930"/>
                  </a:lnTo>
                  <a:lnTo>
                    <a:pt x="2028" y="924"/>
                  </a:lnTo>
                  <a:lnTo>
                    <a:pt x="2052" y="918"/>
                  </a:lnTo>
                  <a:lnTo>
                    <a:pt x="2082" y="918"/>
                  </a:lnTo>
                  <a:lnTo>
                    <a:pt x="2118" y="912"/>
                  </a:lnTo>
                  <a:lnTo>
                    <a:pt x="2142" y="900"/>
                  </a:lnTo>
                  <a:lnTo>
                    <a:pt x="2142" y="888"/>
                  </a:lnTo>
                  <a:lnTo>
                    <a:pt x="2112" y="864"/>
                  </a:lnTo>
                  <a:lnTo>
                    <a:pt x="2082" y="852"/>
                  </a:lnTo>
                  <a:lnTo>
                    <a:pt x="2004" y="852"/>
                  </a:lnTo>
                  <a:lnTo>
                    <a:pt x="1968" y="840"/>
                  </a:lnTo>
                  <a:lnTo>
                    <a:pt x="1944" y="834"/>
                  </a:lnTo>
                  <a:lnTo>
                    <a:pt x="1938" y="828"/>
                  </a:lnTo>
                  <a:lnTo>
                    <a:pt x="1908" y="828"/>
                  </a:lnTo>
                  <a:lnTo>
                    <a:pt x="1896" y="822"/>
                  </a:lnTo>
                  <a:lnTo>
                    <a:pt x="1866" y="804"/>
                  </a:lnTo>
                  <a:lnTo>
                    <a:pt x="1836" y="792"/>
                  </a:lnTo>
                  <a:lnTo>
                    <a:pt x="1812" y="786"/>
                  </a:lnTo>
                  <a:lnTo>
                    <a:pt x="1800" y="792"/>
                  </a:lnTo>
                  <a:lnTo>
                    <a:pt x="1782" y="798"/>
                  </a:lnTo>
                  <a:lnTo>
                    <a:pt x="1770" y="804"/>
                  </a:lnTo>
                  <a:lnTo>
                    <a:pt x="1758" y="816"/>
                  </a:lnTo>
                  <a:lnTo>
                    <a:pt x="1734" y="828"/>
                  </a:lnTo>
                  <a:lnTo>
                    <a:pt x="1680" y="828"/>
                  </a:lnTo>
                  <a:lnTo>
                    <a:pt x="1710" y="810"/>
                  </a:lnTo>
                  <a:lnTo>
                    <a:pt x="1710" y="798"/>
                  </a:lnTo>
                  <a:lnTo>
                    <a:pt x="1734" y="768"/>
                  </a:lnTo>
                  <a:lnTo>
                    <a:pt x="1728" y="768"/>
                  </a:lnTo>
                  <a:lnTo>
                    <a:pt x="1722" y="774"/>
                  </a:lnTo>
                  <a:lnTo>
                    <a:pt x="1674" y="798"/>
                  </a:lnTo>
                  <a:lnTo>
                    <a:pt x="1650" y="822"/>
                  </a:lnTo>
                  <a:lnTo>
                    <a:pt x="1638" y="828"/>
                  </a:lnTo>
                  <a:lnTo>
                    <a:pt x="1620" y="834"/>
                  </a:lnTo>
                  <a:lnTo>
                    <a:pt x="1608" y="828"/>
                  </a:lnTo>
                  <a:lnTo>
                    <a:pt x="1602" y="816"/>
                  </a:lnTo>
                  <a:lnTo>
                    <a:pt x="1602" y="798"/>
                  </a:lnTo>
                  <a:lnTo>
                    <a:pt x="1614" y="774"/>
                  </a:lnTo>
                  <a:lnTo>
                    <a:pt x="1614" y="762"/>
                  </a:lnTo>
                  <a:lnTo>
                    <a:pt x="1608" y="750"/>
                  </a:lnTo>
                  <a:lnTo>
                    <a:pt x="1596" y="744"/>
                  </a:lnTo>
                  <a:lnTo>
                    <a:pt x="1590" y="738"/>
                  </a:lnTo>
                  <a:lnTo>
                    <a:pt x="1578" y="738"/>
                  </a:lnTo>
                  <a:lnTo>
                    <a:pt x="1572" y="744"/>
                  </a:lnTo>
                  <a:lnTo>
                    <a:pt x="1572" y="750"/>
                  </a:lnTo>
                  <a:lnTo>
                    <a:pt x="1578" y="762"/>
                  </a:lnTo>
                  <a:lnTo>
                    <a:pt x="1584" y="768"/>
                  </a:lnTo>
                  <a:lnTo>
                    <a:pt x="1542" y="768"/>
                  </a:lnTo>
                  <a:lnTo>
                    <a:pt x="1530" y="774"/>
                  </a:lnTo>
                  <a:lnTo>
                    <a:pt x="1512" y="780"/>
                  </a:lnTo>
                  <a:lnTo>
                    <a:pt x="1494" y="798"/>
                  </a:lnTo>
                  <a:lnTo>
                    <a:pt x="1446" y="798"/>
                  </a:lnTo>
                  <a:lnTo>
                    <a:pt x="1428" y="804"/>
                  </a:lnTo>
                  <a:lnTo>
                    <a:pt x="1416" y="804"/>
                  </a:lnTo>
                  <a:lnTo>
                    <a:pt x="1398" y="810"/>
                  </a:lnTo>
                  <a:lnTo>
                    <a:pt x="1380" y="810"/>
                  </a:lnTo>
                  <a:lnTo>
                    <a:pt x="1374" y="816"/>
                  </a:lnTo>
                  <a:lnTo>
                    <a:pt x="1368" y="816"/>
                  </a:lnTo>
                  <a:lnTo>
                    <a:pt x="1356" y="822"/>
                  </a:lnTo>
                  <a:lnTo>
                    <a:pt x="1350" y="828"/>
                  </a:lnTo>
                  <a:lnTo>
                    <a:pt x="1338" y="834"/>
                  </a:lnTo>
                  <a:lnTo>
                    <a:pt x="1314" y="816"/>
                  </a:lnTo>
                  <a:lnTo>
                    <a:pt x="1302" y="822"/>
                  </a:lnTo>
                  <a:lnTo>
                    <a:pt x="1296" y="828"/>
                  </a:lnTo>
                  <a:lnTo>
                    <a:pt x="1272" y="840"/>
                  </a:lnTo>
                  <a:lnTo>
                    <a:pt x="1260" y="840"/>
                  </a:lnTo>
                  <a:lnTo>
                    <a:pt x="1254" y="846"/>
                  </a:lnTo>
                  <a:lnTo>
                    <a:pt x="1242" y="846"/>
                  </a:lnTo>
                  <a:lnTo>
                    <a:pt x="1230" y="852"/>
                  </a:lnTo>
                  <a:lnTo>
                    <a:pt x="1224" y="858"/>
                  </a:lnTo>
                  <a:lnTo>
                    <a:pt x="1212" y="864"/>
                  </a:lnTo>
                  <a:lnTo>
                    <a:pt x="1176" y="864"/>
                  </a:lnTo>
                  <a:lnTo>
                    <a:pt x="1188" y="858"/>
                  </a:lnTo>
                  <a:lnTo>
                    <a:pt x="1194" y="846"/>
                  </a:lnTo>
                  <a:lnTo>
                    <a:pt x="1212" y="840"/>
                  </a:lnTo>
                  <a:lnTo>
                    <a:pt x="1236" y="828"/>
                  </a:lnTo>
                  <a:lnTo>
                    <a:pt x="1254" y="828"/>
                  </a:lnTo>
                  <a:lnTo>
                    <a:pt x="1266" y="822"/>
                  </a:lnTo>
                  <a:lnTo>
                    <a:pt x="1284" y="816"/>
                  </a:lnTo>
                  <a:lnTo>
                    <a:pt x="1290" y="810"/>
                  </a:lnTo>
                  <a:lnTo>
                    <a:pt x="1362" y="810"/>
                  </a:lnTo>
                  <a:lnTo>
                    <a:pt x="1386" y="798"/>
                  </a:lnTo>
                  <a:lnTo>
                    <a:pt x="1422" y="792"/>
                  </a:lnTo>
                  <a:lnTo>
                    <a:pt x="1458" y="780"/>
                  </a:lnTo>
                  <a:lnTo>
                    <a:pt x="1470" y="780"/>
                  </a:lnTo>
                  <a:lnTo>
                    <a:pt x="1476" y="774"/>
                  </a:lnTo>
                  <a:lnTo>
                    <a:pt x="1482" y="774"/>
                  </a:lnTo>
                  <a:lnTo>
                    <a:pt x="1476" y="768"/>
                  </a:lnTo>
                  <a:lnTo>
                    <a:pt x="1410" y="768"/>
                  </a:lnTo>
                  <a:lnTo>
                    <a:pt x="1398" y="774"/>
                  </a:lnTo>
                  <a:lnTo>
                    <a:pt x="1392" y="774"/>
                  </a:lnTo>
                  <a:lnTo>
                    <a:pt x="1380" y="780"/>
                  </a:lnTo>
                  <a:lnTo>
                    <a:pt x="1374" y="786"/>
                  </a:lnTo>
                  <a:lnTo>
                    <a:pt x="1368" y="786"/>
                  </a:lnTo>
                  <a:lnTo>
                    <a:pt x="1362" y="792"/>
                  </a:lnTo>
                  <a:lnTo>
                    <a:pt x="1278" y="792"/>
                  </a:lnTo>
                  <a:lnTo>
                    <a:pt x="1254" y="804"/>
                  </a:lnTo>
                  <a:lnTo>
                    <a:pt x="1248" y="810"/>
                  </a:lnTo>
                  <a:lnTo>
                    <a:pt x="1236" y="816"/>
                  </a:lnTo>
                  <a:lnTo>
                    <a:pt x="1230" y="822"/>
                  </a:lnTo>
                  <a:lnTo>
                    <a:pt x="1212" y="822"/>
                  </a:lnTo>
                  <a:lnTo>
                    <a:pt x="1158" y="846"/>
                  </a:lnTo>
                  <a:lnTo>
                    <a:pt x="1140" y="846"/>
                  </a:lnTo>
                  <a:lnTo>
                    <a:pt x="1128" y="858"/>
                  </a:lnTo>
                  <a:lnTo>
                    <a:pt x="1122" y="870"/>
                  </a:lnTo>
                  <a:lnTo>
                    <a:pt x="1122" y="876"/>
                  </a:lnTo>
                  <a:lnTo>
                    <a:pt x="1116" y="876"/>
                  </a:lnTo>
                  <a:lnTo>
                    <a:pt x="1110" y="870"/>
                  </a:lnTo>
                  <a:lnTo>
                    <a:pt x="1110" y="846"/>
                  </a:lnTo>
                  <a:lnTo>
                    <a:pt x="1116" y="846"/>
                  </a:lnTo>
                  <a:lnTo>
                    <a:pt x="1152" y="834"/>
                  </a:lnTo>
                  <a:lnTo>
                    <a:pt x="1176" y="822"/>
                  </a:lnTo>
                  <a:lnTo>
                    <a:pt x="1194" y="816"/>
                  </a:lnTo>
                  <a:lnTo>
                    <a:pt x="1188" y="810"/>
                  </a:lnTo>
                  <a:lnTo>
                    <a:pt x="1176" y="810"/>
                  </a:lnTo>
                  <a:lnTo>
                    <a:pt x="1164" y="804"/>
                  </a:lnTo>
                  <a:lnTo>
                    <a:pt x="1140" y="804"/>
                  </a:lnTo>
                  <a:lnTo>
                    <a:pt x="1122" y="822"/>
                  </a:lnTo>
                  <a:lnTo>
                    <a:pt x="1110" y="828"/>
                  </a:lnTo>
                  <a:lnTo>
                    <a:pt x="1092" y="828"/>
                  </a:lnTo>
                  <a:lnTo>
                    <a:pt x="1080" y="834"/>
                  </a:lnTo>
                  <a:lnTo>
                    <a:pt x="1068" y="834"/>
                  </a:lnTo>
                  <a:lnTo>
                    <a:pt x="1068" y="840"/>
                  </a:lnTo>
                  <a:lnTo>
                    <a:pt x="1062" y="846"/>
                  </a:lnTo>
                  <a:lnTo>
                    <a:pt x="1062" y="876"/>
                  </a:lnTo>
                  <a:lnTo>
                    <a:pt x="1038" y="858"/>
                  </a:lnTo>
                  <a:lnTo>
                    <a:pt x="972" y="852"/>
                  </a:lnTo>
                  <a:lnTo>
                    <a:pt x="960" y="846"/>
                  </a:lnTo>
                  <a:lnTo>
                    <a:pt x="948" y="834"/>
                  </a:lnTo>
                  <a:lnTo>
                    <a:pt x="936" y="834"/>
                  </a:lnTo>
                  <a:lnTo>
                    <a:pt x="936" y="828"/>
                  </a:lnTo>
                  <a:lnTo>
                    <a:pt x="942" y="822"/>
                  </a:lnTo>
                  <a:lnTo>
                    <a:pt x="942" y="810"/>
                  </a:lnTo>
                  <a:lnTo>
                    <a:pt x="948" y="804"/>
                  </a:lnTo>
                  <a:lnTo>
                    <a:pt x="834" y="804"/>
                  </a:lnTo>
                  <a:lnTo>
                    <a:pt x="852" y="804"/>
                  </a:lnTo>
                  <a:lnTo>
                    <a:pt x="78" y="1440"/>
                  </a:lnTo>
                  <a:lnTo>
                    <a:pt x="72" y="1446"/>
                  </a:lnTo>
                  <a:lnTo>
                    <a:pt x="60" y="1452"/>
                  </a:lnTo>
                  <a:lnTo>
                    <a:pt x="54" y="1464"/>
                  </a:lnTo>
                  <a:lnTo>
                    <a:pt x="54" y="1476"/>
                  </a:lnTo>
                  <a:lnTo>
                    <a:pt x="108" y="1476"/>
                  </a:lnTo>
                  <a:lnTo>
                    <a:pt x="120" y="1464"/>
                  </a:lnTo>
                  <a:lnTo>
                    <a:pt x="156" y="1464"/>
                  </a:lnTo>
                  <a:lnTo>
                    <a:pt x="132" y="1488"/>
                  </a:lnTo>
                  <a:lnTo>
                    <a:pt x="132" y="1494"/>
                  </a:lnTo>
                  <a:lnTo>
                    <a:pt x="138" y="1506"/>
                  </a:lnTo>
                  <a:lnTo>
                    <a:pt x="138" y="1524"/>
                  </a:lnTo>
                  <a:lnTo>
                    <a:pt x="144" y="1530"/>
                  </a:lnTo>
                  <a:lnTo>
                    <a:pt x="156" y="1536"/>
                  </a:lnTo>
                  <a:lnTo>
                    <a:pt x="162" y="1542"/>
                  </a:lnTo>
                  <a:lnTo>
                    <a:pt x="144" y="1560"/>
                  </a:lnTo>
                  <a:lnTo>
                    <a:pt x="144" y="1572"/>
                  </a:lnTo>
                  <a:lnTo>
                    <a:pt x="150" y="1572"/>
                  </a:lnTo>
                  <a:lnTo>
                    <a:pt x="156" y="1566"/>
                  </a:lnTo>
                  <a:lnTo>
                    <a:pt x="168" y="1560"/>
                  </a:lnTo>
                  <a:lnTo>
                    <a:pt x="174" y="1554"/>
                  </a:lnTo>
                  <a:lnTo>
                    <a:pt x="180" y="1554"/>
                  </a:lnTo>
                  <a:lnTo>
                    <a:pt x="186" y="1548"/>
                  </a:lnTo>
                  <a:lnTo>
                    <a:pt x="198" y="1548"/>
                  </a:lnTo>
                  <a:lnTo>
                    <a:pt x="210" y="1542"/>
                  </a:lnTo>
                  <a:lnTo>
                    <a:pt x="222" y="1542"/>
                  </a:lnTo>
                  <a:lnTo>
                    <a:pt x="234" y="1536"/>
                  </a:lnTo>
                  <a:lnTo>
                    <a:pt x="240" y="1530"/>
                  </a:lnTo>
                  <a:lnTo>
                    <a:pt x="258" y="1530"/>
                  </a:lnTo>
                  <a:lnTo>
                    <a:pt x="258" y="1518"/>
                  </a:lnTo>
                  <a:lnTo>
                    <a:pt x="264" y="1518"/>
                  </a:lnTo>
                  <a:lnTo>
                    <a:pt x="270" y="1512"/>
                  </a:lnTo>
                  <a:lnTo>
                    <a:pt x="282" y="1512"/>
                  </a:lnTo>
                  <a:lnTo>
                    <a:pt x="300" y="1506"/>
                  </a:lnTo>
                  <a:lnTo>
                    <a:pt x="312" y="1506"/>
                  </a:lnTo>
                  <a:lnTo>
                    <a:pt x="330" y="1512"/>
                  </a:lnTo>
                  <a:lnTo>
                    <a:pt x="336" y="1518"/>
                  </a:lnTo>
                  <a:lnTo>
                    <a:pt x="330" y="1524"/>
                  </a:lnTo>
                  <a:lnTo>
                    <a:pt x="324" y="1524"/>
                  </a:lnTo>
                  <a:lnTo>
                    <a:pt x="318" y="1530"/>
                  </a:lnTo>
                  <a:lnTo>
                    <a:pt x="318" y="1560"/>
                  </a:lnTo>
                  <a:lnTo>
                    <a:pt x="306" y="1572"/>
                  </a:lnTo>
                  <a:lnTo>
                    <a:pt x="324" y="1590"/>
                  </a:lnTo>
                  <a:lnTo>
                    <a:pt x="330" y="1602"/>
                  </a:lnTo>
                  <a:lnTo>
                    <a:pt x="330" y="1620"/>
                  </a:lnTo>
                  <a:lnTo>
                    <a:pt x="312" y="1656"/>
                  </a:lnTo>
                  <a:lnTo>
                    <a:pt x="312" y="1698"/>
                  </a:lnTo>
                  <a:lnTo>
                    <a:pt x="306" y="1704"/>
                  </a:lnTo>
                  <a:lnTo>
                    <a:pt x="300" y="1716"/>
                  </a:lnTo>
                  <a:lnTo>
                    <a:pt x="300" y="1728"/>
                  </a:lnTo>
                  <a:lnTo>
                    <a:pt x="294" y="1740"/>
                  </a:lnTo>
                  <a:lnTo>
                    <a:pt x="294" y="1746"/>
                  </a:lnTo>
                  <a:lnTo>
                    <a:pt x="300" y="1752"/>
                  </a:lnTo>
                  <a:lnTo>
                    <a:pt x="312" y="1758"/>
                  </a:lnTo>
                  <a:lnTo>
                    <a:pt x="318" y="1764"/>
                  </a:lnTo>
                  <a:lnTo>
                    <a:pt x="324" y="1764"/>
                  </a:lnTo>
                  <a:lnTo>
                    <a:pt x="330" y="1770"/>
                  </a:lnTo>
                  <a:lnTo>
                    <a:pt x="330" y="1776"/>
                  </a:lnTo>
                  <a:lnTo>
                    <a:pt x="348" y="1776"/>
                  </a:lnTo>
                  <a:lnTo>
                    <a:pt x="354" y="1782"/>
                  </a:lnTo>
                  <a:lnTo>
                    <a:pt x="354" y="1794"/>
                  </a:lnTo>
                  <a:lnTo>
                    <a:pt x="342" y="1800"/>
                  </a:lnTo>
                  <a:lnTo>
                    <a:pt x="330" y="1812"/>
                  </a:lnTo>
                  <a:lnTo>
                    <a:pt x="318" y="1818"/>
                  </a:lnTo>
                  <a:lnTo>
                    <a:pt x="318" y="1830"/>
                  </a:lnTo>
                  <a:lnTo>
                    <a:pt x="312" y="1842"/>
                  </a:lnTo>
                  <a:lnTo>
                    <a:pt x="294" y="1860"/>
                  </a:lnTo>
                  <a:lnTo>
                    <a:pt x="282" y="1866"/>
                  </a:lnTo>
                  <a:lnTo>
                    <a:pt x="270" y="1878"/>
                  </a:lnTo>
                  <a:lnTo>
                    <a:pt x="252" y="1884"/>
                  </a:lnTo>
                  <a:lnTo>
                    <a:pt x="234" y="1896"/>
                  </a:lnTo>
                  <a:lnTo>
                    <a:pt x="228" y="1902"/>
                  </a:lnTo>
                  <a:lnTo>
                    <a:pt x="222" y="1914"/>
                  </a:lnTo>
                  <a:lnTo>
                    <a:pt x="222" y="1926"/>
                  </a:lnTo>
                  <a:lnTo>
                    <a:pt x="216" y="1932"/>
                  </a:lnTo>
                  <a:lnTo>
                    <a:pt x="216" y="1944"/>
                  </a:lnTo>
                  <a:lnTo>
                    <a:pt x="204" y="1956"/>
                  </a:lnTo>
                  <a:lnTo>
                    <a:pt x="210" y="1962"/>
                  </a:lnTo>
                  <a:lnTo>
                    <a:pt x="216" y="1962"/>
                  </a:lnTo>
                  <a:lnTo>
                    <a:pt x="216" y="1974"/>
                  </a:lnTo>
                  <a:lnTo>
                    <a:pt x="228" y="1986"/>
                  </a:lnTo>
                  <a:lnTo>
                    <a:pt x="240" y="1980"/>
                  </a:lnTo>
                  <a:lnTo>
                    <a:pt x="246" y="1968"/>
                  </a:lnTo>
                  <a:lnTo>
                    <a:pt x="258" y="1962"/>
                  </a:lnTo>
                  <a:lnTo>
                    <a:pt x="276" y="1956"/>
                  </a:lnTo>
                  <a:lnTo>
                    <a:pt x="294" y="1938"/>
                  </a:lnTo>
                  <a:lnTo>
                    <a:pt x="306" y="1938"/>
                  </a:lnTo>
                  <a:lnTo>
                    <a:pt x="306" y="1944"/>
                  </a:lnTo>
                  <a:lnTo>
                    <a:pt x="300" y="1950"/>
                  </a:lnTo>
                  <a:lnTo>
                    <a:pt x="288" y="1956"/>
                  </a:lnTo>
                  <a:lnTo>
                    <a:pt x="282" y="1956"/>
                  </a:lnTo>
                  <a:lnTo>
                    <a:pt x="276" y="1962"/>
                  </a:lnTo>
                  <a:lnTo>
                    <a:pt x="276" y="1974"/>
                  </a:lnTo>
                  <a:lnTo>
                    <a:pt x="282" y="1986"/>
                  </a:lnTo>
                  <a:lnTo>
                    <a:pt x="294" y="1998"/>
                  </a:lnTo>
                  <a:lnTo>
                    <a:pt x="252" y="1992"/>
                  </a:lnTo>
                  <a:lnTo>
                    <a:pt x="246" y="1998"/>
                  </a:lnTo>
                  <a:lnTo>
                    <a:pt x="240" y="2010"/>
                  </a:lnTo>
                  <a:lnTo>
                    <a:pt x="234" y="2016"/>
                  </a:lnTo>
                  <a:lnTo>
                    <a:pt x="228" y="2028"/>
                  </a:lnTo>
                  <a:lnTo>
                    <a:pt x="228" y="2034"/>
                  </a:lnTo>
                  <a:lnTo>
                    <a:pt x="234" y="2034"/>
                  </a:lnTo>
                  <a:lnTo>
                    <a:pt x="240" y="2040"/>
                  </a:lnTo>
                  <a:lnTo>
                    <a:pt x="252" y="2040"/>
                  </a:lnTo>
                  <a:lnTo>
                    <a:pt x="258" y="2046"/>
                  </a:lnTo>
                  <a:lnTo>
                    <a:pt x="252" y="2052"/>
                  </a:lnTo>
                  <a:lnTo>
                    <a:pt x="252" y="2058"/>
                  </a:lnTo>
                  <a:lnTo>
                    <a:pt x="246" y="2070"/>
                  </a:lnTo>
                  <a:lnTo>
                    <a:pt x="246" y="2076"/>
                  </a:lnTo>
                  <a:lnTo>
                    <a:pt x="252" y="2070"/>
                  </a:lnTo>
                  <a:lnTo>
                    <a:pt x="288" y="2052"/>
                  </a:lnTo>
                  <a:lnTo>
                    <a:pt x="306" y="2034"/>
                  </a:lnTo>
                  <a:lnTo>
                    <a:pt x="318" y="2028"/>
                  </a:lnTo>
                  <a:lnTo>
                    <a:pt x="318" y="2040"/>
                  </a:lnTo>
                  <a:lnTo>
                    <a:pt x="288" y="2058"/>
                  </a:lnTo>
                  <a:lnTo>
                    <a:pt x="312" y="2064"/>
                  </a:lnTo>
                  <a:lnTo>
                    <a:pt x="312" y="2076"/>
                  </a:lnTo>
                  <a:lnTo>
                    <a:pt x="294" y="2094"/>
                  </a:lnTo>
                  <a:lnTo>
                    <a:pt x="276" y="2076"/>
                  </a:lnTo>
                  <a:lnTo>
                    <a:pt x="270" y="2076"/>
                  </a:lnTo>
                  <a:lnTo>
                    <a:pt x="264" y="2082"/>
                  </a:lnTo>
                  <a:lnTo>
                    <a:pt x="240" y="2094"/>
                  </a:lnTo>
                  <a:lnTo>
                    <a:pt x="228" y="2094"/>
                  </a:lnTo>
                  <a:lnTo>
                    <a:pt x="216" y="2106"/>
                  </a:lnTo>
                  <a:lnTo>
                    <a:pt x="210" y="2118"/>
                  </a:lnTo>
                  <a:lnTo>
                    <a:pt x="204" y="2124"/>
                  </a:lnTo>
                  <a:lnTo>
                    <a:pt x="210" y="2118"/>
                  </a:lnTo>
                  <a:lnTo>
                    <a:pt x="222" y="2118"/>
                  </a:lnTo>
                  <a:lnTo>
                    <a:pt x="228" y="2112"/>
                  </a:lnTo>
                  <a:lnTo>
                    <a:pt x="276" y="2112"/>
                  </a:lnTo>
                  <a:lnTo>
                    <a:pt x="270" y="2112"/>
                  </a:lnTo>
                  <a:lnTo>
                    <a:pt x="264" y="2118"/>
                  </a:lnTo>
                  <a:lnTo>
                    <a:pt x="252" y="2118"/>
                  </a:lnTo>
                  <a:lnTo>
                    <a:pt x="240" y="2124"/>
                  </a:lnTo>
                  <a:lnTo>
                    <a:pt x="228" y="2124"/>
                  </a:lnTo>
                  <a:lnTo>
                    <a:pt x="216" y="2130"/>
                  </a:lnTo>
                  <a:lnTo>
                    <a:pt x="210" y="2130"/>
                  </a:lnTo>
                  <a:lnTo>
                    <a:pt x="210" y="2148"/>
                  </a:lnTo>
                  <a:lnTo>
                    <a:pt x="204" y="2148"/>
                  </a:lnTo>
                  <a:lnTo>
                    <a:pt x="198" y="2142"/>
                  </a:lnTo>
                  <a:lnTo>
                    <a:pt x="174" y="2142"/>
                  </a:lnTo>
                  <a:lnTo>
                    <a:pt x="174" y="2154"/>
                  </a:lnTo>
                  <a:lnTo>
                    <a:pt x="180" y="2166"/>
                  </a:lnTo>
                  <a:lnTo>
                    <a:pt x="192" y="2172"/>
                  </a:lnTo>
                  <a:lnTo>
                    <a:pt x="198" y="2178"/>
                  </a:lnTo>
                  <a:lnTo>
                    <a:pt x="246" y="2160"/>
                  </a:lnTo>
                  <a:lnTo>
                    <a:pt x="264" y="2184"/>
                  </a:lnTo>
                  <a:lnTo>
                    <a:pt x="300" y="2166"/>
                  </a:lnTo>
                  <a:lnTo>
                    <a:pt x="294" y="2172"/>
                  </a:lnTo>
                  <a:lnTo>
                    <a:pt x="288" y="2184"/>
                  </a:lnTo>
                  <a:lnTo>
                    <a:pt x="276" y="2190"/>
                  </a:lnTo>
                  <a:lnTo>
                    <a:pt x="270" y="2196"/>
                  </a:lnTo>
                  <a:lnTo>
                    <a:pt x="264" y="2208"/>
                  </a:lnTo>
                  <a:lnTo>
                    <a:pt x="264" y="2214"/>
                  </a:lnTo>
                  <a:lnTo>
                    <a:pt x="276" y="2214"/>
                  </a:lnTo>
                  <a:lnTo>
                    <a:pt x="282" y="2208"/>
                  </a:lnTo>
                  <a:lnTo>
                    <a:pt x="300" y="2202"/>
                  </a:lnTo>
                  <a:lnTo>
                    <a:pt x="318" y="2184"/>
                  </a:lnTo>
                  <a:lnTo>
                    <a:pt x="330" y="2178"/>
                  </a:lnTo>
                  <a:lnTo>
                    <a:pt x="306" y="2202"/>
                  </a:lnTo>
                  <a:lnTo>
                    <a:pt x="300" y="2214"/>
                  </a:lnTo>
                  <a:lnTo>
                    <a:pt x="294" y="2220"/>
                  </a:lnTo>
                  <a:lnTo>
                    <a:pt x="300" y="2220"/>
                  </a:lnTo>
                  <a:lnTo>
                    <a:pt x="312" y="2214"/>
                  </a:lnTo>
                  <a:lnTo>
                    <a:pt x="324" y="2214"/>
                  </a:lnTo>
                  <a:lnTo>
                    <a:pt x="318" y="2220"/>
                  </a:lnTo>
                  <a:lnTo>
                    <a:pt x="306" y="2226"/>
                  </a:lnTo>
                  <a:lnTo>
                    <a:pt x="300" y="2238"/>
                  </a:lnTo>
                  <a:lnTo>
                    <a:pt x="282" y="2256"/>
                  </a:lnTo>
                  <a:lnTo>
                    <a:pt x="288" y="2262"/>
                  </a:lnTo>
                  <a:lnTo>
                    <a:pt x="294" y="2262"/>
                  </a:lnTo>
                  <a:lnTo>
                    <a:pt x="342" y="2238"/>
                  </a:lnTo>
                  <a:lnTo>
                    <a:pt x="348" y="2232"/>
                  </a:lnTo>
                  <a:lnTo>
                    <a:pt x="324" y="2256"/>
                  </a:lnTo>
                  <a:lnTo>
                    <a:pt x="318" y="2268"/>
                  </a:lnTo>
                  <a:lnTo>
                    <a:pt x="318" y="2274"/>
                  </a:lnTo>
                  <a:lnTo>
                    <a:pt x="330" y="2280"/>
                  </a:lnTo>
                  <a:lnTo>
                    <a:pt x="342" y="2280"/>
                  </a:lnTo>
                  <a:lnTo>
                    <a:pt x="354" y="2292"/>
                  </a:lnTo>
                  <a:lnTo>
                    <a:pt x="354" y="2298"/>
                  </a:lnTo>
                  <a:lnTo>
                    <a:pt x="348" y="2304"/>
                  </a:lnTo>
                  <a:lnTo>
                    <a:pt x="348" y="2340"/>
                  </a:lnTo>
                  <a:lnTo>
                    <a:pt x="2058" y="2340"/>
                  </a:lnTo>
                  <a:lnTo>
                    <a:pt x="2064" y="2328"/>
                  </a:lnTo>
                  <a:lnTo>
                    <a:pt x="2064" y="2322"/>
                  </a:lnTo>
                  <a:lnTo>
                    <a:pt x="2070" y="2310"/>
                  </a:lnTo>
                  <a:lnTo>
                    <a:pt x="2076" y="2304"/>
                  </a:lnTo>
                  <a:lnTo>
                    <a:pt x="2088" y="2298"/>
                  </a:lnTo>
                  <a:lnTo>
                    <a:pt x="2100" y="2310"/>
                  </a:lnTo>
                  <a:lnTo>
                    <a:pt x="2088" y="2322"/>
                  </a:lnTo>
                  <a:lnTo>
                    <a:pt x="2082" y="2334"/>
                  </a:lnTo>
                  <a:lnTo>
                    <a:pt x="2082" y="2346"/>
                  </a:lnTo>
                  <a:lnTo>
                    <a:pt x="2094" y="2352"/>
                  </a:lnTo>
                  <a:lnTo>
                    <a:pt x="2112" y="2358"/>
                  </a:lnTo>
                  <a:lnTo>
                    <a:pt x="2124" y="2358"/>
                  </a:lnTo>
                  <a:lnTo>
                    <a:pt x="2142" y="2376"/>
                  </a:lnTo>
                  <a:lnTo>
                    <a:pt x="2154" y="2376"/>
                  </a:lnTo>
                  <a:lnTo>
                    <a:pt x="2154" y="2370"/>
                  </a:lnTo>
                  <a:lnTo>
                    <a:pt x="2166" y="2358"/>
                  </a:lnTo>
                  <a:lnTo>
                    <a:pt x="2178" y="2358"/>
                  </a:lnTo>
                  <a:lnTo>
                    <a:pt x="2190" y="2364"/>
                  </a:lnTo>
                  <a:lnTo>
                    <a:pt x="2202" y="2376"/>
                  </a:lnTo>
                  <a:lnTo>
                    <a:pt x="2202" y="2382"/>
                  </a:lnTo>
                  <a:lnTo>
                    <a:pt x="2208" y="2388"/>
                  </a:lnTo>
                  <a:lnTo>
                    <a:pt x="2238" y="2388"/>
                  </a:lnTo>
                  <a:lnTo>
                    <a:pt x="2256" y="2406"/>
                  </a:lnTo>
                  <a:lnTo>
                    <a:pt x="2268" y="2406"/>
                  </a:lnTo>
                  <a:lnTo>
                    <a:pt x="2280" y="2394"/>
                  </a:lnTo>
                  <a:lnTo>
                    <a:pt x="2292" y="2388"/>
                  </a:lnTo>
                  <a:lnTo>
                    <a:pt x="2298" y="2382"/>
                  </a:lnTo>
                  <a:lnTo>
                    <a:pt x="2298" y="2400"/>
                  </a:lnTo>
                  <a:lnTo>
                    <a:pt x="2346" y="2394"/>
                  </a:lnTo>
                  <a:lnTo>
                    <a:pt x="2346" y="2400"/>
                  </a:lnTo>
                  <a:lnTo>
                    <a:pt x="2352" y="2400"/>
                  </a:lnTo>
                  <a:lnTo>
                    <a:pt x="2364" y="2406"/>
                  </a:lnTo>
                  <a:lnTo>
                    <a:pt x="2382" y="2406"/>
                  </a:lnTo>
                  <a:lnTo>
                    <a:pt x="2394" y="2394"/>
                  </a:lnTo>
                  <a:lnTo>
                    <a:pt x="2406" y="2388"/>
                  </a:lnTo>
                  <a:lnTo>
                    <a:pt x="2412" y="2376"/>
                  </a:lnTo>
                  <a:lnTo>
                    <a:pt x="2412" y="2370"/>
                  </a:lnTo>
                  <a:lnTo>
                    <a:pt x="2430" y="2370"/>
                  </a:lnTo>
                  <a:lnTo>
                    <a:pt x="2436" y="2376"/>
                  </a:lnTo>
                  <a:lnTo>
                    <a:pt x="2442" y="2376"/>
                  </a:lnTo>
                  <a:lnTo>
                    <a:pt x="2454" y="2364"/>
                  </a:lnTo>
                  <a:lnTo>
                    <a:pt x="2460" y="2352"/>
                  </a:lnTo>
                  <a:lnTo>
                    <a:pt x="2466" y="2346"/>
                  </a:lnTo>
                  <a:lnTo>
                    <a:pt x="2472" y="2346"/>
                  </a:lnTo>
                  <a:lnTo>
                    <a:pt x="2472" y="2352"/>
                  </a:lnTo>
                  <a:lnTo>
                    <a:pt x="2478" y="2358"/>
                  </a:lnTo>
                  <a:lnTo>
                    <a:pt x="2502" y="2352"/>
                  </a:lnTo>
                  <a:lnTo>
                    <a:pt x="2496" y="2346"/>
                  </a:lnTo>
                  <a:lnTo>
                    <a:pt x="2496" y="2334"/>
                  </a:lnTo>
                  <a:lnTo>
                    <a:pt x="2502" y="2328"/>
                  </a:lnTo>
                  <a:lnTo>
                    <a:pt x="2514" y="2322"/>
                  </a:lnTo>
                  <a:lnTo>
                    <a:pt x="2532" y="2340"/>
                  </a:lnTo>
                  <a:lnTo>
                    <a:pt x="2556" y="2340"/>
                  </a:lnTo>
                  <a:lnTo>
                    <a:pt x="2562" y="2346"/>
                  </a:lnTo>
                  <a:lnTo>
                    <a:pt x="2580" y="2346"/>
                  </a:lnTo>
                  <a:lnTo>
                    <a:pt x="2604" y="2358"/>
                  </a:lnTo>
                  <a:lnTo>
                    <a:pt x="2604" y="2370"/>
                  </a:lnTo>
                  <a:lnTo>
                    <a:pt x="2598" y="2382"/>
                  </a:lnTo>
                  <a:lnTo>
                    <a:pt x="2598" y="2388"/>
                  </a:lnTo>
                  <a:lnTo>
                    <a:pt x="2592" y="2400"/>
                  </a:lnTo>
                  <a:lnTo>
                    <a:pt x="2604" y="2412"/>
                  </a:lnTo>
                  <a:lnTo>
                    <a:pt x="2592" y="2436"/>
                  </a:lnTo>
                  <a:lnTo>
                    <a:pt x="2598" y="2436"/>
                  </a:lnTo>
                  <a:lnTo>
                    <a:pt x="2604" y="2430"/>
                  </a:lnTo>
                  <a:lnTo>
                    <a:pt x="2616" y="2424"/>
                  </a:lnTo>
                  <a:lnTo>
                    <a:pt x="2634" y="2418"/>
                  </a:lnTo>
                  <a:lnTo>
                    <a:pt x="2646" y="2412"/>
                  </a:lnTo>
                  <a:lnTo>
                    <a:pt x="2670" y="2412"/>
                  </a:lnTo>
                  <a:lnTo>
                    <a:pt x="2670" y="2424"/>
                  </a:lnTo>
                  <a:lnTo>
                    <a:pt x="2658" y="2430"/>
                  </a:lnTo>
                  <a:lnTo>
                    <a:pt x="2652" y="2436"/>
                  </a:lnTo>
                  <a:lnTo>
                    <a:pt x="2646" y="2436"/>
                  </a:lnTo>
                  <a:lnTo>
                    <a:pt x="2640" y="2442"/>
                  </a:lnTo>
                  <a:lnTo>
                    <a:pt x="2646" y="2448"/>
                  </a:lnTo>
                  <a:lnTo>
                    <a:pt x="2652" y="2448"/>
                  </a:lnTo>
                  <a:lnTo>
                    <a:pt x="2664" y="2460"/>
                  </a:lnTo>
                  <a:lnTo>
                    <a:pt x="2640" y="2484"/>
                  </a:lnTo>
                  <a:lnTo>
                    <a:pt x="2640" y="2490"/>
                  </a:lnTo>
                  <a:lnTo>
                    <a:pt x="2652" y="2490"/>
                  </a:lnTo>
                  <a:lnTo>
                    <a:pt x="2652" y="2502"/>
                  </a:lnTo>
                  <a:lnTo>
                    <a:pt x="2640" y="2514"/>
                  </a:lnTo>
                  <a:lnTo>
                    <a:pt x="2640" y="2526"/>
                  </a:lnTo>
                  <a:lnTo>
                    <a:pt x="2658" y="2526"/>
                  </a:lnTo>
                  <a:lnTo>
                    <a:pt x="2652" y="2544"/>
                  </a:lnTo>
                  <a:lnTo>
                    <a:pt x="2658" y="2544"/>
                  </a:lnTo>
                  <a:lnTo>
                    <a:pt x="2670" y="2550"/>
                  </a:lnTo>
                  <a:lnTo>
                    <a:pt x="2754" y="2550"/>
                  </a:lnTo>
                  <a:lnTo>
                    <a:pt x="2766" y="2556"/>
                  </a:lnTo>
                  <a:lnTo>
                    <a:pt x="2784" y="2568"/>
                  </a:lnTo>
                  <a:lnTo>
                    <a:pt x="2838" y="2568"/>
                  </a:lnTo>
                  <a:lnTo>
                    <a:pt x="2850" y="2574"/>
                  </a:lnTo>
                  <a:lnTo>
                    <a:pt x="2856" y="2580"/>
                  </a:lnTo>
                  <a:lnTo>
                    <a:pt x="2856" y="2610"/>
                  </a:lnTo>
                  <a:lnTo>
                    <a:pt x="2874" y="2610"/>
                  </a:lnTo>
                  <a:lnTo>
                    <a:pt x="2874" y="2628"/>
                  </a:lnTo>
                  <a:lnTo>
                    <a:pt x="2862" y="2640"/>
                  </a:lnTo>
                  <a:lnTo>
                    <a:pt x="2862" y="2652"/>
                  </a:lnTo>
                  <a:lnTo>
                    <a:pt x="2874" y="2664"/>
                  </a:lnTo>
                  <a:lnTo>
                    <a:pt x="2880" y="2664"/>
                  </a:lnTo>
                  <a:lnTo>
                    <a:pt x="2856" y="2658"/>
                  </a:lnTo>
                  <a:lnTo>
                    <a:pt x="2856" y="2670"/>
                  </a:lnTo>
                  <a:lnTo>
                    <a:pt x="2850" y="2676"/>
                  </a:lnTo>
                  <a:lnTo>
                    <a:pt x="2844" y="2688"/>
                  </a:lnTo>
                  <a:lnTo>
                    <a:pt x="2838" y="2694"/>
                  </a:lnTo>
                  <a:lnTo>
                    <a:pt x="2832" y="2688"/>
                  </a:lnTo>
                  <a:lnTo>
                    <a:pt x="2820" y="2682"/>
                  </a:lnTo>
                  <a:lnTo>
                    <a:pt x="2802" y="2670"/>
                  </a:lnTo>
                  <a:lnTo>
                    <a:pt x="2790" y="2664"/>
                  </a:lnTo>
                  <a:lnTo>
                    <a:pt x="2784" y="2652"/>
                  </a:lnTo>
                  <a:lnTo>
                    <a:pt x="2784" y="2628"/>
                  </a:lnTo>
                  <a:lnTo>
                    <a:pt x="2766" y="2622"/>
                  </a:lnTo>
                  <a:lnTo>
                    <a:pt x="2772" y="2640"/>
                  </a:lnTo>
                  <a:lnTo>
                    <a:pt x="2772" y="2646"/>
                  </a:lnTo>
                  <a:lnTo>
                    <a:pt x="2778" y="2652"/>
                  </a:lnTo>
                  <a:lnTo>
                    <a:pt x="2778" y="2664"/>
                  </a:lnTo>
                  <a:lnTo>
                    <a:pt x="2772" y="2676"/>
                  </a:lnTo>
                  <a:lnTo>
                    <a:pt x="2760" y="2688"/>
                  </a:lnTo>
                  <a:lnTo>
                    <a:pt x="2754" y="2700"/>
                  </a:lnTo>
                  <a:lnTo>
                    <a:pt x="2736" y="2706"/>
                  </a:lnTo>
                  <a:lnTo>
                    <a:pt x="2718" y="2724"/>
                  </a:lnTo>
                  <a:lnTo>
                    <a:pt x="2712" y="2742"/>
                  </a:lnTo>
                  <a:lnTo>
                    <a:pt x="2700" y="2760"/>
                  </a:lnTo>
                  <a:lnTo>
                    <a:pt x="2694" y="2778"/>
                  </a:lnTo>
                  <a:lnTo>
                    <a:pt x="2688" y="2784"/>
                  </a:lnTo>
                  <a:lnTo>
                    <a:pt x="2664" y="2796"/>
                  </a:lnTo>
                  <a:lnTo>
                    <a:pt x="2652" y="2796"/>
                  </a:lnTo>
                  <a:lnTo>
                    <a:pt x="2646" y="2790"/>
                  </a:lnTo>
                  <a:lnTo>
                    <a:pt x="2640" y="2802"/>
                  </a:lnTo>
                  <a:lnTo>
                    <a:pt x="2634" y="2808"/>
                  </a:lnTo>
                  <a:lnTo>
                    <a:pt x="2634" y="2832"/>
                  </a:lnTo>
                  <a:lnTo>
                    <a:pt x="2628" y="2838"/>
                  </a:lnTo>
                  <a:lnTo>
                    <a:pt x="2622" y="2838"/>
                  </a:lnTo>
                  <a:lnTo>
                    <a:pt x="2586" y="2856"/>
                  </a:lnTo>
                  <a:lnTo>
                    <a:pt x="2562" y="2880"/>
                  </a:lnTo>
                  <a:lnTo>
                    <a:pt x="2562" y="2886"/>
                  </a:lnTo>
                  <a:lnTo>
                    <a:pt x="2568" y="2886"/>
                  </a:lnTo>
                  <a:lnTo>
                    <a:pt x="2580" y="2880"/>
                  </a:lnTo>
                  <a:lnTo>
                    <a:pt x="2592" y="2880"/>
                  </a:lnTo>
                  <a:lnTo>
                    <a:pt x="2598" y="2886"/>
                  </a:lnTo>
                  <a:lnTo>
                    <a:pt x="2610" y="2880"/>
                  </a:lnTo>
                  <a:lnTo>
                    <a:pt x="2616" y="2868"/>
                  </a:lnTo>
                  <a:lnTo>
                    <a:pt x="2628" y="2862"/>
                  </a:lnTo>
                  <a:lnTo>
                    <a:pt x="2658" y="2862"/>
                  </a:lnTo>
                  <a:lnTo>
                    <a:pt x="2658" y="2856"/>
                  </a:lnTo>
                  <a:lnTo>
                    <a:pt x="2664" y="2844"/>
                  </a:lnTo>
                  <a:lnTo>
                    <a:pt x="2676" y="2838"/>
                  </a:lnTo>
                  <a:lnTo>
                    <a:pt x="2682" y="2832"/>
                  </a:lnTo>
                  <a:lnTo>
                    <a:pt x="2754" y="2832"/>
                  </a:lnTo>
                  <a:lnTo>
                    <a:pt x="2766" y="2838"/>
                  </a:lnTo>
                  <a:lnTo>
                    <a:pt x="2790" y="2820"/>
                  </a:lnTo>
                  <a:lnTo>
                    <a:pt x="2856" y="2820"/>
                  </a:lnTo>
                  <a:lnTo>
                    <a:pt x="2862" y="2814"/>
                  </a:lnTo>
                  <a:lnTo>
                    <a:pt x="2862" y="2790"/>
                  </a:lnTo>
                  <a:lnTo>
                    <a:pt x="2844" y="2796"/>
                  </a:lnTo>
                  <a:lnTo>
                    <a:pt x="2832" y="2796"/>
                  </a:lnTo>
                  <a:lnTo>
                    <a:pt x="2826" y="2790"/>
                  </a:lnTo>
                  <a:lnTo>
                    <a:pt x="2826" y="2784"/>
                  </a:lnTo>
                  <a:lnTo>
                    <a:pt x="2832" y="2772"/>
                  </a:lnTo>
                  <a:lnTo>
                    <a:pt x="2850" y="2754"/>
                  </a:lnTo>
                  <a:lnTo>
                    <a:pt x="2868" y="2742"/>
                  </a:lnTo>
                  <a:lnTo>
                    <a:pt x="2880" y="2736"/>
                  </a:lnTo>
                  <a:lnTo>
                    <a:pt x="2910" y="2736"/>
                  </a:lnTo>
                  <a:lnTo>
                    <a:pt x="2928" y="2730"/>
                  </a:lnTo>
                  <a:lnTo>
                    <a:pt x="2952" y="2730"/>
                  </a:lnTo>
                  <a:lnTo>
                    <a:pt x="2964" y="2724"/>
                  </a:lnTo>
                  <a:lnTo>
                    <a:pt x="2970" y="2724"/>
                  </a:lnTo>
                  <a:lnTo>
                    <a:pt x="2976" y="2718"/>
                  </a:lnTo>
                  <a:lnTo>
                    <a:pt x="2982" y="2718"/>
                  </a:lnTo>
                  <a:lnTo>
                    <a:pt x="2994" y="2724"/>
                  </a:lnTo>
                  <a:lnTo>
                    <a:pt x="3000" y="2724"/>
                  </a:lnTo>
                  <a:lnTo>
                    <a:pt x="3012" y="2730"/>
                  </a:lnTo>
                  <a:lnTo>
                    <a:pt x="3018" y="2736"/>
                  </a:lnTo>
                  <a:lnTo>
                    <a:pt x="3024" y="2736"/>
                  </a:lnTo>
                  <a:lnTo>
                    <a:pt x="3030" y="2730"/>
                  </a:lnTo>
                  <a:lnTo>
                    <a:pt x="3030" y="2712"/>
                  </a:lnTo>
                  <a:lnTo>
                    <a:pt x="3036" y="2706"/>
                  </a:lnTo>
                  <a:lnTo>
                    <a:pt x="3048" y="2700"/>
                  </a:lnTo>
                  <a:lnTo>
                    <a:pt x="3060" y="2700"/>
                  </a:lnTo>
                  <a:lnTo>
                    <a:pt x="3066" y="2706"/>
                  </a:lnTo>
                  <a:lnTo>
                    <a:pt x="3072" y="2706"/>
                  </a:lnTo>
                  <a:lnTo>
                    <a:pt x="3072" y="2700"/>
                  </a:lnTo>
                  <a:lnTo>
                    <a:pt x="3102" y="2700"/>
                  </a:lnTo>
                  <a:lnTo>
                    <a:pt x="3114" y="2688"/>
                  </a:lnTo>
                  <a:lnTo>
                    <a:pt x="3126" y="2682"/>
                  </a:lnTo>
                  <a:lnTo>
                    <a:pt x="3150" y="2658"/>
                  </a:lnTo>
                  <a:lnTo>
                    <a:pt x="3162" y="2652"/>
                  </a:lnTo>
                  <a:lnTo>
                    <a:pt x="3174" y="2640"/>
                  </a:lnTo>
                  <a:lnTo>
                    <a:pt x="3408" y="2640"/>
                  </a:lnTo>
                  <a:lnTo>
                    <a:pt x="3408" y="2634"/>
                  </a:lnTo>
                  <a:lnTo>
                    <a:pt x="3420" y="2622"/>
                  </a:lnTo>
                  <a:lnTo>
                    <a:pt x="3438" y="2622"/>
                  </a:lnTo>
                  <a:lnTo>
                    <a:pt x="3450" y="2616"/>
                  </a:lnTo>
                  <a:lnTo>
                    <a:pt x="3456" y="2616"/>
                  </a:lnTo>
                  <a:lnTo>
                    <a:pt x="3456" y="2610"/>
                  </a:lnTo>
                  <a:lnTo>
                    <a:pt x="3468" y="2598"/>
                  </a:lnTo>
                  <a:lnTo>
                    <a:pt x="3480" y="2592"/>
                  </a:lnTo>
                  <a:lnTo>
                    <a:pt x="3486" y="2586"/>
                  </a:lnTo>
                  <a:lnTo>
                    <a:pt x="3498" y="2586"/>
                  </a:lnTo>
                  <a:lnTo>
                    <a:pt x="3504" y="2592"/>
                  </a:lnTo>
                  <a:lnTo>
                    <a:pt x="3510" y="2592"/>
                  </a:lnTo>
                  <a:lnTo>
                    <a:pt x="3510" y="2568"/>
                  </a:lnTo>
                  <a:lnTo>
                    <a:pt x="3516" y="2556"/>
                  </a:lnTo>
                  <a:lnTo>
                    <a:pt x="3528" y="2544"/>
                  </a:lnTo>
                  <a:lnTo>
                    <a:pt x="3534" y="2544"/>
                  </a:lnTo>
                  <a:lnTo>
                    <a:pt x="3546" y="2532"/>
                  </a:lnTo>
                  <a:lnTo>
                    <a:pt x="3546" y="2508"/>
                  </a:lnTo>
                  <a:lnTo>
                    <a:pt x="3588" y="2484"/>
                  </a:lnTo>
                  <a:lnTo>
                    <a:pt x="3594" y="2472"/>
                  </a:lnTo>
                  <a:lnTo>
                    <a:pt x="3618" y="2448"/>
                  </a:lnTo>
                  <a:lnTo>
                    <a:pt x="3630" y="2448"/>
                  </a:lnTo>
                  <a:lnTo>
                    <a:pt x="3636" y="2454"/>
                  </a:lnTo>
                  <a:lnTo>
                    <a:pt x="3636" y="2460"/>
                  </a:lnTo>
                  <a:lnTo>
                    <a:pt x="3642" y="2466"/>
                  </a:lnTo>
                  <a:lnTo>
                    <a:pt x="3654" y="2466"/>
                  </a:lnTo>
                  <a:lnTo>
                    <a:pt x="3666" y="2460"/>
                  </a:lnTo>
                  <a:lnTo>
                    <a:pt x="3702" y="2460"/>
                  </a:lnTo>
                  <a:lnTo>
                    <a:pt x="3708" y="2466"/>
                  </a:lnTo>
                  <a:lnTo>
                    <a:pt x="3708" y="2472"/>
                  </a:lnTo>
                  <a:lnTo>
                    <a:pt x="3702" y="2496"/>
                  </a:lnTo>
                  <a:lnTo>
                    <a:pt x="3690" y="2520"/>
                  </a:lnTo>
                  <a:lnTo>
                    <a:pt x="3678" y="2550"/>
                  </a:lnTo>
                  <a:lnTo>
                    <a:pt x="3666" y="2574"/>
                  </a:lnTo>
                  <a:lnTo>
                    <a:pt x="3666" y="2586"/>
                  </a:lnTo>
                  <a:lnTo>
                    <a:pt x="3672" y="2592"/>
                  </a:lnTo>
                  <a:lnTo>
                    <a:pt x="3678" y="2592"/>
                  </a:lnTo>
                  <a:lnTo>
                    <a:pt x="3684" y="2598"/>
                  </a:lnTo>
                  <a:lnTo>
                    <a:pt x="3672" y="2610"/>
                  </a:lnTo>
                  <a:lnTo>
                    <a:pt x="3666" y="2622"/>
                  </a:lnTo>
                  <a:lnTo>
                    <a:pt x="3666" y="2628"/>
                  </a:lnTo>
                  <a:lnTo>
                    <a:pt x="3690" y="2628"/>
                  </a:lnTo>
                  <a:lnTo>
                    <a:pt x="3690" y="2634"/>
                  </a:lnTo>
                  <a:lnTo>
                    <a:pt x="3696" y="2640"/>
                  </a:lnTo>
                  <a:lnTo>
                    <a:pt x="3714" y="2640"/>
                  </a:lnTo>
                  <a:lnTo>
                    <a:pt x="3750" y="2622"/>
                  </a:lnTo>
                  <a:lnTo>
                    <a:pt x="3768" y="2604"/>
                  </a:lnTo>
                  <a:lnTo>
                    <a:pt x="3780" y="2622"/>
                  </a:lnTo>
                  <a:lnTo>
                    <a:pt x="3786" y="2622"/>
                  </a:lnTo>
                  <a:lnTo>
                    <a:pt x="3792" y="2616"/>
                  </a:lnTo>
                  <a:lnTo>
                    <a:pt x="3816" y="2604"/>
                  </a:lnTo>
                  <a:lnTo>
                    <a:pt x="3828" y="2604"/>
                  </a:lnTo>
                  <a:lnTo>
                    <a:pt x="3840" y="2592"/>
                  </a:lnTo>
                  <a:lnTo>
                    <a:pt x="3852" y="2592"/>
                  </a:lnTo>
                  <a:lnTo>
                    <a:pt x="3864" y="2580"/>
                  </a:lnTo>
                  <a:lnTo>
                    <a:pt x="3870" y="2580"/>
                  </a:lnTo>
                  <a:lnTo>
                    <a:pt x="3888" y="2586"/>
                  </a:lnTo>
                  <a:lnTo>
                    <a:pt x="3846" y="2616"/>
                  </a:lnTo>
                  <a:lnTo>
                    <a:pt x="3936" y="2610"/>
                  </a:lnTo>
                  <a:lnTo>
                    <a:pt x="3918" y="2610"/>
                  </a:lnTo>
                  <a:lnTo>
                    <a:pt x="3906" y="2616"/>
                  </a:lnTo>
                  <a:lnTo>
                    <a:pt x="3894" y="2616"/>
                  </a:lnTo>
                  <a:lnTo>
                    <a:pt x="3888" y="2622"/>
                  </a:lnTo>
                  <a:lnTo>
                    <a:pt x="3888" y="2634"/>
                  </a:lnTo>
                  <a:lnTo>
                    <a:pt x="3882" y="2640"/>
                  </a:lnTo>
                  <a:lnTo>
                    <a:pt x="3876" y="2640"/>
                  </a:lnTo>
                  <a:lnTo>
                    <a:pt x="3870" y="2634"/>
                  </a:lnTo>
                  <a:lnTo>
                    <a:pt x="3864" y="2634"/>
                  </a:lnTo>
                  <a:lnTo>
                    <a:pt x="3852" y="2628"/>
                  </a:lnTo>
                  <a:lnTo>
                    <a:pt x="3846" y="2628"/>
                  </a:lnTo>
                  <a:lnTo>
                    <a:pt x="3828" y="2634"/>
                  </a:lnTo>
                  <a:lnTo>
                    <a:pt x="3738" y="2688"/>
                  </a:lnTo>
                  <a:lnTo>
                    <a:pt x="3726" y="2700"/>
                  </a:lnTo>
                  <a:lnTo>
                    <a:pt x="3720" y="2712"/>
                  </a:lnTo>
                  <a:lnTo>
                    <a:pt x="3720" y="2748"/>
                  </a:lnTo>
                  <a:lnTo>
                    <a:pt x="3726" y="2748"/>
                  </a:lnTo>
                  <a:lnTo>
                    <a:pt x="3732" y="2742"/>
                  </a:lnTo>
                  <a:lnTo>
                    <a:pt x="3738" y="2742"/>
                  </a:lnTo>
                  <a:lnTo>
                    <a:pt x="3738" y="2754"/>
                  </a:lnTo>
                  <a:lnTo>
                    <a:pt x="3744" y="2760"/>
                  </a:lnTo>
                  <a:lnTo>
                    <a:pt x="3756" y="2760"/>
                  </a:lnTo>
                  <a:lnTo>
                    <a:pt x="3762" y="2754"/>
                  </a:lnTo>
                  <a:lnTo>
                    <a:pt x="3768" y="2742"/>
                  </a:lnTo>
                  <a:lnTo>
                    <a:pt x="3774" y="2736"/>
                  </a:lnTo>
                  <a:lnTo>
                    <a:pt x="3786" y="2736"/>
                  </a:lnTo>
                  <a:lnTo>
                    <a:pt x="3804" y="2730"/>
                  </a:lnTo>
                  <a:lnTo>
                    <a:pt x="3816" y="2724"/>
                  </a:lnTo>
                  <a:lnTo>
                    <a:pt x="3834" y="2718"/>
                  </a:lnTo>
                  <a:lnTo>
                    <a:pt x="3846" y="2706"/>
                  </a:lnTo>
                  <a:lnTo>
                    <a:pt x="3852" y="2694"/>
                  </a:lnTo>
                  <a:lnTo>
                    <a:pt x="3870" y="2676"/>
                  </a:lnTo>
                  <a:lnTo>
                    <a:pt x="3876" y="2664"/>
                  </a:lnTo>
                  <a:lnTo>
                    <a:pt x="3876" y="2670"/>
                  </a:lnTo>
                  <a:lnTo>
                    <a:pt x="3882" y="2682"/>
                  </a:lnTo>
                  <a:lnTo>
                    <a:pt x="3888" y="2688"/>
                  </a:lnTo>
                  <a:lnTo>
                    <a:pt x="3894" y="2688"/>
                  </a:lnTo>
                  <a:lnTo>
                    <a:pt x="3930" y="2676"/>
                  </a:lnTo>
                  <a:lnTo>
                    <a:pt x="3954" y="2664"/>
                  </a:lnTo>
                  <a:lnTo>
                    <a:pt x="3972" y="2658"/>
                  </a:lnTo>
                  <a:lnTo>
                    <a:pt x="3984" y="2652"/>
                  </a:lnTo>
                  <a:lnTo>
                    <a:pt x="4008" y="2646"/>
                  </a:lnTo>
                  <a:lnTo>
                    <a:pt x="4068" y="2634"/>
                  </a:lnTo>
                  <a:lnTo>
                    <a:pt x="4080" y="2628"/>
                  </a:lnTo>
                  <a:lnTo>
                    <a:pt x="4068" y="2616"/>
                  </a:lnTo>
                  <a:lnTo>
                    <a:pt x="4074" y="2598"/>
                  </a:lnTo>
                  <a:lnTo>
                    <a:pt x="4038" y="2604"/>
                  </a:lnTo>
                  <a:lnTo>
                    <a:pt x="4038" y="2580"/>
                  </a:lnTo>
                  <a:lnTo>
                    <a:pt x="4026" y="2586"/>
                  </a:lnTo>
                  <a:lnTo>
                    <a:pt x="4020" y="2586"/>
                  </a:lnTo>
                  <a:lnTo>
                    <a:pt x="4008" y="2592"/>
                  </a:lnTo>
                  <a:lnTo>
                    <a:pt x="4002" y="2598"/>
                  </a:lnTo>
                  <a:lnTo>
                    <a:pt x="3990" y="2598"/>
                  </a:lnTo>
                  <a:lnTo>
                    <a:pt x="3990" y="2580"/>
                  </a:lnTo>
                  <a:lnTo>
                    <a:pt x="3930" y="2580"/>
                  </a:lnTo>
                  <a:lnTo>
                    <a:pt x="3924" y="2574"/>
                  </a:lnTo>
                  <a:lnTo>
                    <a:pt x="3924" y="2568"/>
                  </a:lnTo>
                  <a:lnTo>
                    <a:pt x="3918" y="2562"/>
                  </a:lnTo>
                  <a:lnTo>
                    <a:pt x="3918" y="2556"/>
                  </a:lnTo>
                  <a:lnTo>
                    <a:pt x="3930" y="2556"/>
                  </a:lnTo>
                  <a:lnTo>
                    <a:pt x="3918" y="2544"/>
                  </a:lnTo>
                  <a:lnTo>
                    <a:pt x="3888" y="2544"/>
                  </a:lnTo>
                  <a:lnTo>
                    <a:pt x="3882" y="2532"/>
                  </a:lnTo>
                  <a:lnTo>
                    <a:pt x="3882" y="2526"/>
                  </a:lnTo>
                  <a:lnTo>
                    <a:pt x="3876" y="2514"/>
                  </a:lnTo>
                  <a:lnTo>
                    <a:pt x="3876" y="2502"/>
                  </a:lnTo>
                  <a:lnTo>
                    <a:pt x="3894" y="2484"/>
                  </a:lnTo>
                  <a:lnTo>
                    <a:pt x="3870" y="2484"/>
                  </a:lnTo>
                  <a:lnTo>
                    <a:pt x="3876" y="2478"/>
                  </a:lnTo>
                  <a:lnTo>
                    <a:pt x="3888" y="2472"/>
                  </a:lnTo>
                  <a:lnTo>
                    <a:pt x="3894" y="2460"/>
                  </a:lnTo>
                  <a:lnTo>
                    <a:pt x="3906" y="2454"/>
                  </a:lnTo>
                  <a:lnTo>
                    <a:pt x="3918" y="2442"/>
                  </a:lnTo>
                  <a:lnTo>
                    <a:pt x="3924" y="2430"/>
                  </a:lnTo>
                  <a:lnTo>
                    <a:pt x="3936" y="2424"/>
                  </a:lnTo>
                  <a:lnTo>
                    <a:pt x="3942" y="2412"/>
                  </a:lnTo>
                  <a:lnTo>
                    <a:pt x="3948" y="2406"/>
                  </a:lnTo>
                  <a:lnTo>
                    <a:pt x="3936" y="2400"/>
                  </a:lnTo>
                  <a:lnTo>
                    <a:pt x="3912" y="2430"/>
                  </a:lnTo>
                  <a:lnTo>
                    <a:pt x="3894" y="2418"/>
                  </a:lnTo>
                  <a:lnTo>
                    <a:pt x="3864" y="2436"/>
                  </a:lnTo>
                  <a:lnTo>
                    <a:pt x="3858" y="2418"/>
                  </a:lnTo>
                  <a:lnTo>
                    <a:pt x="3828" y="2406"/>
                  </a:lnTo>
                  <a:lnTo>
                    <a:pt x="3810" y="2412"/>
                  </a:lnTo>
                  <a:lnTo>
                    <a:pt x="3864" y="2394"/>
                  </a:lnTo>
                  <a:lnTo>
                    <a:pt x="3870" y="2400"/>
                  </a:lnTo>
                  <a:lnTo>
                    <a:pt x="3882" y="2406"/>
                  </a:lnTo>
                  <a:lnTo>
                    <a:pt x="3900" y="2406"/>
                  </a:lnTo>
                  <a:lnTo>
                    <a:pt x="3918" y="2388"/>
                  </a:lnTo>
                  <a:lnTo>
                    <a:pt x="3930" y="2382"/>
                  </a:lnTo>
                  <a:lnTo>
                    <a:pt x="3936" y="2376"/>
                  </a:lnTo>
                  <a:lnTo>
                    <a:pt x="3978" y="2376"/>
                  </a:lnTo>
                  <a:lnTo>
                    <a:pt x="3978" y="2364"/>
                  </a:lnTo>
                  <a:lnTo>
                    <a:pt x="3972" y="2358"/>
                  </a:lnTo>
                  <a:lnTo>
                    <a:pt x="3966" y="2346"/>
                  </a:lnTo>
                  <a:lnTo>
                    <a:pt x="3990" y="2346"/>
                  </a:lnTo>
                  <a:lnTo>
                    <a:pt x="3978" y="2334"/>
                  </a:lnTo>
                  <a:lnTo>
                    <a:pt x="3972" y="2322"/>
                  </a:lnTo>
                  <a:lnTo>
                    <a:pt x="3960" y="2316"/>
                  </a:lnTo>
                  <a:lnTo>
                    <a:pt x="3942" y="2310"/>
                  </a:lnTo>
                  <a:lnTo>
                    <a:pt x="3918" y="2310"/>
                  </a:lnTo>
                  <a:lnTo>
                    <a:pt x="3852" y="2316"/>
                  </a:lnTo>
                  <a:lnTo>
                    <a:pt x="3792" y="2334"/>
                  </a:lnTo>
                  <a:lnTo>
                    <a:pt x="3744" y="2352"/>
                  </a:lnTo>
                  <a:lnTo>
                    <a:pt x="3684" y="2376"/>
                  </a:lnTo>
                  <a:lnTo>
                    <a:pt x="3660" y="2388"/>
                  </a:lnTo>
                  <a:lnTo>
                    <a:pt x="3642" y="2400"/>
                  </a:lnTo>
                  <a:lnTo>
                    <a:pt x="3624" y="2418"/>
                  </a:lnTo>
                  <a:lnTo>
                    <a:pt x="3606" y="2430"/>
                  </a:lnTo>
                  <a:lnTo>
                    <a:pt x="3594" y="2442"/>
                  </a:lnTo>
                  <a:lnTo>
                    <a:pt x="3576" y="2454"/>
                  </a:lnTo>
                  <a:lnTo>
                    <a:pt x="3564" y="2466"/>
                  </a:lnTo>
                  <a:lnTo>
                    <a:pt x="3528" y="2484"/>
                  </a:lnTo>
                  <a:lnTo>
                    <a:pt x="3516" y="2484"/>
                  </a:lnTo>
                  <a:lnTo>
                    <a:pt x="3498" y="2490"/>
                  </a:lnTo>
                  <a:lnTo>
                    <a:pt x="3486" y="2490"/>
                  </a:lnTo>
                  <a:lnTo>
                    <a:pt x="3492" y="2490"/>
                  </a:lnTo>
                  <a:lnTo>
                    <a:pt x="3498" y="2484"/>
                  </a:lnTo>
                  <a:lnTo>
                    <a:pt x="3510" y="2478"/>
                  </a:lnTo>
                  <a:lnTo>
                    <a:pt x="3522" y="2466"/>
                  </a:lnTo>
                  <a:lnTo>
                    <a:pt x="3540" y="2460"/>
                  </a:lnTo>
                  <a:lnTo>
                    <a:pt x="3552" y="2448"/>
                  </a:lnTo>
                  <a:lnTo>
                    <a:pt x="3576" y="2436"/>
                  </a:lnTo>
                  <a:lnTo>
                    <a:pt x="3600" y="2412"/>
                  </a:lnTo>
                  <a:lnTo>
                    <a:pt x="3606" y="2400"/>
                  </a:lnTo>
                  <a:lnTo>
                    <a:pt x="3582" y="2388"/>
                  </a:lnTo>
                  <a:lnTo>
                    <a:pt x="3588" y="2388"/>
                  </a:lnTo>
                  <a:lnTo>
                    <a:pt x="3594" y="2394"/>
                  </a:lnTo>
                  <a:lnTo>
                    <a:pt x="3624" y="2394"/>
                  </a:lnTo>
                  <a:lnTo>
                    <a:pt x="3642" y="2382"/>
                  </a:lnTo>
                  <a:lnTo>
                    <a:pt x="3702" y="2334"/>
                  </a:lnTo>
                  <a:lnTo>
                    <a:pt x="3750" y="2310"/>
                  </a:lnTo>
                  <a:lnTo>
                    <a:pt x="3768" y="2304"/>
                  </a:lnTo>
                  <a:lnTo>
                    <a:pt x="3804" y="2304"/>
                  </a:lnTo>
                  <a:lnTo>
                    <a:pt x="3852" y="2256"/>
                  </a:lnTo>
                  <a:lnTo>
                    <a:pt x="3870" y="2244"/>
                  </a:lnTo>
                  <a:lnTo>
                    <a:pt x="3888" y="2238"/>
                  </a:lnTo>
                  <a:lnTo>
                    <a:pt x="3936" y="2232"/>
                  </a:lnTo>
                  <a:lnTo>
                    <a:pt x="3990" y="2232"/>
                  </a:lnTo>
                  <a:lnTo>
                    <a:pt x="4044" y="2226"/>
                  </a:lnTo>
                  <a:lnTo>
                    <a:pt x="4074" y="2226"/>
                  </a:lnTo>
                  <a:lnTo>
                    <a:pt x="4104" y="2232"/>
                  </a:lnTo>
                  <a:lnTo>
                    <a:pt x="4176" y="2244"/>
                  </a:lnTo>
                  <a:lnTo>
                    <a:pt x="4200" y="2250"/>
                  </a:lnTo>
                  <a:lnTo>
                    <a:pt x="4212" y="2244"/>
                  </a:lnTo>
                  <a:lnTo>
                    <a:pt x="4248" y="2232"/>
                  </a:lnTo>
                  <a:lnTo>
                    <a:pt x="4260" y="2226"/>
                  </a:lnTo>
                  <a:lnTo>
                    <a:pt x="4278" y="2226"/>
                  </a:lnTo>
                  <a:lnTo>
                    <a:pt x="4296" y="2220"/>
                  </a:lnTo>
                  <a:lnTo>
                    <a:pt x="4320" y="2214"/>
                  </a:lnTo>
                  <a:lnTo>
                    <a:pt x="4338" y="2208"/>
                  </a:lnTo>
                  <a:lnTo>
                    <a:pt x="4374" y="2172"/>
                  </a:lnTo>
                  <a:lnTo>
                    <a:pt x="4392" y="2166"/>
                  </a:lnTo>
                  <a:lnTo>
                    <a:pt x="4404" y="2154"/>
                  </a:lnTo>
                  <a:lnTo>
                    <a:pt x="4410" y="2154"/>
                  </a:lnTo>
                  <a:lnTo>
                    <a:pt x="4422" y="2148"/>
                  </a:lnTo>
                  <a:lnTo>
                    <a:pt x="4452" y="2148"/>
                  </a:lnTo>
                  <a:lnTo>
                    <a:pt x="4458" y="2142"/>
                  </a:lnTo>
                  <a:lnTo>
                    <a:pt x="4470" y="2136"/>
                  </a:lnTo>
                  <a:lnTo>
                    <a:pt x="4476" y="2130"/>
                  </a:lnTo>
                  <a:lnTo>
                    <a:pt x="4494" y="2130"/>
                  </a:lnTo>
                  <a:lnTo>
                    <a:pt x="4500" y="2136"/>
                  </a:lnTo>
                  <a:lnTo>
                    <a:pt x="4518" y="2136"/>
                  </a:lnTo>
                  <a:lnTo>
                    <a:pt x="4530" y="2130"/>
                  </a:lnTo>
                  <a:lnTo>
                    <a:pt x="4536" y="2130"/>
                  </a:lnTo>
                  <a:lnTo>
                    <a:pt x="4542" y="2124"/>
                  </a:lnTo>
                  <a:lnTo>
                    <a:pt x="4596" y="2106"/>
                  </a:lnTo>
                  <a:lnTo>
                    <a:pt x="4620" y="2094"/>
                  </a:lnTo>
                  <a:lnTo>
                    <a:pt x="4620" y="2088"/>
                  </a:lnTo>
                  <a:lnTo>
                    <a:pt x="4614" y="2076"/>
                  </a:lnTo>
                  <a:lnTo>
                    <a:pt x="4602" y="2070"/>
                  </a:lnTo>
                  <a:lnTo>
                    <a:pt x="4584" y="2052"/>
                  </a:lnTo>
                  <a:lnTo>
                    <a:pt x="4578" y="2052"/>
                  </a:lnTo>
                  <a:lnTo>
                    <a:pt x="4602" y="2052"/>
                  </a:lnTo>
                  <a:lnTo>
                    <a:pt x="4614" y="2046"/>
                  </a:lnTo>
                  <a:lnTo>
                    <a:pt x="4614" y="2028"/>
                  </a:lnTo>
                  <a:lnTo>
                    <a:pt x="4608" y="2022"/>
                  </a:lnTo>
                  <a:lnTo>
                    <a:pt x="4608" y="2010"/>
                  </a:lnTo>
                  <a:lnTo>
                    <a:pt x="4632" y="2010"/>
                  </a:lnTo>
                  <a:lnTo>
                    <a:pt x="4644" y="1998"/>
                  </a:lnTo>
                  <a:lnTo>
                    <a:pt x="4644" y="1992"/>
                  </a:lnTo>
                  <a:lnTo>
                    <a:pt x="4632" y="1980"/>
                  </a:lnTo>
                  <a:lnTo>
                    <a:pt x="4626" y="1968"/>
                  </a:lnTo>
                  <a:lnTo>
                    <a:pt x="4608" y="1962"/>
                  </a:lnTo>
                  <a:lnTo>
                    <a:pt x="4602" y="1956"/>
                  </a:lnTo>
                  <a:lnTo>
                    <a:pt x="4590" y="1962"/>
                  </a:lnTo>
                  <a:close/>
                </a:path>
              </a:pathLst>
            </a:custGeom>
            <a:solidFill>
              <a:srgbClr val="0070C0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6" name="Cameroon" descr="© INSCALE GmbH, 05.05.2010&#10;http://www.presentationload.com/">
              <a:extLst>
                <a:ext uri="{FF2B5EF4-FFF2-40B4-BE49-F238E27FC236}">
                  <a16:creationId xmlns:a16="http://schemas.microsoft.com/office/drawing/2014/main" id="{BA5EF849-C624-4D92-B2C0-50DE2F5C973A}"/>
                </a:ext>
              </a:extLst>
            </p:cNvPr>
            <p:cNvSpPr>
              <a:spLocks/>
            </p:cNvSpPr>
            <p:nvPr/>
          </p:nvSpPr>
          <p:spPr bwMode="gray">
            <a:xfrm>
              <a:off x="4465160" y="2816755"/>
              <a:ext cx="207532" cy="351324"/>
            </a:xfrm>
            <a:custGeom>
              <a:avLst/>
              <a:gdLst>
                <a:gd name="T0" fmla="*/ 2147483647 w 546"/>
                <a:gd name="T1" fmla="*/ 0 h 924"/>
                <a:gd name="T2" fmla="*/ 2147483647 w 546"/>
                <a:gd name="T3" fmla="*/ 2147483647 h 924"/>
                <a:gd name="T4" fmla="*/ 2147483647 w 546"/>
                <a:gd name="T5" fmla="*/ 2147483647 h 924"/>
                <a:gd name="T6" fmla="*/ 2147483647 w 546"/>
                <a:gd name="T7" fmla="*/ 2147483647 h 924"/>
                <a:gd name="T8" fmla="*/ 2147483647 w 546"/>
                <a:gd name="T9" fmla="*/ 2147483647 h 924"/>
                <a:gd name="T10" fmla="*/ 2147483647 w 546"/>
                <a:gd name="T11" fmla="*/ 2147483647 h 924"/>
                <a:gd name="T12" fmla="*/ 2147483647 w 546"/>
                <a:gd name="T13" fmla="*/ 2147483647 h 924"/>
                <a:gd name="T14" fmla="*/ 2147483647 w 546"/>
                <a:gd name="T15" fmla="*/ 2147483647 h 924"/>
                <a:gd name="T16" fmla="*/ 2147483647 w 546"/>
                <a:gd name="T17" fmla="*/ 2147483647 h 924"/>
                <a:gd name="T18" fmla="*/ 2147483647 w 546"/>
                <a:gd name="T19" fmla="*/ 2147483647 h 924"/>
                <a:gd name="T20" fmla="*/ 2147483647 w 546"/>
                <a:gd name="T21" fmla="*/ 2147483647 h 924"/>
                <a:gd name="T22" fmla="*/ 2147483647 w 546"/>
                <a:gd name="T23" fmla="*/ 2147483647 h 924"/>
                <a:gd name="T24" fmla="*/ 2147483647 w 546"/>
                <a:gd name="T25" fmla="*/ 2147483647 h 924"/>
                <a:gd name="T26" fmla="*/ 2147483647 w 546"/>
                <a:gd name="T27" fmla="*/ 2147483647 h 924"/>
                <a:gd name="T28" fmla="*/ 2147483647 w 546"/>
                <a:gd name="T29" fmla="*/ 2147483647 h 924"/>
                <a:gd name="T30" fmla="*/ 2147483647 w 546"/>
                <a:gd name="T31" fmla="*/ 2147483647 h 924"/>
                <a:gd name="T32" fmla="*/ 2147483647 w 546"/>
                <a:gd name="T33" fmla="*/ 2147483647 h 924"/>
                <a:gd name="T34" fmla="*/ 2147483647 w 546"/>
                <a:gd name="T35" fmla="*/ 2147483647 h 924"/>
                <a:gd name="T36" fmla="*/ 2147483647 w 546"/>
                <a:gd name="T37" fmla="*/ 2147483647 h 924"/>
                <a:gd name="T38" fmla="*/ 2147483647 w 546"/>
                <a:gd name="T39" fmla="*/ 2147483647 h 924"/>
                <a:gd name="T40" fmla="*/ 2147483647 w 546"/>
                <a:gd name="T41" fmla="*/ 2147483647 h 924"/>
                <a:gd name="T42" fmla="*/ 2147483647 w 546"/>
                <a:gd name="T43" fmla="*/ 2147483647 h 924"/>
                <a:gd name="T44" fmla="*/ 2147483647 w 546"/>
                <a:gd name="T45" fmla="*/ 2147483647 h 924"/>
                <a:gd name="T46" fmla="*/ 2147483647 w 546"/>
                <a:gd name="T47" fmla="*/ 2147483647 h 924"/>
                <a:gd name="T48" fmla="*/ 2147483647 w 546"/>
                <a:gd name="T49" fmla="*/ 2147483647 h 924"/>
                <a:gd name="T50" fmla="*/ 2147483647 w 546"/>
                <a:gd name="T51" fmla="*/ 2147483647 h 924"/>
                <a:gd name="T52" fmla="*/ 2147483647 w 546"/>
                <a:gd name="T53" fmla="*/ 2147483647 h 924"/>
                <a:gd name="T54" fmla="*/ 2147483647 w 546"/>
                <a:gd name="T55" fmla="*/ 2147483647 h 924"/>
                <a:gd name="T56" fmla="*/ 2147483647 w 546"/>
                <a:gd name="T57" fmla="*/ 2147483647 h 924"/>
                <a:gd name="T58" fmla="*/ 2147483647 w 546"/>
                <a:gd name="T59" fmla="*/ 2147483647 h 924"/>
                <a:gd name="T60" fmla="*/ 2147483647 w 546"/>
                <a:gd name="T61" fmla="*/ 2147483647 h 924"/>
                <a:gd name="T62" fmla="*/ 2147483647 w 546"/>
                <a:gd name="T63" fmla="*/ 2147483647 h 924"/>
                <a:gd name="T64" fmla="*/ 2147483647 w 546"/>
                <a:gd name="T65" fmla="*/ 2147483647 h 924"/>
                <a:gd name="T66" fmla="*/ 2147483647 w 546"/>
                <a:gd name="T67" fmla="*/ 2147483647 h 924"/>
                <a:gd name="T68" fmla="*/ 2147483647 w 546"/>
                <a:gd name="T69" fmla="*/ 2147483647 h 924"/>
                <a:gd name="T70" fmla="*/ 2147483647 w 546"/>
                <a:gd name="T71" fmla="*/ 2147483647 h 924"/>
                <a:gd name="T72" fmla="*/ 2147483647 w 546"/>
                <a:gd name="T73" fmla="*/ 2147483647 h 924"/>
                <a:gd name="T74" fmla="*/ 2147483647 w 546"/>
                <a:gd name="T75" fmla="*/ 2147483647 h 924"/>
                <a:gd name="T76" fmla="*/ 2147483647 w 546"/>
                <a:gd name="T77" fmla="*/ 2147483647 h 924"/>
                <a:gd name="T78" fmla="*/ 2147483647 w 546"/>
                <a:gd name="T79" fmla="*/ 2147483647 h 924"/>
                <a:gd name="T80" fmla="*/ 2147483647 w 546"/>
                <a:gd name="T81" fmla="*/ 2147483647 h 924"/>
                <a:gd name="T82" fmla="*/ 2147483647 w 546"/>
                <a:gd name="T83" fmla="*/ 2147483647 h 924"/>
                <a:gd name="T84" fmla="*/ 2147483647 w 546"/>
                <a:gd name="T85" fmla="*/ 2147483647 h 924"/>
                <a:gd name="T86" fmla="*/ 2147483647 w 546"/>
                <a:gd name="T87" fmla="*/ 2147483647 h 924"/>
                <a:gd name="T88" fmla="*/ 2147483647 w 546"/>
                <a:gd name="T89" fmla="*/ 2147483647 h 924"/>
                <a:gd name="T90" fmla="*/ 2147483647 w 546"/>
                <a:gd name="T91" fmla="*/ 2147483647 h 924"/>
                <a:gd name="T92" fmla="*/ 2147483647 w 546"/>
                <a:gd name="T93" fmla="*/ 2147483647 h 924"/>
                <a:gd name="T94" fmla="*/ 2147483647 w 546"/>
                <a:gd name="T95" fmla="*/ 2147483647 h 924"/>
                <a:gd name="T96" fmla="*/ 2147483647 w 546"/>
                <a:gd name="T97" fmla="*/ 2147483647 h 924"/>
                <a:gd name="T98" fmla="*/ 2147483647 w 546"/>
                <a:gd name="T99" fmla="*/ 2147483647 h 924"/>
                <a:gd name="T100" fmla="*/ 2147483647 w 546"/>
                <a:gd name="T101" fmla="*/ 2147483647 h 924"/>
                <a:gd name="T102" fmla="*/ 2147483647 w 546"/>
                <a:gd name="T103" fmla="*/ 2147483647 h 924"/>
                <a:gd name="T104" fmla="*/ 2147483647 w 546"/>
                <a:gd name="T105" fmla="*/ 2147483647 h 924"/>
                <a:gd name="T106" fmla="*/ 2147483647 w 546"/>
                <a:gd name="T107" fmla="*/ 2147483647 h 924"/>
                <a:gd name="T108" fmla="*/ 2147483647 w 546"/>
                <a:gd name="T109" fmla="*/ 2147483647 h 924"/>
                <a:gd name="T110" fmla="*/ 2147483647 w 546"/>
                <a:gd name="T111" fmla="*/ 2147483647 h 9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46"/>
                <a:gd name="T169" fmla="*/ 0 h 924"/>
                <a:gd name="T170" fmla="*/ 546 w 546"/>
                <a:gd name="T171" fmla="*/ 924 h 9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46" h="924">
                  <a:moveTo>
                    <a:pt x="420" y="30"/>
                  </a:moveTo>
                  <a:lnTo>
                    <a:pt x="414" y="18"/>
                  </a:lnTo>
                  <a:lnTo>
                    <a:pt x="414" y="0"/>
                  </a:lnTo>
                  <a:lnTo>
                    <a:pt x="390" y="6"/>
                  </a:lnTo>
                  <a:lnTo>
                    <a:pt x="390" y="54"/>
                  </a:lnTo>
                  <a:lnTo>
                    <a:pt x="396" y="60"/>
                  </a:lnTo>
                  <a:lnTo>
                    <a:pt x="396" y="66"/>
                  </a:lnTo>
                  <a:lnTo>
                    <a:pt x="426" y="66"/>
                  </a:lnTo>
                  <a:lnTo>
                    <a:pt x="426" y="96"/>
                  </a:lnTo>
                  <a:lnTo>
                    <a:pt x="420" y="102"/>
                  </a:lnTo>
                  <a:lnTo>
                    <a:pt x="420" y="108"/>
                  </a:lnTo>
                  <a:lnTo>
                    <a:pt x="426" y="114"/>
                  </a:lnTo>
                  <a:lnTo>
                    <a:pt x="426" y="126"/>
                  </a:lnTo>
                  <a:lnTo>
                    <a:pt x="408" y="144"/>
                  </a:lnTo>
                  <a:lnTo>
                    <a:pt x="396" y="150"/>
                  </a:lnTo>
                  <a:lnTo>
                    <a:pt x="384" y="150"/>
                  </a:lnTo>
                  <a:lnTo>
                    <a:pt x="384" y="156"/>
                  </a:lnTo>
                  <a:lnTo>
                    <a:pt x="378" y="162"/>
                  </a:lnTo>
                  <a:lnTo>
                    <a:pt x="378" y="168"/>
                  </a:lnTo>
                  <a:lnTo>
                    <a:pt x="372" y="174"/>
                  </a:lnTo>
                  <a:lnTo>
                    <a:pt x="372" y="180"/>
                  </a:lnTo>
                  <a:lnTo>
                    <a:pt x="360" y="192"/>
                  </a:lnTo>
                  <a:lnTo>
                    <a:pt x="354" y="204"/>
                  </a:lnTo>
                  <a:lnTo>
                    <a:pt x="348" y="234"/>
                  </a:lnTo>
                  <a:lnTo>
                    <a:pt x="342" y="240"/>
                  </a:lnTo>
                  <a:lnTo>
                    <a:pt x="342" y="270"/>
                  </a:lnTo>
                  <a:lnTo>
                    <a:pt x="336" y="288"/>
                  </a:lnTo>
                  <a:lnTo>
                    <a:pt x="330" y="294"/>
                  </a:lnTo>
                  <a:lnTo>
                    <a:pt x="312" y="294"/>
                  </a:lnTo>
                  <a:lnTo>
                    <a:pt x="312" y="324"/>
                  </a:lnTo>
                  <a:lnTo>
                    <a:pt x="306" y="342"/>
                  </a:lnTo>
                  <a:lnTo>
                    <a:pt x="306" y="354"/>
                  </a:lnTo>
                  <a:lnTo>
                    <a:pt x="300" y="360"/>
                  </a:lnTo>
                  <a:lnTo>
                    <a:pt x="288" y="366"/>
                  </a:lnTo>
                  <a:lnTo>
                    <a:pt x="282" y="372"/>
                  </a:lnTo>
                  <a:lnTo>
                    <a:pt x="270" y="378"/>
                  </a:lnTo>
                  <a:lnTo>
                    <a:pt x="258" y="426"/>
                  </a:lnTo>
                  <a:lnTo>
                    <a:pt x="234" y="456"/>
                  </a:lnTo>
                  <a:lnTo>
                    <a:pt x="234" y="486"/>
                  </a:lnTo>
                  <a:lnTo>
                    <a:pt x="228" y="492"/>
                  </a:lnTo>
                  <a:lnTo>
                    <a:pt x="216" y="498"/>
                  </a:lnTo>
                  <a:lnTo>
                    <a:pt x="210" y="510"/>
                  </a:lnTo>
                  <a:lnTo>
                    <a:pt x="210" y="522"/>
                  </a:lnTo>
                  <a:lnTo>
                    <a:pt x="192" y="540"/>
                  </a:lnTo>
                  <a:lnTo>
                    <a:pt x="186" y="540"/>
                  </a:lnTo>
                  <a:lnTo>
                    <a:pt x="180" y="534"/>
                  </a:lnTo>
                  <a:lnTo>
                    <a:pt x="174" y="522"/>
                  </a:lnTo>
                  <a:lnTo>
                    <a:pt x="174" y="516"/>
                  </a:lnTo>
                  <a:lnTo>
                    <a:pt x="168" y="504"/>
                  </a:lnTo>
                  <a:lnTo>
                    <a:pt x="156" y="492"/>
                  </a:lnTo>
                  <a:lnTo>
                    <a:pt x="150" y="480"/>
                  </a:lnTo>
                  <a:lnTo>
                    <a:pt x="138" y="480"/>
                  </a:lnTo>
                  <a:lnTo>
                    <a:pt x="144" y="486"/>
                  </a:lnTo>
                  <a:lnTo>
                    <a:pt x="144" y="498"/>
                  </a:lnTo>
                  <a:lnTo>
                    <a:pt x="138" y="504"/>
                  </a:lnTo>
                  <a:lnTo>
                    <a:pt x="132" y="504"/>
                  </a:lnTo>
                  <a:lnTo>
                    <a:pt x="120" y="498"/>
                  </a:lnTo>
                  <a:lnTo>
                    <a:pt x="114" y="492"/>
                  </a:lnTo>
                  <a:lnTo>
                    <a:pt x="108" y="492"/>
                  </a:lnTo>
                  <a:lnTo>
                    <a:pt x="102" y="498"/>
                  </a:lnTo>
                  <a:lnTo>
                    <a:pt x="90" y="522"/>
                  </a:lnTo>
                  <a:lnTo>
                    <a:pt x="84" y="528"/>
                  </a:lnTo>
                  <a:lnTo>
                    <a:pt x="84" y="534"/>
                  </a:lnTo>
                  <a:lnTo>
                    <a:pt x="18" y="588"/>
                  </a:lnTo>
                  <a:lnTo>
                    <a:pt x="18" y="642"/>
                  </a:lnTo>
                  <a:lnTo>
                    <a:pt x="12" y="654"/>
                  </a:lnTo>
                  <a:lnTo>
                    <a:pt x="12" y="666"/>
                  </a:lnTo>
                  <a:lnTo>
                    <a:pt x="6" y="672"/>
                  </a:lnTo>
                  <a:lnTo>
                    <a:pt x="6" y="678"/>
                  </a:lnTo>
                  <a:lnTo>
                    <a:pt x="0" y="690"/>
                  </a:lnTo>
                  <a:lnTo>
                    <a:pt x="24" y="684"/>
                  </a:lnTo>
                  <a:lnTo>
                    <a:pt x="24" y="708"/>
                  </a:lnTo>
                  <a:lnTo>
                    <a:pt x="36" y="732"/>
                  </a:lnTo>
                  <a:lnTo>
                    <a:pt x="60" y="744"/>
                  </a:lnTo>
                  <a:lnTo>
                    <a:pt x="66" y="750"/>
                  </a:lnTo>
                  <a:lnTo>
                    <a:pt x="84" y="726"/>
                  </a:lnTo>
                  <a:lnTo>
                    <a:pt x="66" y="756"/>
                  </a:lnTo>
                  <a:lnTo>
                    <a:pt x="84" y="786"/>
                  </a:lnTo>
                  <a:lnTo>
                    <a:pt x="102" y="792"/>
                  </a:lnTo>
                  <a:lnTo>
                    <a:pt x="102" y="840"/>
                  </a:lnTo>
                  <a:lnTo>
                    <a:pt x="90" y="840"/>
                  </a:lnTo>
                  <a:lnTo>
                    <a:pt x="90" y="870"/>
                  </a:lnTo>
                  <a:lnTo>
                    <a:pt x="102" y="882"/>
                  </a:lnTo>
                  <a:lnTo>
                    <a:pt x="198" y="882"/>
                  </a:lnTo>
                  <a:lnTo>
                    <a:pt x="216" y="864"/>
                  </a:lnTo>
                  <a:lnTo>
                    <a:pt x="228" y="882"/>
                  </a:lnTo>
                  <a:lnTo>
                    <a:pt x="258" y="882"/>
                  </a:lnTo>
                  <a:lnTo>
                    <a:pt x="270" y="870"/>
                  </a:lnTo>
                  <a:lnTo>
                    <a:pt x="276" y="870"/>
                  </a:lnTo>
                  <a:lnTo>
                    <a:pt x="288" y="876"/>
                  </a:lnTo>
                  <a:lnTo>
                    <a:pt x="294" y="876"/>
                  </a:lnTo>
                  <a:lnTo>
                    <a:pt x="342" y="870"/>
                  </a:lnTo>
                  <a:lnTo>
                    <a:pt x="342" y="888"/>
                  </a:lnTo>
                  <a:lnTo>
                    <a:pt x="372" y="888"/>
                  </a:lnTo>
                  <a:lnTo>
                    <a:pt x="390" y="882"/>
                  </a:lnTo>
                  <a:lnTo>
                    <a:pt x="438" y="882"/>
                  </a:lnTo>
                  <a:lnTo>
                    <a:pt x="450" y="888"/>
                  </a:lnTo>
                  <a:lnTo>
                    <a:pt x="456" y="894"/>
                  </a:lnTo>
                  <a:lnTo>
                    <a:pt x="468" y="894"/>
                  </a:lnTo>
                  <a:lnTo>
                    <a:pt x="474" y="900"/>
                  </a:lnTo>
                  <a:lnTo>
                    <a:pt x="510" y="900"/>
                  </a:lnTo>
                  <a:lnTo>
                    <a:pt x="534" y="924"/>
                  </a:lnTo>
                  <a:lnTo>
                    <a:pt x="540" y="882"/>
                  </a:lnTo>
                  <a:lnTo>
                    <a:pt x="546" y="876"/>
                  </a:lnTo>
                  <a:lnTo>
                    <a:pt x="534" y="864"/>
                  </a:lnTo>
                  <a:lnTo>
                    <a:pt x="534" y="834"/>
                  </a:lnTo>
                  <a:lnTo>
                    <a:pt x="528" y="816"/>
                  </a:lnTo>
                  <a:lnTo>
                    <a:pt x="516" y="810"/>
                  </a:lnTo>
                  <a:lnTo>
                    <a:pt x="510" y="798"/>
                  </a:lnTo>
                  <a:lnTo>
                    <a:pt x="498" y="792"/>
                  </a:lnTo>
                  <a:lnTo>
                    <a:pt x="486" y="780"/>
                  </a:lnTo>
                  <a:lnTo>
                    <a:pt x="474" y="756"/>
                  </a:lnTo>
                  <a:lnTo>
                    <a:pt x="468" y="750"/>
                  </a:lnTo>
                  <a:lnTo>
                    <a:pt x="468" y="708"/>
                  </a:lnTo>
                  <a:lnTo>
                    <a:pt x="462" y="708"/>
                  </a:lnTo>
                  <a:lnTo>
                    <a:pt x="444" y="690"/>
                  </a:lnTo>
                  <a:lnTo>
                    <a:pt x="438" y="690"/>
                  </a:lnTo>
                  <a:lnTo>
                    <a:pt x="438" y="642"/>
                  </a:lnTo>
                  <a:lnTo>
                    <a:pt x="420" y="630"/>
                  </a:lnTo>
                  <a:lnTo>
                    <a:pt x="432" y="618"/>
                  </a:lnTo>
                  <a:lnTo>
                    <a:pt x="432" y="582"/>
                  </a:lnTo>
                  <a:lnTo>
                    <a:pt x="426" y="582"/>
                  </a:lnTo>
                  <a:lnTo>
                    <a:pt x="414" y="576"/>
                  </a:lnTo>
                  <a:lnTo>
                    <a:pt x="414" y="570"/>
                  </a:lnTo>
                  <a:lnTo>
                    <a:pt x="426" y="558"/>
                  </a:lnTo>
                  <a:lnTo>
                    <a:pt x="438" y="552"/>
                  </a:lnTo>
                  <a:lnTo>
                    <a:pt x="444" y="546"/>
                  </a:lnTo>
                  <a:lnTo>
                    <a:pt x="450" y="546"/>
                  </a:lnTo>
                  <a:lnTo>
                    <a:pt x="456" y="510"/>
                  </a:lnTo>
                  <a:lnTo>
                    <a:pt x="462" y="510"/>
                  </a:lnTo>
                  <a:lnTo>
                    <a:pt x="468" y="498"/>
                  </a:lnTo>
                  <a:lnTo>
                    <a:pt x="468" y="480"/>
                  </a:lnTo>
                  <a:lnTo>
                    <a:pt x="474" y="474"/>
                  </a:lnTo>
                  <a:lnTo>
                    <a:pt x="480" y="462"/>
                  </a:lnTo>
                  <a:lnTo>
                    <a:pt x="492" y="450"/>
                  </a:lnTo>
                  <a:lnTo>
                    <a:pt x="498" y="450"/>
                  </a:lnTo>
                  <a:lnTo>
                    <a:pt x="498" y="438"/>
                  </a:lnTo>
                  <a:lnTo>
                    <a:pt x="492" y="420"/>
                  </a:lnTo>
                  <a:lnTo>
                    <a:pt x="486" y="408"/>
                  </a:lnTo>
                  <a:lnTo>
                    <a:pt x="486" y="390"/>
                  </a:lnTo>
                  <a:lnTo>
                    <a:pt x="474" y="366"/>
                  </a:lnTo>
                  <a:lnTo>
                    <a:pt x="462" y="354"/>
                  </a:lnTo>
                  <a:lnTo>
                    <a:pt x="450" y="348"/>
                  </a:lnTo>
                  <a:lnTo>
                    <a:pt x="432" y="336"/>
                  </a:lnTo>
                  <a:lnTo>
                    <a:pt x="420" y="324"/>
                  </a:lnTo>
                  <a:lnTo>
                    <a:pt x="414" y="312"/>
                  </a:lnTo>
                  <a:lnTo>
                    <a:pt x="402" y="300"/>
                  </a:lnTo>
                  <a:lnTo>
                    <a:pt x="390" y="276"/>
                  </a:lnTo>
                  <a:lnTo>
                    <a:pt x="390" y="264"/>
                  </a:lnTo>
                  <a:lnTo>
                    <a:pt x="396" y="258"/>
                  </a:lnTo>
                  <a:lnTo>
                    <a:pt x="408" y="252"/>
                  </a:lnTo>
                  <a:lnTo>
                    <a:pt x="504" y="252"/>
                  </a:lnTo>
                  <a:lnTo>
                    <a:pt x="486" y="234"/>
                  </a:lnTo>
                  <a:lnTo>
                    <a:pt x="480" y="222"/>
                  </a:lnTo>
                  <a:lnTo>
                    <a:pt x="468" y="216"/>
                  </a:lnTo>
                  <a:lnTo>
                    <a:pt x="462" y="204"/>
                  </a:lnTo>
                  <a:lnTo>
                    <a:pt x="462" y="186"/>
                  </a:lnTo>
                  <a:lnTo>
                    <a:pt x="456" y="168"/>
                  </a:lnTo>
                  <a:lnTo>
                    <a:pt x="456" y="132"/>
                  </a:lnTo>
                  <a:lnTo>
                    <a:pt x="462" y="132"/>
                  </a:lnTo>
                  <a:lnTo>
                    <a:pt x="462" y="96"/>
                  </a:lnTo>
                  <a:lnTo>
                    <a:pt x="456" y="84"/>
                  </a:lnTo>
                  <a:lnTo>
                    <a:pt x="444" y="78"/>
                  </a:lnTo>
                  <a:lnTo>
                    <a:pt x="450" y="42"/>
                  </a:lnTo>
                  <a:lnTo>
                    <a:pt x="444" y="42"/>
                  </a:lnTo>
                  <a:lnTo>
                    <a:pt x="438" y="36"/>
                  </a:lnTo>
                  <a:lnTo>
                    <a:pt x="426" y="36"/>
                  </a:lnTo>
                  <a:lnTo>
                    <a:pt x="420" y="3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7" name="Cambodia" descr="© INSCALE GmbH, 05.05.2010&#10;http://www.presentationload.com/">
              <a:extLst>
                <a:ext uri="{FF2B5EF4-FFF2-40B4-BE49-F238E27FC236}">
                  <a16:creationId xmlns:a16="http://schemas.microsoft.com/office/drawing/2014/main" id="{49345E4B-50E1-42FC-A91E-AF03482483B4}"/>
                </a:ext>
              </a:extLst>
            </p:cNvPr>
            <p:cNvSpPr>
              <a:spLocks/>
            </p:cNvSpPr>
            <p:nvPr/>
          </p:nvSpPr>
          <p:spPr bwMode="gray">
            <a:xfrm>
              <a:off x="6979264" y="2773765"/>
              <a:ext cx="143790" cy="127485"/>
            </a:xfrm>
            <a:custGeom>
              <a:avLst/>
              <a:gdLst>
                <a:gd name="T0" fmla="*/ 2147483647 w 378"/>
                <a:gd name="T1" fmla="*/ 2147483647 h 336"/>
                <a:gd name="T2" fmla="*/ 2147483647 w 378"/>
                <a:gd name="T3" fmla="*/ 2147483647 h 336"/>
                <a:gd name="T4" fmla="*/ 2147483647 w 378"/>
                <a:gd name="T5" fmla="*/ 2147483647 h 336"/>
                <a:gd name="T6" fmla="*/ 2147483647 w 378"/>
                <a:gd name="T7" fmla="*/ 2147483647 h 336"/>
                <a:gd name="T8" fmla="*/ 2147483647 w 378"/>
                <a:gd name="T9" fmla="*/ 2147483647 h 336"/>
                <a:gd name="T10" fmla="*/ 2147483647 w 378"/>
                <a:gd name="T11" fmla="*/ 2147483647 h 336"/>
                <a:gd name="T12" fmla="*/ 2147483647 w 378"/>
                <a:gd name="T13" fmla="*/ 2147483647 h 336"/>
                <a:gd name="T14" fmla="*/ 2147483647 w 378"/>
                <a:gd name="T15" fmla="*/ 2147483647 h 336"/>
                <a:gd name="T16" fmla="*/ 2147483647 w 378"/>
                <a:gd name="T17" fmla="*/ 2147483647 h 336"/>
                <a:gd name="T18" fmla="*/ 2147483647 w 378"/>
                <a:gd name="T19" fmla="*/ 2147483647 h 336"/>
                <a:gd name="T20" fmla="*/ 2147483647 w 378"/>
                <a:gd name="T21" fmla="*/ 2147483647 h 336"/>
                <a:gd name="T22" fmla="*/ 2147483647 w 378"/>
                <a:gd name="T23" fmla="*/ 2147483647 h 336"/>
                <a:gd name="T24" fmla="*/ 2147483647 w 378"/>
                <a:gd name="T25" fmla="*/ 2147483647 h 336"/>
                <a:gd name="T26" fmla="*/ 2147483647 w 378"/>
                <a:gd name="T27" fmla="*/ 2147483647 h 336"/>
                <a:gd name="T28" fmla="*/ 0 w 378"/>
                <a:gd name="T29" fmla="*/ 2147483647 h 336"/>
                <a:gd name="T30" fmla="*/ 2147483647 w 378"/>
                <a:gd name="T31" fmla="*/ 2147483647 h 336"/>
                <a:gd name="T32" fmla="*/ 2147483647 w 378"/>
                <a:gd name="T33" fmla="*/ 2147483647 h 336"/>
                <a:gd name="T34" fmla="*/ 2147483647 w 378"/>
                <a:gd name="T35" fmla="*/ 2147483647 h 336"/>
                <a:gd name="T36" fmla="*/ 2147483647 w 378"/>
                <a:gd name="T37" fmla="*/ 2147483647 h 336"/>
                <a:gd name="T38" fmla="*/ 2147483647 w 378"/>
                <a:gd name="T39" fmla="*/ 2147483647 h 336"/>
                <a:gd name="T40" fmla="*/ 2147483647 w 378"/>
                <a:gd name="T41" fmla="*/ 2147483647 h 336"/>
                <a:gd name="T42" fmla="*/ 2147483647 w 378"/>
                <a:gd name="T43" fmla="*/ 2147483647 h 336"/>
                <a:gd name="T44" fmla="*/ 2147483647 w 378"/>
                <a:gd name="T45" fmla="*/ 2147483647 h 336"/>
                <a:gd name="T46" fmla="*/ 2147483647 w 378"/>
                <a:gd name="T47" fmla="*/ 2147483647 h 336"/>
                <a:gd name="T48" fmla="*/ 2147483647 w 378"/>
                <a:gd name="T49" fmla="*/ 2147483647 h 336"/>
                <a:gd name="T50" fmla="*/ 2147483647 w 378"/>
                <a:gd name="T51" fmla="*/ 2147483647 h 336"/>
                <a:gd name="T52" fmla="*/ 2147483647 w 378"/>
                <a:gd name="T53" fmla="*/ 2147483647 h 336"/>
                <a:gd name="T54" fmla="*/ 2147483647 w 378"/>
                <a:gd name="T55" fmla="*/ 2147483647 h 336"/>
                <a:gd name="T56" fmla="*/ 2147483647 w 378"/>
                <a:gd name="T57" fmla="*/ 2147483647 h 336"/>
                <a:gd name="T58" fmla="*/ 2147483647 w 378"/>
                <a:gd name="T59" fmla="*/ 2147483647 h 336"/>
                <a:gd name="T60" fmla="*/ 2147483647 w 378"/>
                <a:gd name="T61" fmla="*/ 2147483647 h 336"/>
                <a:gd name="T62" fmla="*/ 2147483647 w 378"/>
                <a:gd name="T63" fmla="*/ 2147483647 h 336"/>
                <a:gd name="T64" fmla="*/ 2147483647 w 378"/>
                <a:gd name="T65" fmla="*/ 2147483647 h 336"/>
                <a:gd name="T66" fmla="*/ 2147483647 w 378"/>
                <a:gd name="T67" fmla="*/ 2147483647 h 336"/>
                <a:gd name="T68" fmla="*/ 2147483647 w 378"/>
                <a:gd name="T69" fmla="*/ 2147483647 h 336"/>
                <a:gd name="T70" fmla="*/ 2147483647 w 378"/>
                <a:gd name="T71" fmla="*/ 2147483647 h 336"/>
                <a:gd name="T72" fmla="*/ 2147483647 w 378"/>
                <a:gd name="T73" fmla="*/ 2147483647 h 336"/>
                <a:gd name="T74" fmla="*/ 2147483647 w 378"/>
                <a:gd name="T75" fmla="*/ 2147483647 h 336"/>
                <a:gd name="T76" fmla="*/ 2147483647 w 378"/>
                <a:gd name="T77" fmla="*/ 2147483647 h 336"/>
                <a:gd name="T78" fmla="*/ 2147483647 w 378"/>
                <a:gd name="T79" fmla="*/ 2147483647 h 336"/>
                <a:gd name="T80" fmla="*/ 2147483647 w 378"/>
                <a:gd name="T81" fmla="*/ 2147483647 h 336"/>
                <a:gd name="T82" fmla="*/ 2147483647 w 378"/>
                <a:gd name="T83" fmla="*/ 2147483647 h 336"/>
                <a:gd name="T84" fmla="*/ 2147483647 w 378"/>
                <a:gd name="T85" fmla="*/ 2147483647 h 336"/>
                <a:gd name="T86" fmla="*/ 2147483647 w 378"/>
                <a:gd name="T87" fmla="*/ 2147483647 h 336"/>
                <a:gd name="T88" fmla="*/ 2147483647 w 378"/>
                <a:gd name="T89" fmla="*/ 2147483647 h 336"/>
                <a:gd name="T90" fmla="*/ 2147483647 w 378"/>
                <a:gd name="T91" fmla="*/ 2147483647 h 336"/>
                <a:gd name="T92" fmla="*/ 2147483647 w 378"/>
                <a:gd name="T93" fmla="*/ 2147483647 h 336"/>
                <a:gd name="T94" fmla="*/ 2147483647 w 378"/>
                <a:gd name="T95" fmla="*/ 0 h 3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78"/>
                <a:gd name="T145" fmla="*/ 0 h 336"/>
                <a:gd name="T146" fmla="*/ 378 w 378"/>
                <a:gd name="T147" fmla="*/ 336 h 3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78" h="336">
                  <a:moveTo>
                    <a:pt x="324" y="0"/>
                  </a:moveTo>
                  <a:lnTo>
                    <a:pt x="312" y="12"/>
                  </a:lnTo>
                  <a:lnTo>
                    <a:pt x="276" y="0"/>
                  </a:lnTo>
                  <a:lnTo>
                    <a:pt x="264" y="12"/>
                  </a:lnTo>
                  <a:lnTo>
                    <a:pt x="246" y="24"/>
                  </a:lnTo>
                  <a:lnTo>
                    <a:pt x="258" y="36"/>
                  </a:lnTo>
                  <a:lnTo>
                    <a:pt x="258" y="48"/>
                  </a:lnTo>
                  <a:lnTo>
                    <a:pt x="252" y="54"/>
                  </a:lnTo>
                  <a:lnTo>
                    <a:pt x="240" y="54"/>
                  </a:lnTo>
                  <a:lnTo>
                    <a:pt x="228" y="42"/>
                  </a:lnTo>
                  <a:lnTo>
                    <a:pt x="228" y="36"/>
                  </a:lnTo>
                  <a:lnTo>
                    <a:pt x="222" y="36"/>
                  </a:lnTo>
                  <a:lnTo>
                    <a:pt x="216" y="30"/>
                  </a:lnTo>
                  <a:lnTo>
                    <a:pt x="192" y="30"/>
                  </a:lnTo>
                  <a:lnTo>
                    <a:pt x="192" y="18"/>
                  </a:lnTo>
                  <a:lnTo>
                    <a:pt x="186" y="18"/>
                  </a:lnTo>
                  <a:lnTo>
                    <a:pt x="186" y="24"/>
                  </a:lnTo>
                  <a:lnTo>
                    <a:pt x="180" y="18"/>
                  </a:lnTo>
                  <a:lnTo>
                    <a:pt x="168" y="12"/>
                  </a:lnTo>
                  <a:lnTo>
                    <a:pt x="138" y="12"/>
                  </a:lnTo>
                  <a:lnTo>
                    <a:pt x="126" y="18"/>
                  </a:lnTo>
                  <a:lnTo>
                    <a:pt x="114" y="18"/>
                  </a:lnTo>
                  <a:lnTo>
                    <a:pt x="108" y="12"/>
                  </a:lnTo>
                  <a:lnTo>
                    <a:pt x="72" y="12"/>
                  </a:lnTo>
                  <a:lnTo>
                    <a:pt x="54" y="18"/>
                  </a:lnTo>
                  <a:lnTo>
                    <a:pt x="42" y="24"/>
                  </a:lnTo>
                  <a:lnTo>
                    <a:pt x="36" y="30"/>
                  </a:lnTo>
                  <a:lnTo>
                    <a:pt x="30" y="42"/>
                  </a:lnTo>
                  <a:lnTo>
                    <a:pt x="30" y="48"/>
                  </a:lnTo>
                  <a:lnTo>
                    <a:pt x="0" y="78"/>
                  </a:lnTo>
                  <a:lnTo>
                    <a:pt x="6" y="114"/>
                  </a:lnTo>
                  <a:lnTo>
                    <a:pt x="18" y="126"/>
                  </a:lnTo>
                  <a:lnTo>
                    <a:pt x="18" y="156"/>
                  </a:lnTo>
                  <a:lnTo>
                    <a:pt x="30" y="168"/>
                  </a:lnTo>
                  <a:lnTo>
                    <a:pt x="30" y="198"/>
                  </a:lnTo>
                  <a:lnTo>
                    <a:pt x="42" y="210"/>
                  </a:lnTo>
                  <a:lnTo>
                    <a:pt x="48" y="222"/>
                  </a:lnTo>
                  <a:lnTo>
                    <a:pt x="54" y="228"/>
                  </a:lnTo>
                  <a:lnTo>
                    <a:pt x="54" y="234"/>
                  </a:lnTo>
                  <a:lnTo>
                    <a:pt x="42" y="246"/>
                  </a:lnTo>
                  <a:lnTo>
                    <a:pt x="54" y="270"/>
                  </a:lnTo>
                  <a:lnTo>
                    <a:pt x="60" y="276"/>
                  </a:lnTo>
                  <a:lnTo>
                    <a:pt x="72" y="282"/>
                  </a:lnTo>
                  <a:lnTo>
                    <a:pt x="78" y="282"/>
                  </a:lnTo>
                  <a:lnTo>
                    <a:pt x="90" y="270"/>
                  </a:lnTo>
                  <a:lnTo>
                    <a:pt x="90" y="264"/>
                  </a:lnTo>
                  <a:lnTo>
                    <a:pt x="90" y="288"/>
                  </a:lnTo>
                  <a:lnTo>
                    <a:pt x="96" y="300"/>
                  </a:lnTo>
                  <a:lnTo>
                    <a:pt x="102" y="306"/>
                  </a:lnTo>
                  <a:lnTo>
                    <a:pt x="114" y="306"/>
                  </a:lnTo>
                  <a:lnTo>
                    <a:pt x="120" y="300"/>
                  </a:lnTo>
                  <a:lnTo>
                    <a:pt x="132" y="300"/>
                  </a:lnTo>
                  <a:lnTo>
                    <a:pt x="138" y="306"/>
                  </a:lnTo>
                  <a:lnTo>
                    <a:pt x="138" y="312"/>
                  </a:lnTo>
                  <a:lnTo>
                    <a:pt x="150" y="336"/>
                  </a:lnTo>
                  <a:lnTo>
                    <a:pt x="168" y="336"/>
                  </a:lnTo>
                  <a:lnTo>
                    <a:pt x="180" y="324"/>
                  </a:lnTo>
                  <a:lnTo>
                    <a:pt x="192" y="318"/>
                  </a:lnTo>
                  <a:lnTo>
                    <a:pt x="210" y="318"/>
                  </a:lnTo>
                  <a:lnTo>
                    <a:pt x="222" y="312"/>
                  </a:lnTo>
                  <a:lnTo>
                    <a:pt x="222" y="306"/>
                  </a:lnTo>
                  <a:lnTo>
                    <a:pt x="216" y="300"/>
                  </a:lnTo>
                  <a:lnTo>
                    <a:pt x="210" y="300"/>
                  </a:lnTo>
                  <a:lnTo>
                    <a:pt x="204" y="294"/>
                  </a:lnTo>
                  <a:lnTo>
                    <a:pt x="240" y="294"/>
                  </a:lnTo>
                  <a:lnTo>
                    <a:pt x="240" y="288"/>
                  </a:lnTo>
                  <a:lnTo>
                    <a:pt x="246" y="282"/>
                  </a:lnTo>
                  <a:lnTo>
                    <a:pt x="258" y="282"/>
                  </a:lnTo>
                  <a:lnTo>
                    <a:pt x="270" y="288"/>
                  </a:lnTo>
                  <a:lnTo>
                    <a:pt x="276" y="294"/>
                  </a:lnTo>
                  <a:lnTo>
                    <a:pt x="288" y="300"/>
                  </a:lnTo>
                  <a:lnTo>
                    <a:pt x="294" y="306"/>
                  </a:lnTo>
                  <a:lnTo>
                    <a:pt x="294" y="294"/>
                  </a:lnTo>
                  <a:lnTo>
                    <a:pt x="276" y="276"/>
                  </a:lnTo>
                  <a:lnTo>
                    <a:pt x="264" y="252"/>
                  </a:lnTo>
                  <a:lnTo>
                    <a:pt x="264" y="228"/>
                  </a:lnTo>
                  <a:lnTo>
                    <a:pt x="306" y="228"/>
                  </a:lnTo>
                  <a:lnTo>
                    <a:pt x="306" y="204"/>
                  </a:lnTo>
                  <a:lnTo>
                    <a:pt x="336" y="204"/>
                  </a:lnTo>
                  <a:lnTo>
                    <a:pt x="336" y="186"/>
                  </a:lnTo>
                  <a:lnTo>
                    <a:pt x="342" y="180"/>
                  </a:lnTo>
                  <a:lnTo>
                    <a:pt x="360" y="180"/>
                  </a:lnTo>
                  <a:lnTo>
                    <a:pt x="372" y="186"/>
                  </a:lnTo>
                  <a:lnTo>
                    <a:pt x="372" y="156"/>
                  </a:lnTo>
                  <a:lnTo>
                    <a:pt x="366" y="150"/>
                  </a:lnTo>
                  <a:lnTo>
                    <a:pt x="366" y="120"/>
                  </a:lnTo>
                  <a:lnTo>
                    <a:pt x="360" y="114"/>
                  </a:lnTo>
                  <a:lnTo>
                    <a:pt x="360" y="102"/>
                  </a:lnTo>
                  <a:lnTo>
                    <a:pt x="366" y="102"/>
                  </a:lnTo>
                  <a:lnTo>
                    <a:pt x="378" y="90"/>
                  </a:lnTo>
                  <a:lnTo>
                    <a:pt x="378" y="84"/>
                  </a:lnTo>
                  <a:lnTo>
                    <a:pt x="366" y="60"/>
                  </a:lnTo>
                  <a:lnTo>
                    <a:pt x="354" y="48"/>
                  </a:lnTo>
                  <a:lnTo>
                    <a:pt x="348" y="48"/>
                  </a:lnTo>
                  <a:lnTo>
                    <a:pt x="348" y="6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8" name="Burundi" descr="© INSCALE GmbH, 05.05.2010&#10;http://www.presentationload.com/">
              <a:extLst>
                <a:ext uri="{FF2B5EF4-FFF2-40B4-BE49-F238E27FC236}">
                  <a16:creationId xmlns:a16="http://schemas.microsoft.com/office/drawing/2014/main" id="{4ABE6120-B1CF-4EE7-BC75-F340B020D8ED}"/>
                </a:ext>
              </a:extLst>
            </p:cNvPr>
            <p:cNvSpPr>
              <a:spLocks/>
            </p:cNvSpPr>
            <p:nvPr/>
          </p:nvSpPr>
          <p:spPr bwMode="gray">
            <a:xfrm>
              <a:off x="5016603" y="3292597"/>
              <a:ext cx="50401" cy="63743"/>
            </a:xfrm>
            <a:custGeom>
              <a:avLst/>
              <a:gdLst>
                <a:gd name="T0" fmla="*/ 2147483647 w 132"/>
                <a:gd name="T1" fmla="*/ 2147483647 h 168"/>
                <a:gd name="T2" fmla="*/ 2147483647 w 132"/>
                <a:gd name="T3" fmla="*/ 2147483647 h 168"/>
                <a:gd name="T4" fmla="*/ 2147483647 w 132"/>
                <a:gd name="T5" fmla="*/ 2147483647 h 168"/>
                <a:gd name="T6" fmla="*/ 2147483647 w 132"/>
                <a:gd name="T7" fmla="*/ 2147483647 h 168"/>
                <a:gd name="T8" fmla="*/ 2147483647 w 132"/>
                <a:gd name="T9" fmla="*/ 2147483647 h 168"/>
                <a:gd name="T10" fmla="*/ 2147483647 w 132"/>
                <a:gd name="T11" fmla="*/ 2147483647 h 168"/>
                <a:gd name="T12" fmla="*/ 2147483647 w 132"/>
                <a:gd name="T13" fmla="*/ 2147483647 h 168"/>
                <a:gd name="T14" fmla="*/ 2147483647 w 132"/>
                <a:gd name="T15" fmla="*/ 2147483647 h 168"/>
                <a:gd name="T16" fmla="*/ 2147483647 w 132"/>
                <a:gd name="T17" fmla="*/ 2147483647 h 168"/>
                <a:gd name="T18" fmla="*/ 2147483647 w 132"/>
                <a:gd name="T19" fmla="*/ 2147483647 h 168"/>
                <a:gd name="T20" fmla="*/ 2147483647 w 132"/>
                <a:gd name="T21" fmla="*/ 2147483647 h 168"/>
                <a:gd name="T22" fmla="*/ 2147483647 w 132"/>
                <a:gd name="T23" fmla="*/ 2147483647 h 168"/>
                <a:gd name="T24" fmla="*/ 2147483647 w 132"/>
                <a:gd name="T25" fmla="*/ 2147483647 h 168"/>
                <a:gd name="T26" fmla="*/ 2147483647 w 132"/>
                <a:gd name="T27" fmla="*/ 2147483647 h 168"/>
                <a:gd name="T28" fmla="*/ 2147483647 w 132"/>
                <a:gd name="T29" fmla="*/ 2147483647 h 168"/>
                <a:gd name="T30" fmla="*/ 2147483647 w 132"/>
                <a:gd name="T31" fmla="*/ 2147483647 h 168"/>
                <a:gd name="T32" fmla="*/ 2147483647 w 132"/>
                <a:gd name="T33" fmla="*/ 2147483647 h 168"/>
                <a:gd name="T34" fmla="*/ 2147483647 w 132"/>
                <a:gd name="T35" fmla="*/ 2147483647 h 168"/>
                <a:gd name="T36" fmla="*/ 2147483647 w 132"/>
                <a:gd name="T37" fmla="*/ 2147483647 h 168"/>
                <a:gd name="T38" fmla="*/ 2147483647 w 132"/>
                <a:gd name="T39" fmla="*/ 2147483647 h 168"/>
                <a:gd name="T40" fmla="*/ 2147483647 w 132"/>
                <a:gd name="T41" fmla="*/ 2147483647 h 168"/>
                <a:gd name="T42" fmla="*/ 2147483647 w 132"/>
                <a:gd name="T43" fmla="*/ 2147483647 h 168"/>
                <a:gd name="T44" fmla="*/ 2147483647 w 132"/>
                <a:gd name="T45" fmla="*/ 2147483647 h 168"/>
                <a:gd name="T46" fmla="*/ 2147483647 w 132"/>
                <a:gd name="T47" fmla="*/ 0 h 168"/>
                <a:gd name="T48" fmla="*/ 2147483647 w 132"/>
                <a:gd name="T49" fmla="*/ 0 h 168"/>
                <a:gd name="T50" fmla="*/ 2147483647 w 132"/>
                <a:gd name="T51" fmla="*/ 0 h 168"/>
                <a:gd name="T52" fmla="*/ 2147483647 w 132"/>
                <a:gd name="T53" fmla="*/ 2147483647 h 168"/>
                <a:gd name="T54" fmla="*/ 2147483647 w 132"/>
                <a:gd name="T55" fmla="*/ 2147483647 h 168"/>
                <a:gd name="T56" fmla="*/ 2147483647 w 132"/>
                <a:gd name="T57" fmla="*/ 2147483647 h 168"/>
                <a:gd name="T58" fmla="*/ 2147483647 w 132"/>
                <a:gd name="T59" fmla="*/ 2147483647 h 168"/>
                <a:gd name="T60" fmla="*/ 2147483647 w 132"/>
                <a:gd name="T61" fmla="*/ 2147483647 h 168"/>
                <a:gd name="T62" fmla="*/ 2147483647 w 132"/>
                <a:gd name="T63" fmla="*/ 2147483647 h 168"/>
                <a:gd name="T64" fmla="*/ 0 w 132"/>
                <a:gd name="T65" fmla="*/ 2147483647 h 168"/>
                <a:gd name="T66" fmla="*/ 2147483647 w 132"/>
                <a:gd name="T67" fmla="*/ 2147483647 h 168"/>
                <a:gd name="T68" fmla="*/ 2147483647 w 132"/>
                <a:gd name="T69" fmla="*/ 2147483647 h 168"/>
                <a:gd name="T70" fmla="*/ 2147483647 w 132"/>
                <a:gd name="T71" fmla="*/ 2147483647 h 168"/>
                <a:gd name="T72" fmla="*/ 2147483647 w 132"/>
                <a:gd name="T73" fmla="*/ 2147483647 h 168"/>
                <a:gd name="T74" fmla="*/ 2147483647 w 132"/>
                <a:gd name="T75" fmla="*/ 2147483647 h 1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2"/>
                <a:gd name="T115" fmla="*/ 0 h 168"/>
                <a:gd name="T116" fmla="*/ 132 w 132"/>
                <a:gd name="T117" fmla="*/ 168 h 1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2" h="168">
                  <a:moveTo>
                    <a:pt x="36" y="72"/>
                  </a:moveTo>
                  <a:lnTo>
                    <a:pt x="36" y="96"/>
                  </a:lnTo>
                  <a:lnTo>
                    <a:pt x="30" y="102"/>
                  </a:lnTo>
                  <a:lnTo>
                    <a:pt x="30" y="138"/>
                  </a:lnTo>
                  <a:lnTo>
                    <a:pt x="36" y="156"/>
                  </a:lnTo>
                  <a:lnTo>
                    <a:pt x="42" y="168"/>
                  </a:lnTo>
                  <a:lnTo>
                    <a:pt x="54" y="168"/>
                  </a:lnTo>
                  <a:lnTo>
                    <a:pt x="60" y="162"/>
                  </a:lnTo>
                  <a:lnTo>
                    <a:pt x="72" y="156"/>
                  </a:lnTo>
                  <a:lnTo>
                    <a:pt x="84" y="144"/>
                  </a:lnTo>
                  <a:lnTo>
                    <a:pt x="90" y="132"/>
                  </a:lnTo>
                  <a:lnTo>
                    <a:pt x="90" y="114"/>
                  </a:lnTo>
                  <a:lnTo>
                    <a:pt x="96" y="102"/>
                  </a:lnTo>
                  <a:lnTo>
                    <a:pt x="114" y="84"/>
                  </a:lnTo>
                  <a:lnTo>
                    <a:pt x="126" y="84"/>
                  </a:lnTo>
                  <a:lnTo>
                    <a:pt x="120" y="72"/>
                  </a:lnTo>
                  <a:lnTo>
                    <a:pt x="132" y="66"/>
                  </a:lnTo>
                  <a:lnTo>
                    <a:pt x="132" y="48"/>
                  </a:lnTo>
                  <a:lnTo>
                    <a:pt x="114" y="48"/>
                  </a:lnTo>
                  <a:lnTo>
                    <a:pt x="108" y="42"/>
                  </a:lnTo>
                  <a:lnTo>
                    <a:pt x="102" y="42"/>
                  </a:lnTo>
                  <a:lnTo>
                    <a:pt x="102" y="24"/>
                  </a:lnTo>
                  <a:lnTo>
                    <a:pt x="108" y="1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66" y="0"/>
                  </a:lnTo>
                  <a:lnTo>
                    <a:pt x="60" y="24"/>
                  </a:lnTo>
                  <a:lnTo>
                    <a:pt x="48" y="30"/>
                  </a:lnTo>
                  <a:lnTo>
                    <a:pt x="42" y="36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12" y="48"/>
                  </a:lnTo>
                  <a:lnTo>
                    <a:pt x="18" y="54"/>
                  </a:lnTo>
                  <a:lnTo>
                    <a:pt x="30" y="60"/>
                  </a:lnTo>
                  <a:lnTo>
                    <a:pt x="36" y="66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59" name="Burkina Faso" descr="© INSCALE GmbH, 05.05.2010&#10;http://www.presentationload.com/">
              <a:extLst>
                <a:ext uri="{FF2B5EF4-FFF2-40B4-BE49-F238E27FC236}">
                  <a16:creationId xmlns:a16="http://schemas.microsoft.com/office/drawing/2014/main" id="{CDD454B8-39DB-4D2B-A8E2-5938D8CCA888}"/>
                </a:ext>
              </a:extLst>
            </p:cNvPr>
            <p:cNvSpPr>
              <a:spLocks/>
            </p:cNvSpPr>
            <p:nvPr/>
          </p:nvSpPr>
          <p:spPr bwMode="gray">
            <a:xfrm>
              <a:off x="4085673" y="2758941"/>
              <a:ext cx="216427" cy="170474"/>
            </a:xfrm>
            <a:custGeom>
              <a:avLst/>
              <a:gdLst>
                <a:gd name="T0" fmla="*/ 2147483647 w 570"/>
                <a:gd name="T1" fmla="*/ 2147483647 h 450"/>
                <a:gd name="T2" fmla="*/ 2147483647 w 570"/>
                <a:gd name="T3" fmla="*/ 2147483647 h 450"/>
                <a:gd name="T4" fmla="*/ 2147483647 w 570"/>
                <a:gd name="T5" fmla="*/ 2147483647 h 450"/>
                <a:gd name="T6" fmla="*/ 2147483647 w 570"/>
                <a:gd name="T7" fmla="*/ 2147483647 h 450"/>
                <a:gd name="T8" fmla="*/ 2147483647 w 570"/>
                <a:gd name="T9" fmla="*/ 2147483647 h 450"/>
                <a:gd name="T10" fmla="*/ 2147483647 w 570"/>
                <a:gd name="T11" fmla="*/ 2147483647 h 450"/>
                <a:gd name="T12" fmla="*/ 2147483647 w 570"/>
                <a:gd name="T13" fmla="*/ 2147483647 h 450"/>
                <a:gd name="T14" fmla="*/ 2147483647 w 570"/>
                <a:gd name="T15" fmla="*/ 2147483647 h 450"/>
                <a:gd name="T16" fmla="*/ 2147483647 w 570"/>
                <a:gd name="T17" fmla="*/ 2147483647 h 450"/>
                <a:gd name="T18" fmla="*/ 2147483647 w 570"/>
                <a:gd name="T19" fmla="*/ 2147483647 h 450"/>
                <a:gd name="T20" fmla="*/ 2147483647 w 570"/>
                <a:gd name="T21" fmla="*/ 2147483647 h 450"/>
                <a:gd name="T22" fmla="*/ 2147483647 w 570"/>
                <a:gd name="T23" fmla="*/ 2147483647 h 450"/>
                <a:gd name="T24" fmla="*/ 2147483647 w 570"/>
                <a:gd name="T25" fmla="*/ 2147483647 h 450"/>
                <a:gd name="T26" fmla="*/ 2147483647 w 570"/>
                <a:gd name="T27" fmla="*/ 2147483647 h 450"/>
                <a:gd name="T28" fmla="*/ 2147483647 w 570"/>
                <a:gd name="T29" fmla="*/ 2147483647 h 450"/>
                <a:gd name="T30" fmla="*/ 2147483647 w 570"/>
                <a:gd name="T31" fmla="*/ 2147483647 h 450"/>
                <a:gd name="T32" fmla="*/ 2147483647 w 570"/>
                <a:gd name="T33" fmla="*/ 2147483647 h 450"/>
                <a:gd name="T34" fmla="*/ 2147483647 w 570"/>
                <a:gd name="T35" fmla="*/ 2147483647 h 450"/>
                <a:gd name="T36" fmla="*/ 2147483647 w 570"/>
                <a:gd name="T37" fmla="*/ 2147483647 h 450"/>
                <a:gd name="T38" fmla="*/ 2147483647 w 570"/>
                <a:gd name="T39" fmla="*/ 2147483647 h 450"/>
                <a:gd name="T40" fmla="*/ 2147483647 w 570"/>
                <a:gd name="T41" fmla="*/ 2147483647 h 450"/>
                <a:gd name="T42" fmla="*/ 2147483647 w 570"/>
                <a:gd name="T43" fmla="*/ 2147483647 h 450"/>
                <a:gd name="T44" fmla="*/ 2147483647 w 570"/>
                <a:gd name="T45" fmla="*/ 2147483647 h 450"/>
                <a:gd name="T46" fmla="*/ 2147483647 w 570"/>
                <a:gd name="T47" fmla="*/ 2147483647 h 450"/>
                <a:gd name="T48" fmla="*/ 2147483647 w 570"/>
                <a:gd name="T49" fmla="*/ 2147483647 h 450"/>
                <a:gd name="T50" fmla="*/ 2147483647 w 570"/>
                <a:gd name="T51" fmla="*/ 2147483647 h 450"/>
                <a:gd name="T52" fmla="*/ 2147483647 w 570"/>
                <a:gd name="T53" fmla="*/ 2147483647 h 450"/>
                <a:gd name="T54" fmla="*/ 2147483647 w 570"/>
                <a:gd name="T55" fmla="*/ 2147483647 h 450"/>
                <a:gd name="T56" fmla="*/ 2147483647 w 570"/>
                <a:gd name="T57" fmla="*/ 2147483647 h 450"/>
                <a:gd name="T58" fmla="*/ 2147483647 w 570"/>
                <a:gd name="T59" fmla="*/ 2147483647 h 450"/>
                <a:gd name="T60" fmla="*/ 2147483647 w 570"/>
                <a:gd name="T61" fmla="*/ 2147483647 h 450"/>
                <a:gd name="T62" fmla="*/ 2147483647 w 570"/>
                <a:gd name="T63" fmla="*/ 2147483647 h 450"/>
                <a:gd name="T64" fmla="*/ 2147483647 w 570"/>
                <a:gd name="T65" fmla="*/ 2147483647 h 450"/>
                <a:gd name="T66" fmla="*/ 2147483647 w 570"/>
                <a:gd name="T67" fmla="*/ 0 h 450"/>
                <a:gd name="T68" fmla="*/ 2147483647 w 570"/>
                <a:gd name="T69" fmla="*/ 2147483647 h 450"/>
                <a:gd name="T70" fmla="*/ 2147483647 w 570"/>
                <a:gd name="T71" fmla="*/ 2147483647 h 450"/>
                <a:gd name="T72" fmla="*/ 2147483647 w 570"/>
                <a:gd name="T73" fmla="*/ 2147483647 h 450"/>
                <a:gd name="T74" fmla="*/ 2147483647 w 570"/>
                <a:gd name="T75" fmla="*/ 2147483647 h 450"/>
                <a:gd name="T76" fmla="*/ 2147483647 w 570"/>
                <a:gd name="T77" fmla="*/ 2147483647 h 450"/>
                <a:gd name="T78" fmla="*/ 2147483647 w 570"/>
                <a:gd name="T79" fmla="*/ 2147483647 h 450"/>
                <a:gd name="T80" fmla="*/ 2147483647 w 570"/>
                <a:gd name="T81" fmla="*/ 2147483647 h 450"/>
                <a:gd name="T82" fmla="*/ 2147483647 w 570"/>
                <a:gd name="T83" fmla="*/ 2147483647 h 450"/>
                <a:gd name="T84" fmla="*/ 2147483647 w 570"/>
                <a:gd name="T85" fmla="*/ 2147483647 h 450"/>
                <a:gd name="T86" fmla="*/ 2147483647 w 570"/>
                <a:gd name="T87" fmla="*/ 2147483647 h 450"/>
                <a:gd name="T88" fmla="*/ 2147483647 w 570"/>
                <a:gd name="T89" fmla="*/ 2147483647 h 450"/>
                <a:gd name="T90" fmla="*/ 2147483647 w 570"/>
                <a:gd name="T91" fmla="*/ 2147483647 h 450"/>
                <a:gd name="T92" fmla="*/ 2147483647 w 570"/>
                <a:gd name="T93" fmla="*/ 2147483647 h 450"/>
                <a:gd name="T94" fmla="*/ 2147483647 w 570"/>
                <a:gd name="T95" fmla="*/ 2147483647 h 450"/>
                <a:gd name="T96" fmla="*/ 2147483647 w 570"/>
                <a:gd name="T97" fmla="*/ 2147483647 h 450"/>
                <a:gd name="T98" fmla="*/ 2147483647 w 570"/>
                <a:gd name="T99" fmla="*/ 2147483647 h 450"/>
                <a:gd name="T100" fmla="*/ 2147483647 w 570"/>
                <a:gd name="T101" fmla="*/ 2147483647 h 450"/>
                <a:gd name="T102" fmla="*/ 2147483647 w 570"/>
                <a:gd name="T103" fmla="*/ 2147483647 h 4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0"/>
                <a:gd name="T157" fmla="*/ 0 h 450"/>
                <a:gd name="T158" fmla="*/ 570 w 570"/>
                <a:gd name="T159" fmla="*/ 450 h 4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0" h="450">
                  <a:moveTo>
                    <a:pt x="0" y="312"/>
                  </a:moveTo>
                  <a:lnTo>
                    <a:pt x="6" y="366"/>
                  </a:lnTo>
                  <a:lnTo>
                    <a:pt x="6" y="390"/>
                  </a:lnTo>
                  <a:lnTo>
                    <a:pt x="30" y="384"/>
                  </a:lnTo>
                  <a:lnTo>
                    <a:pt x="30" y="390"/>
                  </a:lnTo>
                  <a:lnTo>
                    <a:pt x="36" y="396"/>
                  </a:lnTo>
                  <a:lnTo>
                    <a:pt x="36" y="408"/>
                  </a:lnTo>
                  <a:lnTo>
                    <a:pt x="42" y="420"/>
                  </a:lnTo>
                  <a:lnTo>
                    <a:pt x="54" y="426"/>
                  </a:lnTo>
                  <a:lnTo>
                    <a:pt x="60" y="432"/>
                  </a:lnTo>
                  <a:lnTo>
                    <a:pt x="72" y="432"/>
                  </a:lnTo>
                  <a:lnTo>
                    <a:pt x="78" y="438"/>
                  </a:lnTo>
                  <a:lnTo>
                    <a:pt x="90" y="438"/>
                  </a:lnTo>
                  <a:lnTo>
                    <a:pt x="96" y="432"/>
                  </a:lnTo>
                  <a:lnTo>
                    <a:pt x="96" y="426"/>
                  </a:lnTo>
                  <a:lnTo>
                    <a:pt x="120" y="414"/>
                  </a:lnTo>
                  <a:lnTo>
                    <a:pt x="150" y="414"/>
                  </a:lnTo>
                  <a:lnTo>
                    <a:pt x="168" y="420"/>
                  </a:lnTo>
                  <a:lnTo>
                    <a:pt x="186" y="438"/>
                  </a:lnTo>
                  <a:lnTo>
                    <a:pt x="186" y="450"/>
                  </a:lnTo>
                  <a:lnTo>
                    <a:pt x="204" y="444"/>
                  </a:lnTo>
                  <a:lnTo>
                    <a:pt x="198" y="450"/>
                  </a:lnTo>
                  <a:lnTo>
                    <a:pt x="198" y="396"/>
                  </a:lnTo>
                  <a:lnTo>
                    <a:pt x="192" y="366"/>
                  </a:lnTo>
                  <a:lnTo>
                    <a:pt x="186" y="366"/>
                  </a:lnTo>
                  <a:lnTo>
                    <a:pt x="186" y="348"/>
                  </a:lnTo>
                  <a:lnTo>
                    <a:pt x="192" y="336"/>
                  </a:lnTo>
                  <a:lnTo>
                    <a:pt x="198" y="330"/>
                  </a:lnTo>
                  <a:lnTo>
                    <a:pt x="354" y="330"/>
                  </a:lnTo>
                  <a:lnTo>
                    <a:pt x="378" y="318"/>
                  </a:lnTo>
                  <a:lnTo>
                    <a:pt x="396" y="324"/>
                  </a:lnTo>
                  <a:lnTo>
                    <a:pt x="414" y="324"/>
                  </a:lnTo>
                  <a:lnTo>
                    <a:pt x="438" y="330"/>
                  </a:lnTo>
                  <a:lnTo>
                    <a:pt x="456" y="330"/>
                  </a:lnTo>
                  <a:lnTo>
                    <a:pt x="462" y="318"/>
                  </a:lnTo>
                  <a:lnTo>
                    <a:pt x="474" y="318"/>
                  </a:lnTo>
                  <a:lnTo>
                    <a:pt x="480" y="306"/>
                  </a:lnTo>
                  <a:lnTo>
                    <a:pt x="498" y="288"/>
                  </a:lnTo>
                  <a:lnTo>
                    <a:pt x="528" y="288"/>
                  </a:lnTo>
                  <a:lnTo>
                    <a:pt x="534" y="294"/>
                  </a:lnTo>
                  <a:lnTo>
                    <a:pt x="534" y="282"/>
                  </a:lnTo>
                  <a:lnTo>
                    <a:pt x="540" y="282"/>
                  </a:lnTo>
                  <a:lnTo>
                    <a:pt x="546" y="276"/>
                  </a:lnTo>
                  <a:lnTo>
                    <a:pt x="558" y="276"/>
                  </a:lnTo>
                  <a:lnTo>
                    <a:pt x="564" y="258"/>
                  </a:lnTo>
                  <a:lnTo>
                    <a:pt x="570" y="252"/>
                  </a:lnTo>
                  <a:lnTo>
                    <a:pt x="564" y="252"/>
                  </a:lnTo>
                  <a:lnTo>
                    <a:pt x="540" y="216"/>
                  </a:lnTo>
                  <a:lnTo>
                    <a:pt x="564" y="210"/>
                  </a:lnTo>
                  <a:lnTo>
                    <a:pt x="558" y="198"/>
                  </a:lnTo>
                  <a:lnTo>
                    <a:pt x="546" y="186"/>
                  </a:lnTo>
                  <a:lnTo>
                    <a:pt x="534" y="186"/>
                  </a:lnTo>
                  <a:lnTo>
                    <a:pt x="522" y="198"/>
                  </a:lnTo>
                  <a:lnTo>
                    <a:pt x="504" y="198"/>
                  </a:lnTo>
                  <a:lnTo>
                    <a:pt x="498" y="186"/>
                  </a:lnTo>
                  <a:lnTo>
                    <a:pt x="486" y="180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80" y="132"/>
                  </a:lnTo>
                  <a:lnTo>
                    <a:pt x="468" y="132"/>
                  </a:lnTo>
                  <a:lnTo>
                    <a:pt x="468" y="114"/>
                  </a:lnTo>
                  <a:lnTo>
                    <a:pt x="444" y="114"/>
                  </a:lnTo>
                  <a:lnTo>
                    <a:pt x="432" y="108"/>
                  </a:lnTo>
                  <a:lnTo>
                    <a:pt x="420" y="84"/>
                  </a:lnTo>
                  <a:lnTo>
                    <a:pt x="420" y="60"/>
                  </a:lnTo>
                  <a:lnTo>
                    <a:pt x="414" y="48"/>
                  </a:lnTo>
                  <a:lnTo>
                    <a:pt x="414" y="12"/>
                  </a:lnTo>
                  <a:lnTo>
                    <a:pt x="390" y="0"/>
                  </a:lnTo>
                  <a:lnTo>
                    <a:pt x="342" y="0"/>
                  </a:lnTo>
                  <a:lnTo>
                    <a:pt x="324" y="18"/>
                  </a:lnTo>
                  <a:lnTo>
                    <a:pt x="300" y="18"/>
                  </a:lnTo>
                  <a:lnTo>
                    <a:pt x="282" y="42"/>
                  </a:lnTo>
                  <a:lnTo>
                    <a:pt x="258" y="42"/>
                  </a:lnTo>
                  <a:lnTo>
                    <a:pt x="258" y="60"/>
                  </a:lnTo>
                  <a:lnTo>
                    <a:pt x="252" y="66"/>
                  </a:lnTo>
                  <a:lnTo>
                    <a:pt x="252" y="72"/>
                  </a:lnTo>
                  <a:lnTo>
                    <a:pt x="240" y="72"/>
                  </a:lnTo>
                  <a:lnTo>
                    <a:pt x="228" y="60"/>
                  </a:lnTo>
                  <a:lnTo>
                    <a:pt x="222" y="60"/>
                  </a:lnTo>
                  <a:lnTo>
                    <a:pt x="216" y="66"/>
                  </a:lnTo>
                  <a:lnTo>
                    <a:pt x="210" y="78"/>
                  </a:lnTo>
                  <a:lnTo>
                    <a:pt x="198" y="84"/>
                  </a:lnTo>
                  <a:lnTo>
                    <a:pt x="192" y="96"/>
                  </a:lnTo>
                  <a:lnTo>
                    <a:pt x="186" y="102"/>
                  </a:lnTo>
                  <a:lnTo>
                    <a:pt x="186" y="108"/>
                  </a:lnTo>
                  <a:lnTo>
                    <a:pt x="168" y="108"/>
                  </a:lnTo>
                  <a:lnTo>
                    <a:pt x="168" y="144"/>
                  </a:lnTo>
                  <a:lnTo>
                    <a:pt x="144" y="150"/>
                  </a:lnTo>
                  <a:lnTo>
                    <a:pt x="114" y="120"/>
                  </a:lnTo>
                  <a:lnTo>
                    <a:pt x="96" y="150"/>
                  </a:lnTo>
                  <a:lnTo>
                    <a:pt x="102" y="156"/>
                  </a:lnTo>
                  <a:lnTo>
                    <a:pt x="102" y="186"/>
                  </a:lnTo>
                  <a:lnTo>
                    <a:pt x="84" y="186"/>
                  </a:lnTo>
                  <a:lnTo>
                    <a:pt x="84" y="216"/>
                  </a:lnTo>
                  <a:lnTo>
                    <a:pt x="78" y="222"/>
                  </a:lnTo>
                  <a:lnTo>
                    <a:pt x="72" y="222"/>
                  </a:lnTo>
                  <a:lnTo>
                    <a:pt x="78" y="228"/>
                  </a:lnTo>
                  <a:lnTo>
                    <a:pt x="78" y="240"/>
                  </a:lnTo>
                  <a:lnTo>
                    <a:pt x="42" y="240"/>
                  </a:lnTo>
                  <a:lnTo>
                    <a:pt x="36" y="246"/>
                  </a:lnTo>
                  <a:lnTo>
                    <a:pt x="30" y="246"/>
                  </a:lnTo>
                  <a:lnTo>
                    <a:pt x="12" y="258"/>
                  </a:lnTo>
                  <a:lnTo>
                    <a:pt x="36" y="288"/>
                  </a:lnTo>
                  <a:lnTo>
                    <a:pt x="24" y="312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0" name="Bulgaria" descr="© INSCALE GmbH, 05.05.2010&#10;http://www.presentationload.com/">
              <a:extLst>
                <a:ext uri="{FF2B5EF4-FFF2-40B4-BE49-F238E27FC236}">
                  <a16:creationId xmlns:a16="http://schemas.microsoft.com/office/drawing/2014/main" id="{9B3B07FD-F1F9-43DB-9BF0-93B37C8B9493}"/>
                </a:ext>
              </a:extLst>
            </p:cNvPr>
            <p:cNvSpPr>
              <a:spLocks/>
            </p:cNvSpPr>
            <p:nvPr/>
          </p:nvSpPr>
          <p:spPr bwMode="gray">
            <a:xfrm>
              <a:off x="4807587" y="1870997"/>
              <a:ext cx="149720" cy="85978"/>
            </a:xfrm>
            <a:custGeom>
              <a:avLst/>
              <a:gdLst>
                <a:gd name="T0" fmla="*/ 2147483647 w 396"/>
                <a:gd name="T1" fmla="*/ 2147483647 h 228"/>
                <a:gd name="T2" fmla="*/ 2147483647 w 396"/>
                <a:gd name="T3" fmla="*/ 2147483647 h 228"/>
                <a:gd name="T4" fmla="*/ 2147483647 w 396"/>
                <a:gd name="T5" fmla="*/ 2147483647 h 228"/>
                <a:gd name="T6" fmla="*/ 2147483647 w 396"/>
                <a:gd name="T7" fmla="*/ 2147483647 h 228"/>
                <a:gd name="T8" fmla="*/ 2147483647 w 396"/>
                <a:gd name="T9" fmla="*/ 2147483647 h 228"/>
                <a:gd name="T10" fmla="*/ 2147483647 w 396"/>
                <a:gd name="T11" fmla="*/ 2147483647 h 228"/>
                <a:gd name="T12" fmla="*/ 2147483647 w 396"/>
                <a:gd name="T13" fmla="*/ 2147483647 h 228"/>
                <a:gd name="T14" fmla="*/ 2147483647 w 396"/>
                <a:gd name="T15" fmla="*/ 0 h 228"/>
                <a:gd name="T16" fmla="*/ 2147483647 w 396"/>
                <a:gd name="T17" fmla="*/ 2147483647 h 228"/>
                <a:gd name="T18" fmla="*/ 2147483647 w 396"/>
                <a:gd name="T19" fmla="*/ 2147483647 h 228"/>
                <a:gd name="T20" fmla="*/ 2147483647 w 396"/>
                <a:gd name="T21" fmla="*/ 2147483647 h 228"/>
                <a:gd name="T22" fmla="*/ 2147483647 w 396"/>
                <a:gd name="T23" fmla="*/ 2147483647 h 228"/>
                <a:gd name="T24" fmla="*/ 2147483647 w 396"/>
                <a:gd name="T25" fmla="*/ 2147483647 h 228"/>
                <a:gd name="T26" fmla="*/ 2147483647 w 396"/>
                <a:gd name="T27" fmla="*/ 2147483647 h 228"/>
                <a:gd name="T28" fmla="*/ 2147483647 w 396"/>
                <a:gd name="T29" fmla="*/ 2147483647 h 228"/>
                <a:gd name="T30" fmla="*/ 2147483647 w 396"/>
                <a:gd name="T31" fmla="*/ 2147483647 h 228"/>
                <a:gd name="T32" fmla="*/ 2147483647 w 396"/>
                <a:gd name="T33" fmla="*/ 2147483647 h 228"/>
                <a:gd name="T34" fmla="*/ 2147483647 w 396"/>
                <a:gd name="T35" fmla="*/ 2147483647 h 228"/>
                <a:gd name="T36" fmla="*/ 2147483647 w 396"/>
                <a:gd name="T37" fmla="*/ 2147483647 h 228"/>
                <a:gd name="T38" fmla="*/ 2147483647 w 396"/>
                <a:gd name="T39" fmla="*/ 2147483647 h 228"/>
                <a:gd name="T40" fmla="*/ 2147483647 w 396"/>
                <a:gd name="T41" fmla="*/ 2147483647 h 228"/>
                <a:gd name="T42" fmla="*/ 2147483647 w 396"/>
                <a:gd name="T43" fmla="*/ 0 h 228"/>
                <a:gd name="T44" fmla="*/ 0 w 396"/>
                <a:gd name="T45" fmla="*/ 2147483647 h 228"/>
                <a:gd name="T46" fmla="*/ 2147483647 w 396"/>
                <a:gd name="T47" fmla="*/ 2147483647 h 228"/>
                <a:gd name="T48" fmla="*/ 2147483647 w 396"/>
                <a:gd name="T49" fmla="*/ 2147483647 h 228"/>
                <a:gd name="T50" fmla="*/ 2147483647 w 396"/>
                <a:gd name="T51" fmla="*/ 2147483647 h 228"/>
                <a:gd name="T52" fmla="*/ 2147483647 w 396"/>
                <a:gd name="T53" fmla="*/ 2147483647 h 228"/>
                <a:gd name="T54" fmla="*/ 2147483647 w 396"/>
                <a:gd name="T55" fmla="*/ 2147483647 h 228"/>
                <a:gd name="T56" fmla="*/ 0 w 396"/>
                <a:gd name="T57" fmla="*/ 2147483647 h 228"/>
                <a:gd name="T58" fmla="*/ 2147483647 w 396"/>
                <a:gd name="T59" fmla="*/ 2147483647 h 228"/>
                <a:gd name="T60" fmla="*/ 2147483647 w 396"/>
                <a:gd name="T61" fmla="*/ 2147483647 h 228"/>
                <a:gd name="T62" fmla="*/ 2147483647 w 396"/>
                <a:gd name="T63" fmla="*/ 2147483647 h 228"/>
                <a:gd name="T64" fmla="*/ 2147483647 w 396"/>
                <a:gd name="T65" fmla="*/ 2147483647 h 228"/>
                <a:gd name="T66" fmla="*/ 2147483647 w 396"/>
                <a:gd name="T67" fmla="*/ 2147483647 h 228"/>
                <a:gd name="T68" fmla="*/ 2147483647 w 396"/>
                <a:gd name="T69" fmla="*/ 2147483647 h 228"/>
                <a:gd name="T70" fmla="*/ 2147483647 w 396"/>
                <a:gd name="T71" fmla="*/ 2147483647 h 228"/>
                <a:gd name="T72" fmla="*/ 2147483647 w 396"/>
                <a:gd name="T73" fmla="*/ 2147483647 h 228"/>
                <a:gd name="T74" fmla="*/ 2147483647 w 396"/>
                <a:gd name="T75" fmla="*/ 2147483647 h 228"/>
                <a:gd name="T76" fmla="*/ 2147483647 w 396"/>
                <a:gd name="T77" fmla="*/ 2147483647 h 228"/>
                <a:gd name="T78" fmla="*/ 2147483647 w 396"/>
                <a:gd name="T79" fmla="*/ 2147483647 h 228"/>
                <a:gd name="T80" fmla="*/ 2147483647 w 396"/>
                <a:gd name="T81" fmla="*/ 2147483647 h 228"/>
                <a:gd name="T82" fmla="*/ 2147483647 w 396"/>
                <a:gd name="T83" fmla="*/ 2147483647 h 228"/>
                <a:gd name="T84" fmla="*/ 2147483647 w 396"/>
                <a:gd name="T85" fmla="*/ 2147483647 h 228"/>
                <a:gd name="T86" fmla="*/ 2147483647 w 396"/>
                <a:gd name="T87" fmla="*/ 2147483647 h 228"/>
                <a:gd name="T88" fmla="*/ 2147483647 w 396"/>
                <a:gd name="T89" fmla="*/ 2147483647 h 228"/>
                <a:gd name="T90" fmla="*/ 2147483647 w 396"/>
                <a:gd name="T91" fmla="*/ 2147483647 h 228"/>
                <a:gd name="T92" fmla="*/ 2147483647 w 396"/>
                <a:gd name="T93" fmla="*/ 2147483647 h 2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6"/>
                <a:gd name="T142" fmla="*/ 0 h 228"/>
                <a:gd name="T143" fmla="*/ 396 w 396"/>
                <a:gd name="T144" fmla="*/ 228 h 2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6" h="228">
                  <a:moveTo>
                    <a:pt x="372" y="168"/>
                  </a:moveTo>
                  <a:lnTo>
                    <a:pt x="336" y="126"/>
                  </a:lnTo>
                  <a:lnTo>
                    <a:pt x="354" y="108"/>
                  </a:lnTo>
                  <a:lnTo>
                    <a:pt x="354" y="78"/>
                  </a:lnTo>
                  <a:lnTo>
                    <a:pt x="360" y="72"/>
                  </a:lnTo>
                  <a:lnTo>
                    <a:pt x="372" y="66"/>
                  </a:lnTo>
                  <a:lnTo>
                    <a:pt x="396" y="66"/>
                  </a:lnTo>
                  <a:lnTo>
                    <a:pt x="396" y="48"/>
                  </a:lnTo>
                  <a:lnTo>
                    <a:pt x="390" y="36"/>
                  </a:lnTo>
                  <a:lnTo>
                    <a:pt x="372" y="36"/>
                  </a:lnTo>
                  <a:lnTo>
                    <a:pt x="348" y="12"/>
                  </a:lnTo>
                  <a:lnTo>
                    <a:pt x="324" y="12"/>
                  </a:lnTo>
                  <a:lnTo>
                    <a:pt x="312" y="6"/>
                  </a:lnTo>
                  <a:lnTo>
                    <a:pt x="300" y="6"/>
                  </a:lnTo>
                  <a:lnTo>
                    <a:pt x="288" y="0"/>
                  </a:lnTo>
                  <a:lnTo>
                    <a:pt x="282" y="0"/>
                  </a:lnTo>
                  <a:lnTo>
                    <a:pt x="282" y="12"/>
                  </a:lnTo>
                  <a:lnTo>
                    <a:pt x="252" y="6"/>
                  </a:lnTo>
                  <a:lnTo>
                    <a:pt x="252" y="12"/>
                  </a:lnTo>
                  <a:lnTo>
                    <a:pt x="246" y="12"/>
                  </a:lnTo>
                  <a:lnTo>
                    <a:pt x="234" y="18"/>
                  </a:lnTo>
                  <a:lnTo>
                    <a:pt x="228" y="18"/>
                  </a:lnTo>
                  <a:lnTo>
                    <a:pt x="222" y="24"/>
                  </a:lnTo>
                  <a:lnTo>
                    <a:pt x="222" y="36"/>
                  </a:lnTo>
                  <a:lnTo>
                    <a:pt x="216" y="42"/>
                  </a:lnTo>
                  <a:lnTo>
                    <a:pt x="198" y="42"/>
                  </a:lnTo>
                  <a:lnTo>
                    <a:pt x="186" y="36"/>
                  </a:lnTo>
                  <a:lnTo>
                    <a:pt x="180" y="30"/>
                  </a:lnTo>
                  <a:lnTo>
                    <a:pt x="156" y="30"/>
                  </a:lnTo>
                  <a:lnTo>
                    <a:pt x="138" y="24"/>
                  </a:lnTo>
                  <a:lnTo>
                    <a:pt x="138" y="30"/>
                  </a:lnTo>
                  <a:lnTo>
                    <a:pt x="132" y="36"/>
                  </a:lnTo>
                  <a:lnTo>
                    <a:pt x="108" y="36"/>
                  </a:lnTo>
                  <a:lnTo>
                    <a:pt x="102" y="30"/>
                  </a:lnTo>
                  <a:lnTo>
                    <a:pt x="90" y="30"/>
                  </a:lnTo>
                  <a:lnTo>
                    <a:pt x="66" y="18"/>
                  </a:lnTo>
                  <a:lnTo>
                    <a:pt x="54" y="30"/>
                  </a:lnTo>
                  <a:lnTo>
                    <a:pt x="36" y="30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42" y="6"/>
                  </a:lnTo>
                  <a:lnTo>
                    <a:pt x="36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42"/>
                  </a:lnTo>
                  <a:lnTo>
                    <a:pt x="18" y="48"/>
                  </a:lnTo>
                  <a:lnTo>
                    <a:pt x="12" y="60"/>
                  </a:lnTo>
                  <a:lnTo>
                    <a:pt x="30" y="66"/>
                  </a:lnTo>
                  <a:lnTo>
                    <a:pt x="36" y="72"/>
                  </a:lnTo>
                  <a:lnTo>
                    <a:pt x="36" y="96"/>
                  </a:lnTo>
                  <a:lnTo>
                    <a:pt x="30" y="102"/>
                  </a:lnTo>
                  <a:lnTo>
                    <a:pt x="6" y="102"/>
                  </a:lnTo>
                  <a:lnTo>
                    <a:pt x="6" y="108"/>
                  </a:lnTo>
                  <a:lnTo>
                    <a:pt x="12" y="114"/>
                  </a:lnTo>
                  <a:lnTo>
                    <a:pt x="12" y="138"/>
                  </a:lnTo>
                  <a:lnTo>
                    <a:pt x="0" y="138"/>
                  </a:lnTo>
                  <a:lnTo>
                    <a:pt x="12" y="156"/>
                  </a:lnTo>
                  <a:lnTo>
                    <a:pt x="18" y="156"/>
                  </a:lnTo>
                  <a:lnTo>
                    <a:pt x="18" y="168"/>
                  </a:lnTo>
                  <a:lnTo>
                    <a:pt x="36" y="180"/>
                  </a:lnTo>
                  <a:lnTo>
                    <a:pt x="42" y="186"/>
                  </a:lnTo>
                  <a:lnTo>
                    <a:pt x="48" y="198"/>
                  </a:lnTo>
                  <a:lnTo>
                    <a:pt x="48" y="210"/>
                  </a:lnTo>
                  <a:lnTo>
                    <a:pt x="42" y="222"/>
                  </a:lnTo>
                  <a:lnTo>
                    <a:pt x="48" y="222"/>
                  </a:lnTo>
                  <a:lnTo>
                    <a:pt x="54" y="228"/>
                  </a:lnTo>
                  <a:lnTo>
                    <a:pt x="66" y="228"/>
                  </a:lnTo>
                  <a:lnTo>
                    <a:pt x="78" y="222"/>
                  </a:lnTo>
                  <a:lnTo>
                    <a:pt x="84" y="216"/>
                  </a:lnTo>
                  <a:lnTo>
                    <a:pt x="108" y="222"/>
                  </a:lnTo>
                  <a:lnTo>
                    <a:pt x="114" y="204"/>
                  </a:lnTo>
                  <a:lnTo>
                    <a:pt x="144" y="198"/>
                  </a:lnTo>
                  <a:lnTo>
                    <a:pt x="144" y="204"/>
                  </a:lnTo>
                  <a:lnTo>
                    <a:pt x="162" y="222"/>
                  </a:lnTo>
                  <a:lnTo>
                    <a:pt x="174" y="222"/>
                  </a:lnTo>
                  <a:lnTo>
                    <a:pt x="180" y="216"/>
                  </a:lnTo>
                  <a:lnTo>
                    <a:pt x="192" y="228"/>
                  </a:lnTo>
                  <a:lnTo>
                    <a:pt x="204" y="228"/>
                  </a:lnTo>
                  <a:lnTo>
                    <a:pt x="216" y="216"/>
                  </a:lnTo>
                  <a:lnTo>
                    <a:pt x="228" y="228"/>
                  </a:lnTo>
                  <a:lnTo>
                    <a:pt x="246" y="228"/>
                  </a:lnTo>
                  <a:lnTo>
                    <a:pt x="252" y="222"/>
                  </a:lnTo>
                  <a:lnTo>
                    <a:pt x="252" y="204"/>
                  </a:lnTo>
                  <a:lnTo>
                    <a:pt x="246" y="198"/>
                  </a:lnTo>
                  <a:lnTo>
                    <a:pt x="264" y="192"/>
                  </a:lnTo>
                  <a:lnTo>
                    <a:pt x="282" y="168"/>
                  </a:lnTo>
                  <a:lnTo>
                    <a:pt x="312" y="174"/>
                  </a:lnTo>
                  <a:lnTo>
                    <a:pt x="324" y="156"/>
                  </a:lnTo>
                  <a:lnTo>
                    <a:pt x="336" y="174"/>
                  </a:lnTo>
                  <a:lnTo>
                    <a:pt x="348" y="174"/>
                  </a:lnTo>
                  <a:lnTo>
                    <a:pt x="360" y="180"/>
                  </a:lnTo>
                  <a:lnTo>
                    <a:pt x="372" y="180"/>
                  </a:lnTo>
                  <a:lnTo>
                    <a:pt x="372" y="1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1" name="Brazil" descr="© INSCALE GmbH, 05.05.2010&#10;http://www.presentationload.com/">
              <a:extLst>
                <a:ext uri="{FF2B5EF4-FFF2-40B4-BE49-F238E27FC236}">
                  <a16:creationId xmlns:a16="http://schemas.microsoft.com/office/drawing/2014/main" id="{997BFB1A-6615-40AD-858B-BCAE39ABF5FC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243083" y="3056900"/>
              <a:ext cx="1055450" cy="1193315"/>
            </a:xfrm>
            <a:custGeom>
              <a:avLst/>
              <a:gdLst>
                <a:gd name="T0" fmla="*/ 2147483647 w 2784"/>
                <a:gd name="T1" fmla="*/ 2147483647 h 3150"/>
                <a:gd name="T2" fmla="*/ 2147483647 w 2784"/>
                <a:gd name="T3" fmla="*/ 2147483647 h 3150"/>
                <a:gd name="T4" fmla="*/ 2147483647 w 2784"/>
                <a:gd name="T5" fmla="*/ 2147483647 h 3150"/>
                <a:gd name="T6" fmla="*/ 2147483647 w 2784"/>
                <a:gd name="T7" fmla="*/ 2147483647 h 3150"/>
                <a:gd name="T8" fmla="*/ 2147483647 w 2784"/>
                <a:gd name="T9" fmla="*/ 2147483647 h 3150"/>
                <a:gd name="T10" fmla="*/ 2147483647 w 2784"/>
                <a:gd name="T11" fmla="*/ 2147483647 h 3150"/>
                <a:gd name="T12" fmla="*/ 2147483647 w 2784"/>
                <a:gd name="T13" fmla="*/ 2147483647 h 3150"/>
                <a:gd name="T14" fmla="*/ 2147483647 w 2784"/>
                <a:gd name="T15" fmla="*/ 2147483647 h 3150"/>
                <a:gd name="T16" fmla="*/ 2147483647 w 2784"/>
                <a:gd name="T17" fmla="*/ 2147483647 h 3150"/>
                <a:gd name="T18" fmla="*/ 2147483647 w 2784"/>
                <a:gd name="T19" fmla="*/ 2147483647 h 3150"/>
                <a:gd name="T20" fmla="*/ 2147483647 w 2784"/>
                <a:gd name="T21" fmla="*/ 2147483647 h 3150"/>
                <a:gd name="T22" fmla="*/ 2147483647 w 2784"/>
                <a:gd name="T23" fmla="*/ 2147483647 h 3150"/>
                <a:gd name="T24" fmla="*/ 2147483647 w 2784"/>
                <a:gd name="T25" fmla="*/ 2147483647 h 3150"/>
                <a:gd name="T26" fmla="*/ 2147483647 w 2784"/>
                <a:gd name="T27" fmla="*/ 2147483647 h 3150"/>
                <a:gd name="T28" fmla="*/ 2147483647 w 2784"/>
                <a:gd name="T29" fmla="*/ 2147483647 h 3150"/>
                <a:gd name="T30" fmla="*/ 2147483647 w 2784"/>
                <a:gd name="T31" fmla="*/ 2147483647 h 3150"/>
                <a:gd name="T32" fmla="*/ 2147483647 w 2784"/>
                <a:gd name="T33" fmla="*/ 2147483647 h 3150"/>
                <a:gd name="T34" fmla="*/ 2147483647 w 2784"/>
                <a:gd name="T35" fmla="*/ 2147483647 h 3150"/>
                <a:gd name="T36" fmla="*/ 2147483647 w 2784"/>
                <a:gd name="T37" fmla="*/ 2147483647 h 3150"/>
                <a:gd name="T38" fmla="*/ 2147483647 w 2784"/>
                <a:gd name="T39" fmla="*/ 2147483647 h 3150"/>
                <a:gd name="T40" fmla="*/ 2147483647 w 2784"/>
                <a:gd name="T41" fmla="*/ 2147483647 h 3150"/>
                <a:gd name="T42" fmla="*/ 2147483647 w 2784"/>
                <a:gd name="T43" fmla="*/ 2147483647 h 3150"/>
                <a:gd name="T44" fmla="*/ 2147483647 w 2784"/>
                <a:gd name="T45" fmla="*/ 2147483647 h 3150"/>
                <a:gd name="T46" fmla="*/ 2147483647 w 2784"/>
                <a:gd name="T47" fmla="*/ 2147483647 h 3150"/>
                <a:gd name="T48" fmla="*/ 2147483647 w 2784"/>
                <a:gd name="T49" fmla="*/ 2147483647 h 3150"/>
                <a:gd name="T50" fmla="*/ 2147483647 w 2784"/>
                <a:gd name="T51" fmla="*/ 2147483647 h 3150"/>
                <a:gd name="T52" fmla="*/ 2147483647 w 2784"/>
                <a:gd name="T53" fmla="*/ 2147483647 h 3150"/>
                <a:gd name="T54" fmla="*/ 2147483647 w 2784"/>
                <a:gd name="T55" fmla="*/ 2147483647 h 3150"/>
                <a:gd name="T56" fmla="*/ 2147483647 w 2784"/>
                <a:gd name="T57" fmla="*/ 2147483647 h 3150"/>
                <a:gd name="T58" fmla="*/ 2147483647 w 2784"/>
                <a:gd name="T59" fmla="*/ 2147483647 h 3150"/>
                <a:gd name="T60" fmla="*/ 2147483647 w 2784"/>
                <a:gd name="T61" fmla="*/ 2147483647 h 3150"/>
                <a:gd name="T62" fmla="*/ 2147483647 w 2784"/>
                <a:gd name="T63" fmla="*/ 2147483647 h 3150"/>
                <a:gd name="T64" fmla="*/ 2147483647 w 2784"/>
                <a:gd name="T65" fmla="*/ 2147483647 h 3150"/>
                <a:gd name="T66" fmla="*/ 2147483647 w 2784"/>
                <a:gd name="T67" fmla="*/ 2147483647 h 3150"/>
                <a:gd name="T68" fmla="*/ 2147483647 w 2784"/>
                <a:gd name="T69" fmla="*/ 2147483647 h 3150"/>
                <a:gd name="T70" fmla="*/ 2147483647 w 2784"/>
                <a:gd name="T71" fmla="*/ 2147483647 h 3150"/>
                <a:gd name="T72" fmla="*/ 2147483647 w 2784"/>
                <a:gd name="T73" fmla="*/ 2147483647 h 3150"/>
                <a:gd name="T74" fmla="*/ 2147483647 w 2784"/>
                <a:gd name="T75" fmla="*/ 2147483647 h 3150"/>
                <a:gd name="T76" fmla="*/ 2147483647 w 2784"/>
                <a:gd name="T77" fmla="*/ 2147483647 h 3150"/>
                <a:gd name="T78" fmla="*/ 2147483647 w 2784"/>
                <a:gd name="T79" fmla="*/ 2147483647 h 3150"/>
                <a:gd name="T80" fmla="*/ 2147483647 w 2784"/>
                <a:gd name="T81" fmla="*/ 2147483647 h 3150"/>
                <a:gd name="T82" fmla="*/ 2147483647 w 2784"/>
                <a:gd name="T83" fmla="*/ 2147483647 h 3150"/>
                <a:gd name="T84" fmla="*/ 2147483647 w 2784"/>
                <a:gd name="T85" fmla="*/ 2147483647 h 3150"/>
                <a:gd name="T86" fmla="*/ 2147483647 w 2784"/>
                <a:gd name="T87" fmla="*/ 2147483647 h 3150"/>
                <a:gd name="T88" fmla="*/ 2147483647 w 2784"/>
                <a:gd name="T89" fmla="*/ 2147483647 h 3150"/>
                <a:gd name="T90" fmla="*/ 2147483647 w 2784"/>
                <a:gd name="T91" fmla="*/ 2147483647 h 3150"/>
                <a:gd name="T92" fmla="*/ 2147483647 w 2784"/>
                <a:gd name="T93" fmla="*/ 2147483647 h 3150"/>
                <a:gd name="T94" fmla="*/ 2147483647 w 2784"/>
                <a:gd name="T95" fmla="*/ 2147483647 h 3150"/>
                <a:gd name="T96" fmla="*/ 2147483647 w 2784"/>
                <a:gd name="T97" fmla="*/ 2147483647 h 3150"/>
                <a:gd name="T98" fmla="*/ 2147483647 w 2784"/>
                <a:gd name="T99" fmla="*/ 2147483647 h 3150"/>
                <a:gd name="T100" fmla="*/ 2147483647 w 2784"/>
                <a:gd name="T101" fmla="*/ 2147483647 h 3150"/>
                <a:gd name="T102" fmla="*/ 2147483647 w 2784"/>
                <a:gd name="T103" fmla="*/ 2147483647 h 3150"/>
                <a:gd name="T104" fmla="*/ 2147483647 w 2784"/>
                <a:gd name="T105" fmla="*/ 2147483647 h 3150"/>
                <a:gd name="T106" fmla="*/ 2147483647 w 2784"/>
                <a:gd name="T107" fmla="*/ 2147483647 h 3150"/>
                <a:gd name="T108" fmla="*/ 2147483647 w 2784"/>
                <a:gd name="T109" fmla="*/ 2147483647 h 3150"/>
                <a:gd name="T110" fmla="*/ 2147483647 w 2784"/>
                <a:gd name="T111" fmla="*/ 2147483647 h 3150"/>
                <a:gd name="T112" fmla="*/ 2147483647 w 2784"/>
                <a:gd name="T113" fmla="*/ 2147483647 h 3150"/>
                <a:gd name="T114" fmla="*/ 2147483647 w 2784"/>
                <a:gd name="T115" fmla="*/ 2147483647 h 3150"/>
                <a:gd name="T116" fmla="*/ 2147483647 w 2784"/>
                <a:gd name="T117" fmla="*/ 2147483647 h 3150"/>
                <a:gd name="T118" fmla="*/ 2147483647 w 2784"/>
                <a:gd name="T119" fmla="*/ 2147483647 h 31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84"/>
                <a:gd name="T181" fmla="*/ 0 h 3150"/>
                <a:gd name="T182" fmla="*/ 2784 w 2784"/>
                <a:gd name="T183" fmla="*/ 3150 h 31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84" h="3150">
                  <a:moveTo>
                    <a:pt x="1716" y="450"/>
                  </a:moveTo>
                  <a:lnTo>
                    <a:pt x="1710" y="450"/>
                  </a:lnTo>
                  <a:lnTo>
                    <a:pt x="1698" y="444"/>
                  </a:lnTo>
                  <a:lnTo>
                    <a:pt x="1680" y="444"/>
                  </a:lnTo>
                  <a:lnTo>
                    <a:pt x="1662" y="438"/>
                  </a:lnTo>
                  <a:lnTo>
                    <a:pt x="1650" y="438"/>
                  </a:lnTo>
                  <a:lnTo>
                    <a:pt x="1644" y="444"/>
                  </a:lnTo>
                  <a:lnTo>
                    <a:pt x="1644" y="450"/>
                  </a:lnTo>
                  <a:lnTo>
                    <a:pt x="1650" y="462"/>
                  </a:lnTo>
                  <a:lnTo>
                    <a:pt x="1650" y="468"/>
                  </a:lnTo>
                  <a:lnTo>
                    <a:pt x="1656" y="480"/>
                  </a:lnTo>
                  <a:lnTo>
                    <a:pt x="1638" y="480"/>
                  </a:lnTo>
                  <a:lnTo>
                    <a:pt x="1638" y="504"/>
                  </a:lnTo>
                  <a:lnTo>
                    <a:pt x="1656" y="516"/>
                  </a:lnTo>
                  <a:lnTo>
                    <a:pt x="1644" y="528"/>
                  </a:lnTo>
                  <a:lnTo>
                    <a:pt x="1644" y="540"/>
                  </a:lnTo>
                  <a:lnTo>
                    <a:pt x="1656" y="564"/>
                  </a:lnTo>
                  <a:lnTo>
                    <a:pt x="1668" y="570"/>
                  </a:lnTo>
                  <a:lnTo>
                    <a:pt x="1674" y="576"/>
                  </a:lnTo>
                  <a:lnTo>
                    <a:pt x="1686" y="576"/>
                  </a:lnTo>
                  <a:lnTo>
                    <a:pt x="1698" y="570"/>
                  </a:lnTo>
                  <a:lnTo>
                    <a:pt x="1710" y="570"/>
                  </a:lnTo>
                  <a:lnTo>
                    <a:pt x="1716" y="564"/>
                  </a:lnTo>
                  <a:lnTo>
                    <a:pt x="1716" y="558"/>
                  </a:lnTo>
                  <a:lnTo>
                    <a:pt x="1728" y="558"/>
                  </a:lnTo>
                  <a:lnTo>
                    <a:pt x="1740" y="552"/>
                  </a:lnTo>
                  <a:lnTo>
                    <a:pt x="1758" y="552"/>
                  </a:lnTo>
                  <a:lnTo>
                    <a:pt x="1770" y="546"/>
                  </a:lnTo>
                  <a:lnTo>
                    <a:pt x="1776" y="534"/>
                  </a:lnTo>
                  <a:lnTo>
                    <a:pt x="1788" y="492"/>
                  </a:lnTo>
                  <a:lnTo>
                    <a:pt x="1794" y="480"/>
                  </a:lnTo>
                  <a:lnTo>
                    <a:pt x="1794" y="474"/>
                  </a:lnTo>
                  <a:lnTo>
                    <a:pt x="1800" y="462"/>
                  </a:lnTo>
                  <a:lnTo>
                    <a:pt x="1800" y="444"/>
                  </a:lnTo>
                  <a:lnTo>
                    <a:pt x="1794" y="438"/>
                  </a:lnTo>
                  <a:lnTo>
                    <a:pt x="1752" y="438"/>
                  </a:lnTo>
                  <a:lnTo>
                    <a:pt x="1740" y="444"/>
                  </a:lnTo>
                  <a:lnTo>
                    <a:pt x="1734" y="444"/>
                  </a:lnTo>
                  <a:lnTo>
                    <a:pt x="1722" y="450"/>
                  </a:lnTo>
                  <a:lnTo>
                    <a:pt x="1716" y="450"/>
                  </a:lnTo>
                  <a:close/>
                  <a:moveTo>
                    <a:pt x="1716" y="438"/>
                  </a:moveTo>
                  <a:lnTo>
                    <a:pt x="1740" y="432"/>
                  </a:lnTo>
                  <a:lnTo>
                    <a:pt x="1722" y="414"/>
                  </a:lnTo>
                  <a:lnTo>
                    <a:pt x="1698" y="438"/>
                  </a:lnTo>
                  <a:lnTo>
                    <a:pt x="1716" y="438"/>
                  </a:lnTo>
                  <a:close/>
                  <a:moveTo>
                    <a:pt x="1686" y="408"/>
                  </a:moveTo>
                  <a:lnTo>
                    <a:pt x="1662" y="408"/>
                  </a:lnTo>
                  <a:lnTo>
                    <a:pt x="1662" y="426"/>
                  </a:lnTo>
                  <a:lnTo>
                    <a:pt x="1698" y="426"/>
                  </a:lnTo>
                  <a:lnTo>
                    <a:pt x="1716" y="402"/>
                  </a:lnTo>
                  <a:lnTo>
                    <a:pt x="1698" y="384"/>
                  </a:lnTo>
                  <a:lnTo>
                    <a:pt x="1686" y="408"/>
                  </a:lnTo>
                  <a:close/>
                  <a:moveTo>
                    <a:pt x="1572" y="492"/>
                  </a:moveTo>
                  <a:lnTo>
                    <a:pt x="1572" y="510"/>
                  </a:lnTo>
                  <a:lnTo>
                    <a:pt x="1554" y="546"/>
                  </a:lnTo>
                  <a:lnTo>
                    <a:pt x="1584" y="528"/>
                  </a:lnTo>
                  <a:lnTo>
                    <a:pt x="1590" y="516"/>
                  </a:lnTo>
                  <a:lnTo>
                    <a:pt x="1596" y="510"/>
                  </a:lnTo>
                  <a:lnTo>
                    <a:pt x="1608" y="486"/>
                  </a:lnTo>
                  <a:lnTo>
                    <a:pt x="1608" y="480"/>
                  </a:lnTo>
                  <a:lnTo>
                    <a:pt x="1602" y="474"/>
                  </a:lnTo>
                  <a:lnTo>
                    <a:pt x="1596" y="474"/>
                  </a:lnTo>
                  <a:lnTo>
                    <a:pt x="1584" y="480"/>
                  </a:lnTo>
                  <a:lnTo>
                    <a:pt x="1572" y="492"/>
                  </a:lnTo>
                  <a:close/>
                  <a:moveTo>
                    <a:pt x="1632" y="426"/>
                  </a:moveTo>
                  <a:lnTo>
                    <a:pt x="1608" y="450"/>
                  </a:lnTo>
                  <a:lnTo>
                    <a:pt x="1626" y="456"/>
                  </a:lnTo>
                  <a:lnTo>
                    <a:pt x="1644" y="432"/>
                  </a:lnTo>
                  <a:lnTo>
                    <a:pt x="1632" y="426"/>
                  </a:lnTo>
                  <a:close/>
                  <a:moveTo>
                    <a:pt x="2778" y="1002"/>
                  </a:moveTo>
                  <a:lnTo>
                    <a:pt x="2778" y="984"/>
                  </a:lnTo>
                  <a:lnTo>
                    <a:pt x="2772" y="972"/>
                  </a:lnTo>
                  <a:lnTo>
                    <a:pt x="2760" y="954"/>
                  </a:lnTo>
                  <a:lnTo>
                    <a:pt x="2754" y="936"/>
                  </a:lnTo>
                  <a:lnTo>
                    <a:pt x="2754" y="870"/>
                  </a:lnTo>
                  <a:lnTo>
                    <a:pt x="2724" y="840"/>
                  </a:lnTo>
                  <a:lnTo>
                    <a:pt x="2694" y="834"/>
                  </a:lnTo>
                  <a:lnTo>
                    <a:pt x="2646" y="840"/>
                  </a:lnTo>
                  <a:lnTo>
                    <a:pt x="2628" y="822"/>
                  </a:lnTo>
                  <a:lnTo>
                    <a:pt x="2610" y="822"/>
                  </a:lnTo>
                  <a:lnTo>
                    <a:pt x="2592" y="798"/>
                  </a:lnTo>
                  <a:lnTo>
                    <a:pt x="2568" y="798"/>
                  </a:lnTo>
                  <a:lnTo>
                    <a:pt x="2538" y="768"/>
                  </a:lnTo>
                  <a:lnTo>
                    <a:pt x="2526" y="750"/>
                  </a:lnTo>
                  <a:lnTo>
                    <a:pt x="2490" y="714"/>
                  </a:lnTo>
                  <a:lnTo>
                    <a:pt x="2418" y="666"/>
                  </a:lnTo>
                  <a:lnTo>
                    <a:pt x="2394" y="660"/>
                  </a:lnTo>
                  <a:lnTo>
                    <a:pt x="2316" y="660"/>
                  </a:lnTo>
                  <a:lnTo>
                    <a:pt x="2316" y="672"/>
                  </a:lnTo>
                  <a:lnTo>
                    <a:pt x="2310" y="672"/>
                  </a:lnTo>
                  <a:lnTo>
                    <a:pt x="2298" y="660"/>
                  </a:lnTo>
                  <a:lnTo>
                    <a:pt x="2286" y="654"/>
                  </a:lnTo>
                  <a:lnTo>
                    <a:pt x="2274" y="654"/>
                  </a:lnTo>
                  <a:lnTo>
                    <a:pt x="2262" y="648"/>
                  </a:lnTo>
                  <a:lnTo>
                    <a:pt x="2232" y="648"/>
                  </a:lnTo>
                  <a:lnTo>
                    <a:pt x="2226" y="642"/>
                  </a:lnTo>
                  <a:lnTo>
                    <a:pt x="2214" y="636"/>
                  </a:lnTo>
                  <a:lnTo>
                    <a:pt x="2196" y="630"/>
                  </a:lnTo>
                  <a:lnTo>
                    <a:pt x="2184" y="624"/>
                  </a:lnTo>
                  <a:lnTo>
                    <a:pt x="2166" y="618"/>
                  </a:lnTo>
                  <a:lnTo>
                    <a:pt x="2154" y="618"/>
                  </a:lnTo>
                  <a:lnTo>
                    <a:pt x="2142" y="624"/>
                  </a:lnTo>
                  <a:lnTo>
                    <a:pt x="2112" y="654"/>
                  </a:lnTo>
                  <a:lnTo>
                    <a:pt x="2106" y="666"/>
                  </a:lnTo>
                  <a:lnTo>
                    <a:pt x="2088" y="642"/>
                  </a:lnTo>
                  <a:lnTo>
                    <a:pt x="2088" y="678"/>
                  </a:lnTo>
                  <a:lnTo>
                    <a:pt x="2058" y="702"/>
                  </a:lnTo>
                  <a:lnTo>
                    <a:pt x="2076" y="636"/>
                  </a:lnTo>
                  <a:lnTo>
                    <a:pt x="2082" y="636"/>
                  </a:lnTo>
                  <a:lnTo>
                    <a:pt x="2094" y="624"/>
                  </a:lnTo>
                  <a:lnTo>
                    <a:pt x="2094" y="606"/>
                  </a:lnTo>
                  <a:lnTo>
                    <a:pt x="2088" y="600"/>
                  </a:lnTo>
                  <a:lnTo>
                    <a:pt x="2082" y="600"/>
                  </a:lnTo>
                  <a:lnTo>
                    <a:pt x="2064" y="618"/>
                  </a:lnTo>
                  <a:lnTo>
                    <a:pt x="2076" y="582"/>
                  </a:lnTo>
                  <a:lnTo>
                    <a:pt x="2070" y="582"/>
                  </a:lnTo>
                  <a:lnTo>
                    <a:pt x="2064" y="576"/>
                  </a:lnTo>
                  <a:lnTo>
                    <a:pt x="2064" y="570"/>
                  </a:lnTo>
                  <a:lnTo>
                    <a:pt x="2040" y="546"/>
                  </a:lnTo>
                  <a:lnTo>
                    <a:pt x="2034" y="546"/>
                  </a:lnTo>
                  <a:lnTo>
                    <a:pt x="2022" y="564"/>
                  </a:lnTo>
                  <a:lnTo>
                    <a:pt x="2016" y="552"/>
                  </a:lnTo>
                  <a:lnTo>
                    <a:pt x="2004" y="546"/>
                  </a:lnTo>
                  <a:lnTo>
                    <a:pt x="1998" y="534"/>
                  </a:lnTo>
                  <a:lnTo>
                    <a:pt x="1986" y="528"/>
                  </a:lnTo>
                  <a:lnTo>
                    <a:pt x="1980" y="522"/>
                  </a:lnTo>
                  <a:lnTo>
                    <a:pt x="1968" y="516"/>
                  </a:lnTo>
                  <a:lnTo>
                    <a:pt x="1944" y="516"/>
                  </a:lnTo>
                  <a:lnTo>
                    <a:pt x="1932" y="510"/>
                  </a:lnTo>
                  <a:lnTo>
                    <a:pt x="1926" y="510"/>
                  </a:lnTo>
                  <a:lnTo>
                    <a:pt x="1914" y="498"/>
                  </a:lnTo>
                  <a:lnTo>
                    <a:pt x="1902" y="492"/>
                  </a:lnTo>
                  <a:lnTo>
                    <a:pt x="1896" y="480"/>
                  </a:lnTo>
                  <a:lnTo>
                    <a:pt x="1884" y="474"/>
                  </a:lnTo>
                  <a:lnTo>
                    <a:pt x="1878" y="486"/>
                  </a:lnTo>
                  <a:lnTo>
                    <a:pt x="1824" y="486"/>
                  </a:lnTo>
                  <a:lnTo>
                    <a:pt x="1812" y="498"/>
                  </a:lnTo>
                  <a:lnTo>
                    <a:pt x="1806" y="510"/>
                  </a:lnTo>
                  <a:lnTo>
                    <a:pt x="1806" y="522"/>
                  </a:lnTo>
                  <a:lnTo>
                    <a:pt x="1800" y="528"/>
                  </a:lnTo>
                  <a:lnTo>
                    <a:pt x="1800" y="534"/>
                  </a:lnTo>
                  <a:lnTo>
                    <a:pt x="1812" y="552"/>
                  </a:lnTo>
                  <a:lnTo>
                    <a:pt x="1776" y="552"/>
                  </a:lnTo>
                  <a:lnTo>
                    <a:pt x="1770" y="564"/>
                  </a:lnTo>
                  <a:lnTo>
                    <a:pt x="1758" y="576"/>
                  </a:lnTo>
                  <a:lnTo>
                    <a:pt x="1752" y="588"/>
                  </a:lnTo>
                  <a:lnTo>
                    <a:pt x="1752" y="594"/>
                  </a:lnTo>
                  <a:lnTo>
                    <a:pt x="1746" y="600"/>
                  </a:lnTo>
                  <a:lnTo>
                    <a:pt x="1746" y="612"/>
                  </a:lnTo>
                  <a:lnTo>
                    <a:pt x="1740" y="624"/>
                  </a:lnTo>
                  <a:lnTo>
                    <a:pt x="1728" y="636"/>
                  </a:lnTo>
                  <a:lnTo>
                    <a:pt x="1722" y="636"/>
                  </a:lnTo>
                  <a:lnTo>
                    <a:pt x="1728" y="630"/>
                  </a:lnTo>
                  <a:lnTo>
                    <a:pt x="1728" y="618"/>
                  </a:lnTo>
                  <a:lnTo>
                    <a:pt x="1734" y="606"/>
                  </a:lnTo>
                  <a:lnTo>
                    <a:pt x="1734" y="600"/>
                  </a:lnTo>
                  <a:lnTo>
                    <a:pt x="1740" y="588"/>
                  </a:lnTo>
                  <a:lnTo>
                    <a:pt x="1740" y="582"/>
                  </a:lnTo>
                  <a:lnTo>
                    <a:pt x="1734" y="576"/>
                  </a:lnTo>
                  <a:lnTo>
                    <a:pt x="1728" y="576"/>
                  </a:lnTo>
                  <a:lnTo>
                    <a:pt x="1722" y="582"/>
                  </a:lnTo>
                  <a:lnTo>
                    <a:pt x="1716" y="582"/>
                  </a:lnTo>
                  <a:lnTo>
                    <a:pt x="1704" y="594"/>
                  </a:lnTo>
                  <a:lnTo>
                    <a:pt x="1692" y="588"/>
                  </a:lnTo>
                  <a:lnTo>
                    <a:pt x="1656" y="588"/>
                  </a:lnTo>
                  <a:lnTo>
                    <a:pt x="1644" y="582"/>
                  </a:lnTo>
                  <a:lnTo>
                    <a:pt x="1632" y="570"/>
                  </a:lnTo>
                  <a:lnTo>
                    <a:pt x="1632" y="522"/>
                  </a:lnTo>
                  <a:lnTo>
                    <a:pt x="1626" y="516"/>
                  </a:lnTo>
                  <a:lnTo>
                    <a:pt x="1626" y="504"/>
                  </a:lnTo>
                  <a:lnTo>
                    <a:pt x="1620" y="504"/>
                  </a:lnTo>
                  <a:lnTo>
                    <a:pt x="1614" y="510"/>
                  </a:lnTo>
                  <a:lnTo>
                    <a:pt x="1602" y="516"/>
                  </a:lnTo>
                  <a:lnTo>
                    <a:pt x="1596" y="522"/>
                  </a:lnTo>
                  <a:lnTo>
                    <a:pt x="1590" y="534"/>
                  </a:lnTo>
                  <a:lnTo>
                    <a:pt x="1584" y="540"/>
                  </a:lnTo>
                  <a:lnTo>
                    <a:pt x="1560" y="552"/>
                  </a:lnTo>
                  <a:lnTo>
                    <a:pt x="1554" y="558"/>
                  </a:lnTo>
                  <a:lnTo>
                    <a:pt x="1512" y="558"/>
                  </a:lnTo>
                  <a:lnTo>
                    <a:pt x="1500" y="552"/>
                  </a:lnTo>
                  <a:lnTo>
                    <a:pt x="1542" y="540"/>
                  </a:lnTo>
                  <a:lnTo>
                    <a:pt x="1548" y="528"/>
                  </a:lnTo>
                  <a:lnTo>
                    <a:pt x="1566" y="510"/>
                  </a:lnTo>
                  <a:lnTo>
                    <a:pt x="1566" y="492"/>
                  </a:lnTo>
                  <a:lnTo>
                    <a:pt x="1572" y="486"/>
                  </a:lnTo>
                  <a:lnTo>
                    <a:pt x="1590" y="450"/>
                  </a:lnTo>
                  <a:lnTo>
                    <a:pt x="1626" y="414"/>
                  </a:lnTo>
                  <a:lnTo>
                    <a:pt x="1638" y="408"/>
                  </a:lnTo>
                  <a:lnTo>
                    <a:pt x="1656" y="390"/>
                  </a:lnTo>
                  <a:lnTo>
                    <a:pt x="1656" y="378"/>
                  </a:lnTo>
                  <a:lnTo>
                    <a:pt x="1662" y="366"/>
                  </a:lnTo>
                  <a:lnTo>
                    <a:pt x="1674" y="354"/>
                  </a:lnTo>
                  <a:lnTo>
                    <a:pt x="1686" y="348"/>
                  </a:lnTo>
                  <a:lnTo>
                    <a:pt x="1692" y="342"/>
                  </a:lnTo>
                  <a:lnTo>
                    <a:pt x="1704" y="336"/>
                  </a:lnTo>
                  <a:lnTo>
                    <a:pt x="1680" y="330"/>
                  </a:lnTo>
                  <a:lnTo>
                    <a:pt x="1698" y="312"/>
                  </a:lnTo>
                  <a:lnTo>
                    <a:pt x="1698" y="294"/>
                  </a:lnTo>
                  <a:lnTo>
                    <a:pt x="1692" y="288"/>
                  </a:lnTo>
                  <a:lnTo>
                    <a:pt x="1680" y="282"/>
                  </a:lnTo>
                  <a:lnTo>
                    <a:pt x="1662" y="282"/>
                  </a:lnTo>
                  <a:lnTo>
                    <a:pt x="1650" y="276"/>
                  </a:lnTo>
                  <a:lnTo>
                    <a:pt x="1644" y="270"/>
                  </a:lnTo>
                  <a:lnTo>
                    <a:pt x="1638" y="252"/>
                  </a:lnTo>
                  <a:lnTo>
                    <a:pt x="1632" y="216"/>
                  </a:lnTo>
                  <a:lnTo>
                    <a:pt x="1626" y="168"/>
                  </a:lnTo>
                  <a:lnTo>
                    <a:pt x="1620" y="138"/>
                  </a:lnTo>
                  <a:lnTo>
                    <a:pt x="1614" y="114"/>
                  </a:lnTo>
                  <a:lnTo>
                    <a:pt x="1608" y="96"/>
                  </a:lnTo>
                  <a:lnTo>
                    <a:pt x="1602" y="84"/>
                  </a:lnTo>
                  <a:lnTo>
                    <a:pt x="1590" y="78"/>
                  </a:lnTo>
                  <a:lnTo>
                    <a:pt x="1584" y="78"/>
                  </a:lnTo>
                  <a:lnTo>
                    <a:pt x="1584" y="90"/>
                  </a:lnTo>
                  <a:lnTo>
                    <a:pt x="1590" y="96"/>
                  </a:lnTo>
                  <a:lnTo>
                    <a:pt x="1590" y="108"/>
                  </a:lnTo>
                  <a:lnTo>
                    <a:pt x="1572" y="108"/>
                  </a:lnTo>
                  <a:lnTo>
                    <a:pt x="1572" y="102"/>
                  </a:lnTo>
                  <a:lnTo>
                    <a:pt x="1566" y="108"/>
                  </a:lnTo>
                  <a:lnTo>
                    <a:pt x="1560" y="120"/>
                  </a:lnTo>
                  <a:lnTo>
                    <a:pt x="1560" y="126"/>
                  </a:lnTo>
                  <a:lnTo>
                    <a:pt x="1554" y="132"/>
                  </a:lnTo>
                  <a:lnTo>
                    <a:pt x="1548" y="144"/>
                  </a:lnTo>
                  <a:lnTo>
                    <a:pt x="1536" y="156"/>
                  </a:lnTo>
                  <a:lnTo>
                    <a:pt x="1518" y="192"/>
                  </a:lnTo>
                  <a:lnTo>
                    <a:pt x="1518" y="210"/>
                  </a:lnTo>
                  <a:lnTo>
                    <a:pt x="1494" y="246"/>
                  </a:lnTo>
                  <a:lnTo>
                    <a:pt x="1488" y="246"/>
                  </a:lnTo>
                  <a:lnTo>
                    <a:pt x="1482" y="252"/>
                  </a:lnTo>
                  <a:lnTo>
                    <a:pt x="1464" y="252"/>
                  </a:lnTo>
                  <a:lnTo>
                    <a:pt x="1452" y="240"/>
                  </a:lnTo>
                  <a:lnTo>
                    <a:pt x="1446" y="246"/>
                  </a:lnTo>
                  <a:lnTo>
                    <a:pt x="1434" y="246"/>
                  </a:lnTo>
                  <a:lnTo>
                    <a:pt x="1428" y="240"/>
                  </a:lnTo>
                  <a:lnTo>
                    <a:pt x="1416" y="240"/>
                  </a:lnTo>
                  <a:lnTo>
                    <a:pt x="1410" y="246"/>
                  </a:lnTo>
                  <a:lnTo>
                    <a:pt x="1410" y="252"/>
                  </a:lnTo>
                  <a:lnTo>
                    <a:pt x="1404" y="258"/>
                  </a:lnTo>
                  <a:lnTo>
                    <a:pt x="1380" y="258"/>
                  </a:lnTo>
                  <a:lnTo>
                    <a:pt x="1368" y="246"/>
                  </a:lnTo>
                  <a:lnTo>
                    <a:pt x="1368" y="240"/>
                  </a:lnTo>
                  <a:lnTo>
                    <a:pt x="1350" y="234"/>
                  </a:lnTo>
                  <a:lnTo>
                    <a:pt x="1344" y="228"/>
                  </a:lnTo>
                  <a:lnTo>
                    <a:pt x="1338" y="216"/>
                  </a:lnTo>
                  <a:lnTo>
                    <a:pt x="1332" y="216"/>
                  </a:lnTo>
                  <a:lnTo>
                    <a:pt x="1320" y="222"/>
                  </a:lnTo>
                  <a:lnTo>
                    <a:pt x="1314" y="228"/>
                  </a:lnTo>
                  <a:lnTo>
                    <a:pt x="1302" y="234"/>
                  </a:lnTo>
                  <a:lnTo>
                    <a:pt x="1278" y="234"/>
                  </a:lnTo>
                  <a:lnTo>
                    <a:pt x="1278" y="222"/>
                  </a:lnTo>
                  <a:lnTo>
                    <a:pt x="1272" y="222"/>
                  </a:lnTo>
                  <a:lnTo>
                    <a:pt x="1260" y="228"/>
                  </a:lnTo>
                  <a:lnTo>
                    <a:pt x="1260" y="252"/>
                  </a:lnTo>
                  <a:lnTo>
                    <a:pt x="1272" y="264"/>
                  </a:lnTo>
                  <a:lnTo>
                    <a:pt x="1272" y="270"/>
                  </a:lnTo>
                  <a:lnTo>
                    <a:pt x="1278" y="276"/>
                  </a:lnTo>
                  <a:lnTo>
                    <a:pt x="1272" y="282"/>
                  </a:lnTo>
                  <a:lnTo>
                    <a:pt x="1254" y="282"/>
                  </a:lnTo>
                  <a:lnTo>
                    <a:pt x="1230" y="270"/>
                  </a:lnTo>
                  <a:lnTo>
                    <a:pt x="1224" y="270"/>
                  </a:lnTo>
                  <a:lnTo>
                    <a:pt x="1212" y="264"/>
                  </a:lnTo>
                  <a:lnTo>
                    <a:pt x="1212" y="270"/>
                  </a:lnTo>
                  <a:lnTo>
                    <a:pt x="1206" y="276"/>
                  </a:lnTo>
                  <a:lnTo>
                    <a:pt x="1200" y="276"/>
                  </a:lnTo>
                  <a:lnTo>
                    <a:pt x="1188" y="264"/>
                  </a:lnTo>
                  <a:lnTo>
                    <a:pt x="1176" y="264"/>
                  </a:lnTo>
                  <a:lnTo>
                    <a:pt x="1158" y="282"/>
                  </a:lnTo>
                  <a:lnTo>
                    <a:pt x="1158" y="288"/>
                  </a:lnTo>
                  <a:lnTo>
                    <a:pt x="1128" y="288"/>
                  </a:lnTo>
                  <a:lnTo>
                    <a:pt x="1122" y="300"/>
                  </a:lnTo>
                  <a:lnTo>
                    <a:pt x="1104" y="300"/>
                  </a:lnTo>
                  <a:lnTo>
                    <a:pt x="1092" y="312"/>
                  </a:lnTo>
                  <a:lnTo>
                    <a:pt x="1092" y="324"/>
                  </a:lnTo>
                  <a:lnTo>
                    <a:pt x="1086" y="330"/>
                  </a:lnTo>
                  <a:lnTo>
                    <a:pt x="1050" y="330"/>
                  </a:lnTo>
                  <a:lnTo>
                    <a:pt x="1044" y="318"/>
                  </a:lnTo>
                  <a:lnTo>
                    <a:pt x="1032" y="318"/>
                  </a:lnTo>
                  <a:lnTo>
                    <a:pt x="1002" y="282"/>
                  </a:lnTo>
                  <a:lnTo>
                    <a:pt x="1002" y="252"/>
                  </a:lnTo>
                  <a:lnTo>
                    <a:pt x="978" y="228"/>
                  </a:lnTo>
                  <a:lnTo>
                    <a:pt x="972" y="216"/>
                  </a:lnTo>
                  <a:lnTo>
                    <a:pt x="972" y="210"/>
                  </a:lnTo>
                  <a:lnTo>
                    <a:pt x="978" y="198"/>
                  </a:lnTo>
                  <a:lnTo>
                    <a:pt x="978" y="192"/>
                  </a:lnTo>
                  <a:lnTo>
                    <a:pt x="984" y="180"/>
                  </a:lnTo>
                  <a:lnTo>
                    <a:pt x="996" y="138"/>
                  </a:lnTo>
                  <a:lnTo>
                    <a:pt x="1008" y="126"/>
                  </a:lnTo>
                  <a:lnTo>
                    <a:pt x="1014" y="114"/>
                  </a:lnTo>
                  <a:lnTo>
                    <a:pt x="1014" y="102"/>
                  </a:lnTo>
                  <a:lnTo>
                    <a:pt x="1008" y="102"/>
                  </a:lnTo>
                  <a:lnTo>
                    <a:pt x="1002" y="96"/>
                  </a:lnTo>
                  <a:lnTo>
                    <a:pt x="1002" y="66"/>
                  </a:lnTo>
                  <a:lnTo>
                    <a:pt x="996" y="66"/>
                  </a:lnTo>
                  <a:lnTo>
                    <a:pt x="984" y="72"/>
                  </a:lnTo>
                  <a:lnTo>
                    <a:pt x="978" y="72"/>
                  </a:lnTo>
                  <a:lnTo>
                    <a:pt x="972" y="66"/>
                  </a:lnTo>
                  <a:lnTo>
                    <a:pt x="972" y="60"/>
                  </a:lnTo>
                  <a:lnTo>
                    <a:pt x="978" y="54"/>
                  </a:lnTo>
                  <a:lnTo>
                    <a:pt x="984" y="42"/>
                  </a:lnTo>
                  <a:lnTo>
                    <a:pt x="984" y="24"/>
                  </a:lnTo>
                  <a:lnTo>
                    <a:pt x="978" y="12"/>
                  </a:lnTo>
                  <a:lnTo>
                    <a:pt x="966" y="0"/>
                  </a:lnTo>
                  <a:lnTo>
                    <a:pt x="960" y="12"/>
                  </a:lnTo>
                  <a:lnTo>
                    <a:pt x="936" y="6"/>
                  </a:lnTo>
                  <a:lnTo>
                    <a:pt x="936" y="42"/>
                  </a:lnTo>
                  <a:lnTo>
                    <a:pt x="930" y="48"/>
                  </a:lnTo>
                  <a:lnTo>
                    <a:pt x="918" y="48"/>
                  </a:lnTo>
                  <a:lnTo>
                    <a:pt x="918" y="60"/>
                  </a:lnTo>
                  <a:lnTo>
                    <a:pt x="894" y="60"/>
                  </a:lnTo>
                  <a:lnTo>
                    <a:pt x="882" y="66"/>
                  </a:lnTo>
                  <a:lnTo>
                    <a:pt x="858" y="90"/>
                  </a:lnTo>
                  <a:lnTo>
                    <a:pt x="846" y="96"/>
                  </a:lnTo>
                  <a:lnTo>
                    <a:pt x="828" y="96"/>
                  </a:lnTo>
                  <a:lnTo>
                    <a:pt x="822" y="90"/>
                  </a:lnTo>
                  <a:lnTo>
                    <a:pt x="804" y="90"/>
                  </a:lnTo>
                  <a:lnTo>
                    <a:pt x="798" y="96"/>
                  </a:lnTo>
                  <a:lnTo>
                    <a:pt x="798" y="108"/>
                  </a:lnTo>
                  <a:lnTo>
                    <a:pt x="792" y="120"/>
                  </a:lnTo>
                  <a:lnTo>
                    <a:pt x="792" y="138"/>
                  </a:lnTo>
                  <a:lnTo>
                    <a:pt x="786" y="144"/>
                  </a:lnTo>
                  <a:lnTo>
                    <a:pt x="774" y="138"/>
                  </a:lnTo>
                  <a:lnTo>
                    <a:pt x="762" y="126"/>
                  </a:lnTo>
                  <a:lnTo>
                    <a:pt x="756" y="114"/>
                  </a:lnTo>
                  <a:lnTo>
                    <a:pt x="750" y="108"/>
                  </a:lnTo>
                  <a:lnTo>
                    <a:pt x="738" y="108"/>
                  </a:lnTo>
                  <a:lnTo>
                    <a:pt x="732" y="114"/>
                  </a:lnTo>
                  <a:lnTo>
                    <a:pt x="720" y="108"/>
                  </a:lnTo>
                  <a:lnTo>
                    <a:pt x="708" y="114"/>
                  </a:lnTo>
                  <a:lnTo>
                    <a:pt x="696" y="114"/>
                  </a:lnTo>
                  <a:lnTo>
                    <a:pt x="696" y="96"/>
                  </a:lnTo>
                  <a:lnTo>
                    <a:pt x="690" y="90"/>
                  </a:lnTo>
                  <a:lnTo>
                    <a:pt x="648" y="90"/>
                  </a:lnTo>
                  <a:lnTo>
                    <a:pt x="648" y="84"/>
                  </a:lnTo>
                  <a:lnTo>
                    <a:pt x="642" y="78"/>
                  </a:lnTo>
                  <a:lnTo>
                    <a:pt x="642" y="108"/>
                  </a:lnTo>
                  <a:lnTo>
                    <a:pt x="660" y="126"/>
                  </a:lnTo>
                  <a:lnTo>
                    <a:pt x="672" y="132"/>
                  </a:lnTo>
                  <a:lnTo>
                    <a:pt x="678" y="138"/>
                  </a:lnTo>
                  <a:lnTo>
                    <a:pt x="678" y="168"/>
                  </a:lnTo>
                  <a:lnTo>
                    <a:pt x="672" y="174"/>
                  </a:lnTo>
                  <a:lnTo>
                    <a:pt x="684" y="186"/>
                  </a:lnTo>
                  <a:lnTo>
                    <a:pt x="690" y="198"/>
                  </a:lnTo>
                  <a:lnTo>
                    <a:pt x="690" y="228"/>
                  </a:lnTo>
                  <a:lnTo>
                    <a:pt x="738" y="234"/>
                  </a:lnTo>
                  <a:lnTo>
                    <a:pt x="744" y="240"/>
                  </a:lnTo>
                  <a:lnTo>
                    <a:pt x="744" y="246"/>
                  </a:lnTo>
                  <a:lnTo>
                    <a:pt x="738" y="258"/>
                  </a:lnTo>
                  <a:lnTo>
                    <a:pt x="732" y="264"/>
                  </a:lnTo>
                  <a:lnTo>
                    <a:pt x="690" y="264"/>
                  </a:lnTo>
                  <a:lnTo>
                    <a:pt x="690" y="294"/>
                  </a:lnTo>
                  <a:lnTo>
                    <a:pt x="684" y="306"/>
                  </a:lnTo>
                  <a:lnTo>
                    <a:pt x="648" y="324"/>
                  </a:lnTo>
                  <a:lnTo>
                    <a:pt x="642" y="330"/>
                  </a:lnTo>
                  <a:lnTo>
                    <a:pt x="624" y="330"/>
                  </a:lnTo>
                  <a:lnTo>
                    <a:pt x="612" y="342"/>
                  </a:lnTo>
                  <a:lnTo>
                    <a:pt x="600" y="366"/>
                  </a:lnTo>
                  <a:lnTo>
                    <a:pt x="588" y="378"/>
                  </a:lnTo>
                  <a:lnTo>
                    <a:pt x="582" y="378"/>
                  </a:lnTo>
                  <a:lnTo>
                    <a:pt x="582" y="354"/>
                  </a:lnTo>
                  <a:lnTo>
                    <a:pt x="576" y="348"/>
                  </a:lnTo>
                  <a:lnTo>
                    <a:pt x="570" y="354"/>
                  </a:lnTo>
                  <a:lnTo>
                    <a:pt x="558" y="360"/>
                  </a:lnTo>
                  <a:lnTo>
                    <a:pt x="552" y="366"/>
                  </a:lnTo>
                  <a:lnTo>
                    <a:pt x="540" y="372"/>
                  </a:lnTo>
                  <a:lnTo>
                    <a:pt x="534" y="372"/>
                  </a:lnTo>
                  <a:lnTo>
                    <a:pt x="522" y="366"/>
                  </a:lnTo>
                  <a:lnTo>
                    <a:pt x="516" y="366"/>
                  </a:lnTo>
                  <a:lnTo>
                    <a:pt x="504" y="354"/>
                  </a:lnTo>
                  <a:lnTo>
                    <a:pt x="504" y="348"/>
                  </a:lnTo>
                  <a:lnTo>
                    <a:pt x="498" y="336"/>
                  </a:lnTo>
                  <a:lnTo>
                    <a:pt x="492" y="330"/>
                  </a:lnTo>
                  <a:lnTo>
                    <a:pt x="468" y="330"/>
                  </a:lnTo>
                  <a:lnTo>
                    <a:pt x="468" y="300"/>
                  </a:lnTo>
                  <a:lnTo>
                    <a:pt x="462" y="288"/>
                  </a:lnTo>
                  <a:lnTo>
                    <a:pt x="462" y="276"/>
                  </a:lnTo>
                  <a:lnTo>
                    <a:pt x="456" y="270"/>
                  </a:lnTo>
                  <a:lnTo>
                    <a:pt x="456" y="258"/>
                  </a:lnTo>
                  <a:lnTo>
                    <a:pt x="450" y="258"/>
                  </a:lnTo>
                  <a:lnTo>
                    <a:pt x="420" y="288"/>
                  </a:lnTo>
                  <a:lnTo>
                    <a:pt x="396" y="264"/>
                  </a:lnTo>
                  <a:lnTo>
                    <a:pt x="390" y="264"/>
                  </a:lnTo>
                  <a:lnTo>
                    <a:pt x="384" y="270"/>
                  </a:lnTo>
                  <a:lnTo>
                    <a:pt x="384" y="288"/>
                  </a:lnTo>
                  <a:lnTo>
                    <a:pt x="318" y="294"/>
                  </a:lnTo>
                  <a:lnTo>
                    <a:pt x="306" y="282"/>
                  </a:lnTo>
                  <a:lnTo>
                    <a:pt x="288" y="282"/>
                  </a:lnTo>
                  <a:lnTo>
                    <a:pt x="282" y="288"/>
                  </a:lnTo>
                  <a:lnTo>
                    <a:pt x="276" y="300"/>
                  </a:lnTo>
                  <a:lnTo>
                    <a:pt x="276" y="312"/>
                  </a:lnTo>
                  <a:lnTo>
                    <a:pt x="282" y="324"/>
                  </a:lnTo>
                  <a:lnTo>
                    <a:pt x="282" y="336"/>
                  </a:lnTo>
                  <a:lnTo>
                    <a:pt x="306" y="348"/>
                  </a:lnTo>
                  <a:lnTo>
                    <a:pt x="318" y="342"/>
                  </a:lnTo>
                  <a:lnTo>
                    <a:pt x="330" y="354"/>
                  </a:lnTo>
                  <a:lnTo>
                    <a:pt x="330" y="360"/>
                  </a:lnTo>
                  <a:lnTo>
                    <a:pt x="336" y="366"/>
                  </a:lnTo>
                  <a:lnTo>
                    <a:pt x="336" y="372"/>
                  </a:lnTo>
                  <a:lnTo>
                    <a:pt x="330" y="378"/>
                  </a:lnTo>
                  <a:lnTo>
                    <a:pt x="300" y="378"/>
                  </a:lnTo>
                  <a:lnTo>
                    <a:pt x="294" y="372"/>
                  </a:lnTo>
                  <a:lnTo>
                    <a:pt x="264" y="378"/>
                  </a:lnTo>
                  <a:lnTo>
                    <a:pt x="258" y="444"/>
                  </a:lnTo>
                  <a:lnTo>
                    <a:pt x="264" y="444"/>
                  </a:lnTo>
                  <a:lnTo>
                    <a:pt x="276" y="456"/>
                  </a:lnTo>
                  <a:lnTo>
                    <a:pt x="288" y="462"/>
                  </a:lnTo>
                  <a:lnTo>
                    <a:pt x="294" y="468"/>
                  </a:lnTo>
                  <a:lnTo>
                    <a:pt x="294" y="492"/>
                  </a:lnTo>
                  <a:lnTo>
                    <a:pt x="300" y="498"/>
                  </a:lnTo>
                  <a:lnTo>
                    <a:pt x="300" y="504"/>
                  </a:lnTo>
                  <a:lnTo>
                    <a:pt x="312" y="516"/>
                  </a:lnTo>
                  <a:lnTo>
                    <a:pt x="318" y="528"/>
                  </a:lnTo>
                  <a:lnTo>
                    <a:pt x="318" y="540"/>
                  </a:lnTo>
                  <a:lnTo>
                    <a:pt x="312" y="552"/>
                  </a:lnTo>
                  <a:lnTo>
                    <a:pt x="300" y="564"/>
                  </a:lnTo>
                  <a:lnTo>
                    <a:pt x="306" y="612"/>
                  </a:lnTo>
                  <a:lnTo>
                    <a:pt x="288" y="660"/>
                  </a:lnTo>
                  <a:lnTo>
                    <a:pt x="282" y="732"/>
                  </a:lnTo>
                  <a:lnTo>
                    <a:pt x="282" y="762"/>
                  </a:lnTo>
                  <a:lnTo>
                    <a:pt x="276" y="774"/>
                  </a:lnTo>
                  <a:lnTo>
                    <a:pt x="270" y="780"/>
                  </a:lnTo>
                  <a:lnTo>
                    <a:pt x="252" y="780"/>
                  </a:lnTo>
                  <a:lnTo>
                    <a:pt x="252" y="774"/>
                  </a:lnTo>
                  <a:lnTo>
                    <a:pt x="240" y="762"/>
                  </a:lnTo>
                  <a:lnTo>
                    <a:pt x="222" y="762"/>
                  </a:lnTo>
                  <a:lnTo>
                    <a:pt x="216" y="768"/>
                  </a:lnTo>
                  <a:lnTo>
                    <a:pt x="210" y="780"/>
                  </a:lnTo>
                  <a:lnTo>
                    <a:pt x="204" y="786"/>
                  </a:lnTo>
                  <a:lnTo>
                    <a:pt x="174" y="780"/>
                  </a:lnTo>
                  <a:lnTo>
                    <a:pt x="168" y="792"/>
                  </a:lnTo>
                  <a:lnTo>
                    <a:pt x="138" y="792"/>
                  </a:lnTo>
                  <a:lnTo>
                    <a:pt x="126" y="798"/>
                  </a:lnTo>
                  <a:lnTo>
                    <a:pt x="120" y="804"/>
                  </a:lnTo>
                  <a:lnTo>
                    <a:pt x="108" y="810"/>
                  </a:lnTo>
                  <a:lnTo>
                    <a:pt x="96" y="822"/>
                  </a:lnTo>
                  <a:lnTo>
                    <a:pt x="96" y="828"/>
                  </a:lnTo>
                  <a:lnTo>
                    <a:pt x="90" y="834"/>
                  </a:lnTo>
                  <a:lnTo>
                    <a:pt x="90" y="840"/>
                  </a:lnTo>
                  <a:lnTo>
                    <a:pt x="66" y="840"/>
                  </a:lnTo>
                  <a:lnTo>
                    <a:pt x="66" y="894"/>
                  </a:lnTo>
                  <a:lnTo>
                    <a:pt x="48" y="912"/>
                  </a:lnTo>
                  <a:lnTo>
                    <a:pt x="48" y="924"/>
                  </a:lnTo>
                  <a:lnTo>
                    <a:pt x="54" y="930"/>
                  </a:lnTo>
                  <a:lnTo>
                    <a:pt x="54" y="948"/>
                  </a:lnTo>
                  <a:lnTo>
                    <a:pt x="60" y="954"/>
                  </a:lnTo>
                  <a:lnTo>
                    <a:pt x="54" y="954"/>
                  </a:lnTo>
                  <a:lnTo>
                    <a:pt x="48" y="948"/>
                  </a:lnTo>
                  <a:lnTo>
                    <a:pt x="18" y="978"/>
                  </a:lnTo>
                  <a:lnTo>
                    <a:pt x="12" y="990"/>
                  </a:lnTo>
                  <a:lnTo>
                    <a:pt x="12" y="1014"/>
                  </a:lnTo>
                  <a:lnTo>
                    <a:pt x="18" y="1020"/>
                  </a:lnTo>
                  <a:lnTo>
                    <a:pt x="6" y="1026"/>
                  </a:lnTo>
                  <a:lnTo>
                    <a:pt x="0" y="1032"/>
                  </a:lnTo>
                  <a:lnTo>
                    <a:pt x="0" y="1044"/>
                  </a:lnTo>
                  <a:lnTo>
                    <a:pt x="6" y="1050"/>
                  </a:lnTo>
                  <a:lnTo>
                    <a:pt x="18" y="1056"/>
                  </a:lnTo>
                  <a:lnTo>
                    <a:pt x="24" y="1080"/>
                  </a:lnTo>
                  <a:lnTo>
                    <a:pt x="24" y="1086"/>
                  </a:lnTo>
                  <a:lnTo>
                    <a:pt x="30" y="1092"/>
                  </a:lnTo>
                  <a:lnTo>
                    <a:pt x="42" y="1116"/>
                  </a:lnTo>
                  <a:lnTo>
                    <a:pt x="54" y="1128"/>
                  </a:lnTo>
                  <a:lnTo>
                    <a:pt x="66" y="1134"/>
                  </a:lnTo>
                  <a:lnTo>
                    <a:pt x="90" y="1158"/>
                  </a:lnTo>
                  <a:lnTo>
                    <a:pt x="84" y="1164"/>
                  </a:lnTo>
                  <a:lnTo>
                    <a:pt x="78" y="1176"/>
                  </a:lnTo>
                  <a:lnTo>
                    <a:pt x="66" y="1182"/>
                  </a:lnTo>
                  <a:lnTo>
                    <a:pt x="60" y="1188"/>
                  </a:lnTo>
                  <a:lnTo>
                    <a:pt x="102" y="1188"/>
                  </a:lnTo>
                  <a:lnTo>
                    <a:pt x="114" y="1194"/>
                  </a:lnTo>
                  <a:lnTo>
                    <a:pt x="120" y="1194"/>
                  </a:lnTo>
                  <a:lnTo>
                    <a:pt x="126" y="1200"/>
                  </a:lnTo>
                  <a:lnTo>
                    <a:pt x="126" y="1212"/>
                  </a:lnTo>
                  <a:lnTo>
                    <a:pt x="132" y="1224"/>
                  </a:lnTo>
                  <a:lnTo>
                    <a:pt x="138" y="1230"/>
                  </a:lnTo>
                  <a:lnTo>
                    <a:pt x="138" y="1236"/>
                  </a:lnTo>
                  <a:lnTo>
                    <a:pt x="198" y="1230"/>
                  </a:lnTo>
                  <a:lnTo>
                    <a:pt x="252" y="1182"/>
                  </a:lnTo>
                  <a:lnTo>
                    <a:pt x="252" y="1194"/>
                  </a:lnTo>
                  <a:lnTo>
                    <a:pt x="258" y="1206"/>
                  </a:lnTo>
                  <a:lnTo>
                    <a:pt x="258" y="1224"/>
                  </a:lnTo>
                  <a:lnTo>
                    <a:pt x="252" y="1230"/>
                  </a:lnTo>
                  <a:lnTo>
                    <a:pt x="252" y="1242"/>
                  </a:lnTo>
                  <a:lnTo>
                    <a:pt x="246" y="1254"/>
                  </a:lnTo>
                  <a:lnTo>
                    <a:pt x="246" y="1266"/>
                  </a:lnTo>
                  <a:lnTo>
                    <a:pt x="252" y="1284"/>
                  </a:lnTo>
                  <a:lnTo>
                    <a:pt x="252" y="1314"/>
                  </a:lnTo>
                  <a:lnTo>
                    <a:pt x="264" y="1308"/>
                  </a:lnTo>
                  <a:lnTo>
                    <a:pt x="264" y="1314"/>
                  </a:lnTo>
                  <a:lnTo>
                    <a:pt x="270" y="1320"/>
                  </a:lnTo>
                  <a:lnTo>
                    <a:pt x="282" y="1320"/>
                  </a:lnTo>
                  <a:lnTo>
                    <a:pt x="282" y="1314"/>
                  </a:lnTo>
                  <a:lnTo>
                    <a:pt x="288" y="1314"/>
                  </a:lnTo>
                  <a:lnTo>
                    <a:pt x="294" y="1308"/>
                  </a:lnTo>
                  <a:lnTo>
                    <a:pt x="324" y="1308"/>
                  </a:lnTo>
                  <a:lnTo>
                    <a:pt x="336" y="1314"/>
                  </a:lnTo>
                  <a:lnTo>
                    <a:pt x="366" y="1314"/>
                  </a:lnTo>
                  <a:lnTo>
                    <a:pt x="372" y="1320"/>
                  </a:lnTo>
                  <a:lnTo>
                    <a:pt x="372" y="1326"/>
                  </a:lnTo>
                  <a:lnTo>
                    <a:pt x="390" y="1326"/>
                  </a:lnTo>
                  <a:lnTo>
                    <a:pt x="414" y="1314"/>
                  </a:lnTo>
                  <a:lnTo>
                    <a:pt x="420" y="1308"/>
                  </a:lnTo>
                  <a:lnTo>
                    <a:pt x="432" y="1290"/>
                  </a:lnTo>
                  <a:lnTo>
                    <a:pt x="468" y="1290"/>
                  </a:lnTo>
                  <a:lnTo>
                    <a:pt x="474" y="1260"/>
                  </a:lnTo>
                  <a:lnTo>
                    <a:pt x="510" y="1260"/>
                  </a:lnTo>
                  <a:lnTo>
                    <a:pt x="510" y="1254"/>
                  </a:lnTo>
                  <a:lnTo>
                    <a:pt x="516" y="1248"/>
                  </a:lnTo>
                  <a:lnTo>
                    <a:pt x="522" y="1236"/>
                  </a:lnTo>
                  <a:lnTo>
                    <a:pt x="528" y="1230"/>
                  </a:lnTo>
                  <a:lnTo>
                    <a:pt x="540" y="1224"/>
                  </a:lnTo>
                  <a:lnTo>
                    <a:pt x="576" y="1224"/>
                  </a:lnTo>
                  <a:lnTo>
                    <a:pt x="588" y="1212"/>
                  </a:lnTo>
                  <a:lnTo>
                    <a:pt x="600" y="1224"/>
                  </a:lnTo>
                  <a:lnTo>
                    <a:pt x="606" y="1224"/>
                  </a:lnTo>
                  <a:lnTo>
                    <a:pt x="606" y="1218"/>
                  </a:lnTo>
                  <a:lnTo>
                    <a:pt x="618" y="1212"/>
                  </a:lnTo>
                  <a:lnTo>
                    <a:pt x="630" y="1212"/>
                  </a:lnTo>
                  <a:lnTo>
                    <a:pt x="630" y="1242"/>
                  </a:lnTo>
                  <a:lnTo>
                    <a:pt x="624" y="1248"/>
                  </a:lnTo>
                  <a:lnTo>
                    <a:pt x="624" y="1254"/>
                  </a:lnTo>
                  <a:lnTo>
                    <a:pt x="618" y="1260"/>
                  </a:lnTo>
                  <a:lnTo>
                    <a:pt x="618" y="1290"/>
                  </a:lnTo>
                  <a:lnTo>
                    <a:pt x="624" y="1296"/>
                  </a:lnTo>
                  <a:lnTo>
                    <a:pt x="630" y="1308"/>
                  </a:lnTo>
                  <a:lnTo>
                    <a:pt x="630" y="1326"/>
                  </a:lnTo>
                  <a:lnTo>
                    <a:pt x="624" y="1332"/>
                  </a:lnTo>
                  <a:lnTo>
                    <a:pt x="624" y="1344"/>
                  </a:lnTo>
                  <a:lnTo>
                    <a:pt x="636" y="1356"/>
                  </a:lnTo>
                  <a:lnTo>
                    <a:pt x="648" y="1362"/>
                  </a:lnTo>
                  <a:lnTo>
                    <a:pt x="654" y="1368"/>
                  </a:lnTo>
                  <a:lnTo>
                    <a:pt x="660" y="1398"/>
                  </a:lnTo>
                  <a:lnTo>
                    <a:pt x="684" y="1398"/>
                  </a:lnTo>
                  <a:lnTo>
                    <a:pt x="690" y="1404"/>
                  </a:lnTo>
                  <a:lnTo>
                    <a:pt x="690" y="1410"/>
                  </a:lnTo>
                  <a:lnTo>
                    <a:pt x="696" y="1422"/>
                  </a:lnTo>
                  <a:lnTo>
                    <a:pt x="696" y="1428"/>
                  </a:lnTo>
                  <a:lnTo>
                    <a:pt x="702" y="1434"/>
                  </a:lnTo>
                  <a:lnTo>
                    <a:pt x="714" y="1440"/>
                  </a:lnTo>
                  <a:lnTo>
                    <a:pt x="744" y="1440"/>
                  </a:lnTo>
                  <a:lnTo>
                    <a:pt x="750" y="1434"/>
                  </a:lnTo>
                  <a:lnTo>
                    <a:pt x="756" y="1446"/>
                  </a:lnTo>
                  <a:lnTo>
                    <a:pt x="768" y="1452"/>
                  </a:lnTo>
                  <a:lnTo>
                    <a:pt x="780" y="1452"/>
                  </a:lnTo>
                  <a:lnTo>
                    <a:pt x="786" y="1446"/>
                  </a:lnTo>
                  <a:lnTo>
                    <a:pt x="798" y="1446"/>
                  </a:lnTo>
                  <a:lnTo>
                    <a:pt x="798" y="1452"/>
                  </a:lnTo>
                  <a:lnTo>
                    <a:pt x="804" y="1464"/>
                  </a:lnTo>
                  <a:lnTo>
                    <a:pt x="816" y="1470"/>
                  </a:lnTo>
                  <a:lnTo>
                    <a:pt x="828" y="1482"/>
                  </a:lnTo>
                  <a:lnTo>
                    <a:pt x="840" y="1488"/>
                  </a:lnTo>
                  <a:lnTo>
                    <a:pt x="864" y="1488"/>
                  </a:lnTo>
                  <a:lnTo>
                    <a:pt x="864" y="1494"/>
                  </a:lnTo>
                  <a:lnTo>
                    <a:pt x="876" y="1506"/>
                  </a:lnTo>
                  <a:lnTo>
                    <a:pt x="888" y="1512"/>
                  </a:lnTo>
                  <a:lnTo>
                    <a:pt x="894" y="1518"/>
                  </a:lnTo>
                  <a:lnTo>
                    <a:pt x="954" y="1518"/>
                  </a:lnTo>
                  <a:lnTo>
                    <a:pt x="978" y="1530"/>
                  </a:lnTo>
                  <a:lnTo>
                    <a:pt x="984" y="1542"/>
                  </a:lnTo>
                  <a:lnTo>
                    <a:pt x="990" y="1548"/>
                  </a:lnTo>
                  <a:lnTo>
                    <a:pt x="990" y="1578"/>
                  </a:lnTo>
                  <a:lnTo>
                    <a:pt x="996" y="1590"/>
                  </a:lnTo>
                  <a:lnTo>
                    <a:pt x="1002" y="1596"/>
                  </a:lnTo>
                  <a:lnTo>
                    <a:pt x="1008" y="1608"/>
                  </a:lnTo>
                  <a:lnTo>
                    <a:pt x="1008" y="1638"/>
                  </a:lnTo>
                  <a:lnTo>
                    <a:pt x="990" y="1638"/>
                  </a:lnTo>
                  <a:lnTo>
                    <a:pt x="990" y="1644"/>
                  </a:lnTo>
                  <a:lnTo>
                    <a:pt x="996" y="1650"/>
                  </a:lnTo>
                  <a:lnTo>
                    <a:pt x="1002" y="1662"/>
                  </a:lnTo>
                  <a:lnTo>
                    <a:pt x="1014" y="1668"/>
                  </a:lnTo>
                  <a:lnTo>
                    <a:pt x="1020" y="1674"/>
                  </a:lnTo>
                  <a:lnTo>
                    <a:pt x="1014" y="1686"/>
                  </a:lnTo>
                  <a:lnTo>
                    <a:pt x="1014" y="1728"/>
                  </a:lnTo>
                  <a:lnTo>
                    <a:pt x="1020" y="1734"/>
                  </a:lnTo>
                  <a:lnTo>
                    <a:pt x="1050" y="1740"/>
                  </a:lnTo>
                  <a:lnTo>
                    <a:pt x="1098" y="1746"/>
                  </a:lnTo>
                  <a:lnTo>
                    <a:pt x="1158" y="1746"/>
                  </a:lnTo>
                  <a:lnTo>
                    <a:pt x="1158" y="1752"/>
                  </a:lnTo>
                  <a:lnTo>
                    <a:pt x="1152" y="1758"/>
                  </a:lnTo>
                  <a:lnTo>
                    <a:pt x="1152" y="1770"/>
                  </a:lnTo>
                  <a:lnTo>
                    <a:pt x="1146" y="1788"/>
                  </a:lnTo>
                  <a:lnTo>
                    <a:pt x="1146" y="1800"/>
                  </a:lnTo>
                  <a:lnTo>
                    <a:pt x="1152" y="1812"/>
                  </a:lnTo>
                  <a:lnTo>
                    <a:pt x="1164" y="1818"/>
                  </a:lnTo>
                  <a:lnTo>
                    <a:pt x="1170" y="1824"/>
                  </a:lnTo>
                  <a:lnTo>
                    <a:pt x="1194" y="1836"/>
                  </a:lnTo>
                  <a:lnTo>
                    <a:pt x="1206" y="1848"/>
                  </a:lnTo>
                  <a:lnTo>
                    <a:pt x="1212" y="1860"/>
                  </a:lnTo>
                  <a:lnTo>
                    <a:pt x="1224" y="1896"/>
                  </a:lnTo>
                  <a:lnTo>
                    <a:pt x="1224" y="1908"/>
                  </a:lnTo>
                  <a:lnTo>
                    <a:pt x="1218" y="1920"/>
                  </a:lnTo>
                  <a:lnTo>
                    <a:pt x="1218" y="1944"/>
                  </a:lnTo>
                  <a:lnTo>
                    <a:pt x="1212" y="1950"/>
                  </a:lnTo>
                  <a:lnTo>
                    <a:pt x="1212" y="1956"/>
                  </a:lnTo>
                  <a:lnTo>
                    <a:pt x="1218" y="1968"/>
                  </a:lnTo>
                  <a:lnTo>
                    <a:pt x="1212" y="1980"/>
                  </a:lnTo>
                  <a:lnTo>
                    <a:pt x="1206" y="1986"/>
                  </a:lnTo>
                  <a:lnTo>
                    <a:pt x="1200" y="1998"/>
                  </a:lnTo>
                  <a:lnTo>
                    <a:pt x="1200" y="2022"/>
                  </a:lnTo>
                  <a:lnTo>
                    <a:pt x="1206" y="2028"/>
                  </a:lnTo>
                  <a:lnTo>
                    <a:pt x="1218" y="2034"/>
                  </a:lnTo>
                  <a:lnTo>
                    <a:pt x="1212" y="2040"/>
                  </a:lnTo>
                  <a:lnTo>
                    <a:pt x="1200" y="2046"/>
                  </a:lnTo>
                  <a:lnTo>
                    <a:pt x="1194" y="2052"/>
                  </a:lnTo>
                  <a:lnTo>
                    <a:pt x="1194" y="2064"/>
                  </a:lnTo>
                  <a:lnTo>
                    <a:pt x="1200" y="2070"/>
                  </a:lnTo>
                  <a:lnTo>
                    <a:pt x="1212" y="2076"/>
                  </a:lnTo>
                  <a:lnTo>
                    <a:pt x="1212" y="2112"/>
                  </a:lnTo>
                  <a:lnTo>
                    <a:pt x="1224" y="2112"/>
                  </a:lnTo>
                  <a:lnTo>
                    <a:pt x="1224" y="2130"/>
                  </a:lnTo>
                  <a:lnTo>
                    <a:pt x="1218" y="2142"/>
                  </a:lnTo>
                  <a:lnTo>
                    <a:pt x="1218" y="2184"/>
                  </a:lnTo>
                  <a:lnTo>
                    <a:pt x="1224" y="2196"/>
                  </a:lnTo>
                  <a:lnTo>
                    <a:pt x="1230" y="2202"/>
                  </a:lnTo>
                  <a:lnTo>
                    <a:pt x="1266" y="2214"/>
                  </a:lnTo>
                  <a:lnTo>
                    <a:pt x="1308" y="2220"/>
                  </a:lnTo>
                  <a:lnTo>
                    <a:pt x="1380" y="2220"/>
                  </a:lnTo>
                  <a:lnTo>
                    <a:pt x="1392" y="2226"/>
                  </a:lnTo>
                  <a:lnTo>
                    <a:pt x="1398" y="2232"/>
                  </a:lnTo>
                  <a:lnTo>
                    <a:pt x="1398" y="2256"/>
                  </a:lnTo>
                  <a:lnTo>
                    <a:pt x="1404" y="2274"/>
                  </a:lnTo>
                  <a:lnTo>
                    <a:pt x="1404" y="2298"/>
                  </a:lnTo>
                  <a:lnTo>
                    <a:pt x="1410" y="2316"/>
                  </a:lnTo>
                  <a:lnTo>
                    <a:pt x="1410" y="2334"/>
                  </a:lnTo>
                  <a:lnTo>
                    <a:pt x="1422" y="2358"/>
                  </a:lnTo>
                  <a:lnTo>
                    <a:pt x="1434" y="2364"/>
                  </a:lnTo>
                  <a:lnTo>
                    <a:pt x="1446" y="2364"/>
                  </a:lnTo>
                  <a:lnTo>
                    <a:pt x="1464" y="2346"/>
                  </a:lnTo>
                  <a:lnTo>
                    <a:pt x="1476" y="2346"/>
                  </a:lnTo>
                  <a:lnTo>
                    <a:pt x="1488" y="2352"/>
                  </a:lnTo>
                  <a:lnTo>
                    <a:pt x="1500" y="2364"/>
                  </a:lnTo>
                  <a:lnTo>
                    <a:pt x="1506" y="2376"/>
                  </a:lnTo>
                  <a:lnTo>
                    <a:pt x="1506" y="2394"/>
                  </a:lnTo>
                  <a:lnTo>
                    <a:pt x="1500" y="2412"/>
                  </a:lnTo>
                  <a:lnTo>
                    <a:pt x="1500" y="2442"/>
                  </a:lnTo>
                  <a:lnTo>
                    <a:pt x="1494" y="2448"/>
                  </a:lnTo>
                  <a:lnTo>
                    <a:pt x="1494" y="2454"/>
                  </a:lnTo>
                  <a:lnTo>
                    <a:pt x="1488" y="2466"/>
                  </a:lnTo>
                  <a:lnTo>
                    <a:pt x="1488" y="2478"/>
                  </a:lnTo>
                  <a:lnTo>
                    <a:pt x="1494" y="2496"/>
                  </a:lnTo>
                  <a:lnTo>
                    <a:pt x="1506" y="2490"/>
                  </a:lnTo>
                  <a:lnTo>
                    <a:pt x="1512" y="2484"/>
                  </a:lnTo>
                  <a:lnTo>
                    <a:pt x="1530" y="2484"/>
                  </a:lnTo>
                  <a:lnTo>
                    <a:pt x="1536" y="2490"/>
                  </a:lnTo>
                  <a:lnTo>
                    <a:pt x="1548" y="2514"/>
                  </a:lnTo>
                  <a:lnTo>
                    <a:pt x="1548" y="2526"/>
                  </a:lnTo>
                  <a:lnTo>
                    <a:pt x="1554" y="2526"/>
                  </a:lnTo>
                  <a:lnTo>
                    <a:pt x="1560" y="2532"/>
                  </a:lnTo>
                  <a:lnTo>
                    <a:pt x="1560" y="2562"/>
                  </a:lnTo>
                  <a:lnTo>
                    <a:pt x="1566" y="2580"/>
                  </a:lnTo>
                  <a:lnTo>
                    <a:pt x="1566" y="2616"/>
                  </a:lnTo>
                  <a:lnTo>
                    <a:pt x="1512" y="2634"/>
                  </a:lnTo>
                  <a:lnTo>
                    <a:pt x="1506" y="2640"/>
                  </a:lnTo>
                  <a:lnTo>
                    <a:pt x="1500" y="2652"/>
                  </a:lnTo>
                  <a:lnTo>
                    <a:pt x="1500" y="2670"/>
                  </a:lnTo>
                  <a:lnTo>
                    <a:pt x="1464" y="2670"/>
                  </a:lnTo>
                  <a:lnTo>
                    <a:pt x="1464" y="2688"/>
                  </a:lnTo>
                  <a:lnTo>
                    <a:pt x="1458" y="2694"/>
                  </a:lnTo>
                  <a:lnTo>
                    <a:pt x="1452" y="2718"/>
                  </a:lnTo>
                  <a:lnTo>
                    <a:pt x="1428" y="2724"/>
                  </a:lnTo>
                  <a:lnTo>
                    <a:pt x="1428" y="2736"/>
                  </a:lnTo>
                  <a:lnTo>
                    <a:pt x="1422" y="2748"/>
                  </a:lnTo>
                  <a:lnTo>
                    <a:pt x="1422" y="2760"/>
                  </a:lnTo>
                  <a:lnTo>
                    <a:pt x="1404" y="2778"/>
                  </a:lnTo>
                  <a:lnTo>
                    <a:pt x="1392" y="2778"/>
                  </a:lnTo>
                  <a:lnTo>
                    <a:pt x="1392" y="2802"/>
                  </a:lnTo>
                  <a:lnTo>
                    <a:pt x="1386" y="2808"/>
                  </a:lnTo>
                  <a:lnTo>
                    <a:pt x="1380" y="2820"/>
                  </a:lnTo>
                  <a:lnTo>
                    <a:pt x="1374" y="2826"/>
                  </a:lnTo>
                  <a:lnTo>
                    <a:pt x="1356" y="2826"/>
                  </a:lnTo>
                  <a:lnTo>
                    <a:pt x="1350" y="2832"/>
                  </a:lnTo>
                  <a:lnTo>
                    <a:pt x="1350" y="2844"/>
                  </a:lnTo>
                  <a:lnTo>
                    <a:pt x="1344" y="2856"/>
                  </a:lnTo>
                  <a:lnTo>
                    <a:pt x="1344" y="2868"/>
                  </a:lnTo>
                  <a:lnTo>
                    <a:pt x="1368" y="2868"/>
                  </a:lnTo>
                  <a:lnTo>
                    <a:pt x="1374" y="2862"/>
                  </a:lnTo>
                  <a:lnTo>
                    <a:pt x="1386" y="2856"/>
                  </a:lnTo>
                  <a:lnTo>
                    <a:pt x="1398" y="2856"/>
                  </a:lnTo>
                  <a:lnTo>
                    <a:pt x="1404" y="2862"/>
                  </a:lnTo>
                  <a:lnTo>
                    <a:pt x="1428" y="2874"/>
                  </a:lnTo>
                  <a:lnTo>
                    <a:pt x="1434" y="2886"/>
                  </a:lnTo>
                  <a:lnTo>
                    <a:pt x="1446" y="2892"/>
                  </a:lnTo>
                  <a:lnTo>
                    <a:pt x="1452" y="2898"/>
                  </a:lnTo>
                  <a:lnTo>
                    <a:pt x="1458" y="2910"/>
                  </a:lnTo>
                  <a:lnTo>
                    <a:pt x="1470" y="2922"/>
                  </a:lnTo>
                  <a:lnTo>
                    <a:pt x="1470" y="2934"/>
                  </a:lnTo>
                  <a:lnTo>
                    <a:pt x="1482" y="2934"/>
                  </a:lnTo>
                  <a:lnTo>
                    <a:pt x="1482" y="2928"/>
                  </a:lnTo>
                  <a:lnTo>
                    <a:pt x="1494" y="2916"/>
                  </a:lnTo>
                  <a:lnTo>
                    <a:pt x="1500" y="2916"/>
                  </a:lnTo>
                  <a:lnTo>
                    <a:pt x="1512" y="2922"/>
                  </a:lnTo>
                  <a:lnTo>
                    <a:pt x="1518" y="2934"/>
                  </a:lnTo>
                  <a:lnTo>
                    <a:pt x="1536" y="2952"/>
                  </a:lnTo>
                  <a:lnTo>
                    <a:pt x="1554" y="2952"/>
                  </a:lnTo>
                  <a:lnTo>
                    <a:pt x="1572" y="2970"/>
                  </a:lnTo>
                  <a:lnTo>
                    <a:pt x="1578" y="2970"/>
                  </a:lnTo>
                  <a:lnTo>
                    <a:pt x="1578" y="2982"/>
                  </a:lnTo>
                  <a:lnTo>
                    <a:pt x="1584" y="2988"/>
                  </a:lnTo>
                  <a:lnTo>
                    <a:pt x="1596" y="2994"/>
                  </a:lnTo>
                  <a:lnTo>
                    <a:pt x="1614" y="3000"/>
                  </a:lnTo>
                  <a:lnTo>
                    <a:pt x="1626" y="3000"/>
                  </a:lnTo>
                  <a:lnTo>
                    <a:pt x="1632" y="3012"/>
                  </a:lnTo>
                  <a:lnTo>
                    <a:pt x="1638" y="3018"/>
                  </a:lnTo>
                  <a:lnTo>
                    <a:pt x="1644" y="3030"/>
                  </a:lnTo>
                  <a:lnTo>
                    <a:pt x="1662" y="3048"/>
                  </a:lnTo>
                  <a:lnTo>
                    <a:pt x="1668" y="3048"/>
                  </a:lnTo>
                  <a:lnTo>
                    <a:pt x="1680" y="3054"/>
                  </a:lnTo>
                  <a:lnTo>
                    <a:pt x="1686" y="3054"/>
                  </a:lnTo>
                  <a:lnTo>
                    <a:pt x="1686" y="3066"/>
                  </a:lnTo>
                  <a:lnTo>
                    <a:pt x="1674" y="3090"/>
                  </a:lnTo>
                  <a:lnTo>
                    <a:pt x="1668" y="3096"/>
                  </a:lnTo>
                  <a:lnTo>
                    <a:pt x="1668" y="3120"/>
                  </a:lnTo>
                  <a:lnTo>
                    <a:pt x="1674" y="3120"/>
                  </a:lnTo>
                  <a:lnTo>
                    <a:pt x="1674" y="3150"/>
                  </a:lnTo>
                  <a:lnTo>
                    <a:pt x="1692" y="3150"/>
                  </a:lnTo>
                  <a:lnTo>
                    <a:pt x="1692" y="3144"/>
                  </a:lnTo>
                  <a:lnTo>
                    <a:pt x="1698" y="3132"/>
                  </a:lnTo>
                  <a:lnTo>
                    <a:pt x="1710" y="3126"/>
                  </a:lnTo>
                  <a:lnTo>
                    <a:pt x="1716" y="3114"/>
                  </a:lnTo>
                  <a:lnTo>
                    <a:pt x="1728" y="3102"/>
                  </a:lnTo>
                  <a:lnTo>
                    <a:pt x="1734" y="3090"/>
                  </a:lnTo>
                  <a:lnTo>
                    <a:pt x="1734" y="3060"/>
                  </a:lnTo>
                  <a:lnTo>
                    <a:pt x="1728" y="3054"/>
                  </a:lnTo>
                  <a:lnTo>
                    <a:pt x="1728" y="3048"/>
                  </a:lnTo>
                  <a:lnTo>
                    <a:pt x="1746" y="3018"/>
                  </a:lnTo>
                  <a:lnTo>
                    <a:pt x="1734" y="3012"/>
                  </a:lnTo>
                  <a:lnTo>
                    <a:pt x="1728" y="3000"/>
                  </a:lnTo>
                  <a:lnTo>
                    <a:pt x="1728" y="2988"/>
                  </a:lnTo>
                  <a:lnTo>
                    <a:pt x="1740" y="2976"/>
                  </a:lnTo>
                  <a:lnTo>
                    <a:pt x="1746" y="2976"/>
                  </a:lnTo>
                  <a:lnTo>
                    <a:pt x="1746" y="2952"/>
                  </a:lnTo>
                  <a:lnTo>
                    <a:pt x="1764" y="2952"/>
                  </a:lnTo>
                  <a:lnTo>
                    <a:pt x="1776" y="2940"/>
                  </a:lnTo>
                  <a:lnTo>
                    <a:pt x="1776" y="2904"/>
                  </a:lnTo>
                  <a:lnTo>
                    <a:pt x="1782" y="2898"/>
                  </a:lnTo>
                  <a:lnTo>
                    <a:pt x="1788" y="2886"/>
                  </a:lnTo>
                  <a:lnTo>
                    <a:pt x="1800" y="2874"/>
                  </a:lnTo>
                  <a:lnTo>
                    <a:pt x="1812" y="2868"/>
                  </a:lnTo>
                  <a:lnTo>
                    <a:pt x="1818" y="2862"/>
                  </a:lnTo>
                  <a:lnTo>
                    <a:pt x="1824" y="2862"/>
                  </a:lnTo>
                  <a:lnTo>
                    <a:pt x="1824" y="2898"/>
                  </a:lnTo>
                  <a:lnTo>
                    <a:pt x="1818" y="2904"/>
                  </a:lnTo>
                  <a:lnTo>
                    <a:pt x="1818" y="2910"/>
                  </a:lnTo>
                  <a:lnTo>
                    <a:pt x="1812" y="2916"/>
                  </a:lnTo>
                  <a:lnTo>
                    <a:pt x="1812" y="2934"/>
                  </a:lnTo>
                  <a:lnTo>
                    <a:pt x="1800" y="2940"/>
                  </a:lnTo>
                  <a:lnTo>
                    <a:pt x="1800" y="2952"/>
                  </a:lnTo>
                  <a:lnTo>
                    <a:pt x="1776" y="2982"/>
                  </a:lnTo>
                  <a:lnTo>
                    <a:pt x="1746" y="3006"/>
                  </a:lnTo>
                  <a:lnTo>
                    <a:pt x="1752" y="3012"/>
                  </a:lnTo>
                  <a:lnTo>
                    <a:pt x="1770" y="3012"/>
                  </a:lnTo>
                  <a:lnTo>
                    <a:pt x="1770" y="2994"/>
                  </a:lnTo>
                  <a:lnTo>
                    <a:pt x="1776" y="2988"/>
                  </a:lnTo>
                  <a:lnTo>
                    <a:pt x="1788" y="2988"/>
                  </a:lnTo>
                  <a:lnTo>
                    <a:pt x="1794" y="2982"/>
                  </a:lnTo>
                  <a:lnTo>
                    <a:pt x="1800" y="2982"/>
                  </a:lnTo>
                  <a:lnTo>
                    <a:pt x="1812" y="2964"/>
                  </a:lnTo>
                  <a:lnTo>
                    <a:pt x="1824" y="2940"/>
                  </a:lnTo>
                  <a:lnTo>
                    <a:pt x="1848" y="2880"/>
                  </a:lnTo>
                  <a:lnTo>
                    <a:pt x="1860" y="2832"/>
                  </a:lnTo>
                  <a:lnTo>
                    <a:pt x="1872" y="2808"/>
                  </a:lnTo>
                  <a:lnTo>
                    <a:pt x="1878" y="2790"/>
                  </a:lnTo>
                  <a:lnTo>
                    <a:pt x="1884" y="2778"/>
                  </a:lnTo>
                  <a:lnTo>
                    <a:pt x="1896" y="2772"/>
                  </a:lnTo>
                  <a:lnTo>
                    <a:pt x="1902" y="2760"/>
                  </a:lnTo>
                  <a:lnTo>
                    <a:pt x="1926" y="2736"/>
                  </a:lnTo>
                  <a:lnTo>
                    <a:pt x="1926" y="2724"/>
                  </a:lnTo>
                  <a:lnTo>
                    <a:pt x="1920" y="2718"/>
                  </a:lnTo>
                  <a:lnTo>
                    <a:pt x="1938" y="2706"/>
                  </a:lnTo>
                  <a:lnTo>
                    <a:pt x="1932" y="2670"/>
                  </a:lnTo>
                  <a:lnTo>
                    <a:pt x="1938" y="2646"/>
                  </a:lnTo>
                  <a:lnTo>
                    <a:pt x="1926" y="2640"/>
                  </a:lnTo>
                  <a:lnTo>
                    <a:pt x="1932" y="2634"/>
                  </a:lnTo>
                  <a:lnTo>
                    <a:pt x="1938" y="2622"/>
                  </a:lnTo>
                  <a:lnTo>
                    <a:pt x="1938" y="2610"/>
                  </a:lnTo>
                  <a:lnTo>
                    <a:pt x="1932" y="2604"/>
                  </a:lnTo>
                  <a:lnTo>
                    <a:pt x="1920" y="2598"/>
                  </a:lnTo>
                  <a:lnTo>
                    <a:pt x="1914" y="2592"/>
                  </a:lnTo>
                  <a:lnTo>
                    <a:pt x="1914" y="2556"/>
                  </a:lnTo>
                  <a:lnTo>
                    <a:pt x="1896" y="2544"/>
                  </a:lnTo>
                  <a:lnTo>
                    <a:pt x="1920" y="2544"/>
                  </a:lnTo>
                  <a:lnTo>
                    <a:pt x="1914" y="2520"/>
                  </a:lnTo>
                  <a:lnTo>
                    <a:pt x="1902" y="2508"/>
                  </a:lnTo>
                  <a:lnTo>
                    <a:pt x="1908" y="2508"/>
                  </a:lnTo>
                  <a:lnTo>
                    <a:pt x="1920" y="2502"/>
                  </a:lnTo>
                  <a:lnTo>
                    <a:pt x="1920" y="2490"/>
                  </a:lnTo>
                  <a:lnTo>
                    <a:pt x="1914" y="2490"/>
                  </a:lnTo>
                  <a:lnTo>
                    <a:pt x="1902" y="2484"/>
                  </a:lnTo>
                  <a:lnTo>
                    <a:pt x="1896" y="2478"/>
                  </a:lnTo>
                  <a:lnTo>
                    <a:pt x="1920" y="2460"/>
                  </a:lnTo>
                  <a:lnTo>
                    <a:pt x="1932" y="2472"/>
                  </a:lnTo>
                  <a:lnTo>
                    <a:pt x="1944" y="2478"/>
                  </a:lnTo>
                  <a:lnTo>
                    <a:pt x="1950" y="2478"/>
                  </a:lnTo>
                  <a:lnTo>
                    <a:pt x="1950" y="2448"/>
                  </a:lnTo>
                  <a:lnTo>
                    <a:pt x="1962" y="2424"/>
                  </a:lnTo>
                  <a:lnTo>
                    <a:pt x="1974" y="2418"/>
                  </a:lnTo>
                  <a:lnTo>
                    <a:pt x="1980" y="2418"/>
                  </a:lnTo>
                  <a:lnTo>
                    <a:pt x="2004" y="2406"/>
                  </a:lnTo>
                  <a:lnTo>
                    <a:pt x="2010" y="2394"/>
                  </a:lnTo>
                  <a:lnTo>
                    <a:pt x="2010" y="2382"/>
                  </a:lnTo>
                  <a:lnTo>
                    <a:pt x="2016" y="2376"/>
                  </a:lnTo>
                  <a:lnTo>
                    <a:pt x="2028" y="2376"/>
                  </a:lnTo>
                  <a:lnTo>
                    <a:pt x="2034" y="2370"/>
                  </a:lnTo>
                  <a:lnTo>
                    <a:pt x="2046" y="2370"/>
                  </a:lnTo>
                  <a:lnTo>
                    <a:pt x="2046" y="2358"/>
                  </a:lnTo>
                  <a:lnTo>
                    <a:pt x="2070" y="2358"/>
                  </a:lnTo>
                  <a:lnTo>
                    <a:pt x="2070" y="2340"/>
                  </a:lnTo>
                  <a:lnTo>
                    <a:pt x="2118" y="2340"/>
                  </a:lnTo>
                  <a:lnTo>
                    <a:pt x="2124" y="2358"/>
                  </a:lnTo>
                  <a:lnTo>
                    <a:pt x="2136" y="2352"/>
                  </a:lnTo>
                  <a:lnTo>
                    <a:pt x="2118" y="2334"/>
                  </a:lnTo>
                  <a:lnTo>
                    <a:pt x="2136" y="2316"/>
                  </a:lnTo>
                  <a:lnTo>
                    <a:pt x="2142" y="2316"/>
                  </a:lnTo>
                  <a:lnTo>
                    <a:pt x="2154" y="2310"/>
                  </a:lnTo>
                  <a:lnTo>
                    <a:pt x="2178" y="2310"/>
                  </a:lnTo>
                  <a:lnTo>
                    <a:pt x="2160" y="2292"/>
                  </a:lnTo>
                  <a:lnTo>
                    <a:pt x="2172" y="2286"/>
                  </a:lnTo>
                  <a:lnTo>
                    <a:pt x="2178" y="2280"/>
                  </a:lnTo>
                  <a:lnTo>
                    <a:pt x="2190" y="2280"/>
                  </a:lnTo>
                  <a:lnTo>
                    <a:pt x="2190" y="2304"/>
                  </a:lnTo>
                  <a:lnTo>
                    <a:pt x="2196" y="2304"/>
                  </a:lnTo>
                  <a:lnTo>
                    <a:pt x="2196" y="2298"/>
                  </a:lnTo>
                  <a:lnTo>
                    <a:pt x="2202" y="2286"/>
                  </a:lnTo>
                  <a:lnTo>
                    <a:pt x="2208" y="2280"/>
                  </a:lnTo>
                  <a:lnTo>
                    <a:pt x="2244" y="2286"/>
                  </a:lnTo>
                  <a:lnTo>
                    <a:pt x="2244" y="2280"/>
                  </a:lnTo>
                  <a:lnTo>
                    <a:pt x="2250" y="2274"/>
                  </a:lnTo>
                  <a:lnTo>
                    <a:pt x="2250" y="2268"/>
                  </a:lnTo>
                  <a:lnTo>
                    <a:pt x="2256" y="2262"/>
                  </a:lnTo>
                  <a:lnTo>
                    <a:pt x="2268" y="2256"/>
                  </a:lnTo>
                  <a:lnTo>
                    <a:pt x="2274" y="2256"/>
                  </a:lnTo>
                  <a:lnTo>
                    <a:pt x="2280" y="2262"/>
                  </a:lnTo>
                  <a:lnTo>
                    <a:pt x="2280" y="2286"/>
                  </a:lnTo>
                  <a:lnTo>
                    <a:pt x="2346" y="2280"/>
                  </a:lnTo>
                  <a:lnTo>
                    <a:pt x="2352" y="2262"/>
                  </a:lnTo>
                  <a:lnTo>
                    <a:pt x="2346" y="2250"/>
                  </a:lnTo>
                  <a:lnTo>
                    <a:pt x="2352" y="2244"/>
                  </a:lnTo>
                  <a:lnTo>
                    <a:pt x="2358" y="2232"/>
                  </a:lnTo>
                  <a:lnTo>
                    <a:pt x="2370" y="2220"/>
                  </a:lnTo>
                  <a:lnTo>
                    <a:pt x="2406" y="2202"/>
                  </a:lnTo>
                  <a:lnTo>
                    <a:pt x="2418" y="2202"/>
                  </a:lnTo>
                  <a:lnTo>
                    <a:pt x="2412" y="2190"/>
                  </a:lnTo>
                  <a:lnTo>
                    <a:pt x="2412" y="2112"/>
                  </a:lnTo>
                  <a:lnTo>
                    <a:pt x="2442" y="2082"/>
                  </a:lnTo>
                  <a:lnTo>
                    <a:pt x="2442" y="2058"/>
                  </a:lnTo>
                  <a:lnTo>
                    <a:pt x="2460" y="2052"/>
                  </a:lnTo>
                  <a:lnTo>
                    <a:pt x="2460" y="2022"/>
                  </a:lnTo>
                  <a:lnTo>
                    <a:pt x="2466" y="2022"/>
                  </a:lnTo>
                  <a:lnTo>
                    <a:pt x="2472" y="2016"/>
                  </a:lnTo>
                  <a:lnTo>
                    <a:pt x="2478" y="2016"/>
                  </a:lnTo>
                  <a:lnTo>
                    <a:pt x="2478" y="2010"/>
                  </a:lnTo>
                  <a:lnTo>
                    <a:pt x="2484" y="2004"/>
                  </a:lnTo>
                  <a:lnTo>
                    <a:pt x="2484" y="1956"/>
                  </a:lnTo>
                  <a:lnTo>
                    <a:pt x="2478" y="1944"/>
                  </a:lnTo>
                  <a:lnTo>
                    <a:pt x="2478" y="1926"/>
                  </a:lnTo>
                  <a:lnTo>
                    <a:pt x="2472" y="1908"/>
                  </a:lnTo>
                  <a:lnTo>
                    <a:pt x="2484" y="1884"/>
                  </a:lnTo>
                  <a:lnTo>
                    <a:pt x="2514" y="1854"/>
                  </a:lnTo>
                  <a:lnTo>
                    <a:pt x="2514" y="1848"/>
                  </a:lnTo>
                  <a:lnTo>
                    <a:pt x="2508" y="1836"/>
                  </a:lnTo>
                  <a:lnTo>
                    <a:pt x="2508" y="1830"/>
                  </a:lnTo>
                  <a:lnTo>
                    <a:pt x="2502" y="1818"/>
                  </a:lnTo>
                  <a:lnTo>
                    <a:pt x="2508" y="1764"/>
                  </a:lnTo>
                  <a:lnTo>
                    <a:pt x="2508" y="1758"/>
                  </a:lnTo>
                  <a:lnTo>
                    <a:pt x="2514" y="1752"/>
                  </a:lnTo>
                  <a:lnTo>
                    <a:pt x="2514" y="1722"/>
                  </a:lnTo>
                  <a:lnTo>
                    <a:pt x="2520" y="1710"/>
                  </a:lnTo>
                  <a:lnTo>
                    <a:pt x="2520" y="1680"/>
                  </a:lnTo>
                  <a:lnTo>
                    <a:pt x="2508" y="1644"/>
                  </a:lnTo>
                  <a:lnTo>
                    <a:pt x="2502" y="1608"/>
                  </a:lnTo>
                  <a:lnTo>
                    <a:pt x="2502" y="1596"/>
                  </a:lnTo>
                  <a:lnTo>
                    <a:pt x="2508" y="1560"/>
                  </a:lnTo>
                  <a:lnTo>
                    <a:pt x="2508" y="1548"/>
                  </a:lnTo>
                  <a:lnTo>
                    <a:pt x="2502" y="1536"/>
                  </a:lnTo>
                  <a:lnTo>
                    <a:pt x="2502" y="1500"/>
                  </a:lnTo>
                  <a:lnTo>
                    <a:pt x="2508" y="1488"/>
                  </a:lnTo>
                  <a:lnTo>
                    <a:pt x="2520" y="1476"/>
                  </a:lnTo>
                  <a:lnTo>
                    <a:pt x="2508" y="1458"/>
                  </a:lnTo>
                  <a:lnTo>
                    <a:pt x="2520" y="1446"/>
                  </a:lnTo>
                  <a:lnTo>
                    <a:pt x="2532" y="1446"/>
                  </a:lnTo>
                  <a:lnTo>
                    <a:pt x="2532" y="1452"/>
                  </a:lnTo>
                  <a:lnTo>
                    <a:pt x="2538" y="1464"/>
                  </a:lnTo>
                  <a:lnTo>
                    <a:pt x="2544" y="1470"/>
                  </a:lnTo>
                  <a:lnTo>
                    <a:pt x="2556" y="1464"/>
                  </a:lnTo>
                  <a:lnTo>
                    <a:pt x="2562" y="1452"/>
                  </a:lnTo>
                  <a:lnTo>
                    <a:pt x="2574" y="1446"/>
                  </a:lnTo>
                  <a:lnTo>
                    <a:pt x="2580" y="1434"/>
                  </a:lnTo>
                  <a:lnTo>
                    <a:pt x="2586" y="1428"/>
                  </a:lnTo>
                  <a:lnTo>
                    <a:pt x="2592" y="1416"/>
                  </a:lnTo>
                  <a:lnTo>
                    <a:pt x="2592" y="1404"/>
                  </a:lnTo>
                  <a:lnTo>
                    <a:pt x="2598" y="1386"/>
                  </a:lnTo>
                  <a:lnTo>
                    <a:pt x="2598" y="1374"/>
                  </a:lnTo>
                  <a:lnTo>
                    <a:pt x="2604" y="1356"/>
                  </a:lnTo>
                  <a:lnTo>
                    <a:pt x="2604" y="1344"/>
                  </a:lnTo>
                  <a:lnTo>
                    <a:pt x="2610" y="1338"/>
                  </a:lnTo>
                  <a:lnTo>
                    <a:pt x="2616" y="1338"/>
                  </a:lnTo>
                  <a:lnTo>
                    <a:pt x="2628" y="1326"/>
                  </a:lnTo>
                  <a:lnTo>
                    <a:pt x="2634" y="1314"/>
                  </a:lnTo>
                  <a:lnTo>
                    <a:pt x="2640" y="1308"/>
                  </a:lnTo>
                  <a:lnTo>
                    <a:pt x="2640" y="1296"/>
                  </a:lnTo>
                  <a:lnTo>
                    <a:pt x="2652" y="1290"/>
                  </a:lnTo>
                  <a:lnTo>
                    <a:pt x="2658" y="1284"/>
                  </a:lnTo>
                  <a:lnTo>
                    <a:pt x="2670" y="1284"/>
                  </a:lnTo>
                  <a:lnTo>
                    <a:pt x="2682" y="1272"/>
                  </a:lnTo>
                  <a:lnTo>
                    <a:pt x="2682" y="1254"/>
                  </a:lnTo>
                  <a:lnTo>
                    <a:pt x="2688" y="1254"/>
                  </a:lnTo>
                  <a:lnTo>
                    <a:pt x="2724" y="1218"/>
                  </a:lnTo>
                  <a:lnTo>
                    <a:pt x="2736" y="1188"/>
                  </a:lnTo>
                  <a:lnTo>
                    <a:pt x="2754" y="1158"/>
                  </a:lnTo>
                  <a:lnTo>
                    <a:pt x="2760" y="1134"/>
                  </a:lnTo>
                  <a:lnTo>
                    <a:pt x="2766" y="1122"/>
                  </a:lnTo>
                  <a:lnTo>
                    <a:pt x="2772" y="1116"/>
                  </a:lnTo>
                  <a:lnTo>
                    <a:pt x="2778" y="1104"/>
                  </a:lnTo>
                  <a:lnTo>
                    <a:pt x="2784" y="1098"/>
                  </a:lnTo>
                  <a:lnTo>
                    <a:pt x="2784" y="1080"/>
                  </a:lnTo>
                  <a:lnTo>
                    <a:pt x="2778" y="1068"/>
                  </a:lnTo>
                  <a:lnTo>
                    <a:pt x="2778" y="10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2" name="Botswana" descr="© INSCALE GmbH, 05.05.2010&#10;http://www.presentationload.com/">
              <a:extLst>
                <a:ext uri="{FF2B5EF4-FFF2-40B4-BE49-F238E27FC236}">
                  <a16:creationId xmlns:a16="http://schemas.microsoft.com/office/drawing/2014/main" id="{C0FBD9E9-2F0A-46B8-A789-2E80FBAB3FD6}"/>
                </a:ext>
              </a:extLst>
            </p:cNvPr>
            <p:cNvSpPr>
              <a:spLocks/>
            </p:cNvSpPr>
            <p:nvPr/>
          </p:nvSpPr>
          <p:spPr bwMode="gray">
            <a:xfrm>
              <a:off x="4766081" y="3761029"/>
              <a:ext cx="246074" cy="277205"/>
            </a:xfrm>
            <a:custGeom>
              <a:avLst/>
              <a:gdLst>
                <a:gd name="T0" fmla="*/ 2147483647 w 648"/>
                <a:gd name="T1" fmla="*/ 2147483647 h 732"/>
                <a:gd name="T2" fmla="*/ 2147483647 w 648"/>
                <a:gd name="T3" fmla="*/ 2147483647 h 732"/>
                <a:gd name="T4" fmla="*/ 2147483647 w 648"/>
                <a:gd name="T5" fmla="*/ 2147483647 h 732"/>
                <a:gd name="T6" fmla="*/ 2147483647 w 648"/>
                <a:gd name="T7" fmla="*/ 2147483647 h 732"/>
                <a:gd name="T8" fmla="*/ 2147483647 w 648"/>
                <a:gd name="T9" fmla="*/ 2147483647 h 732"/>
                <a:gd name="T10" fmla="*/ 2147483647 w 648"/>
                <a:gd name="T11" fmla="*/ 2147483647 h 732"/>
                <a:gd name="T12" fmla="*/ 2147483647 w 648"/>
                <a:gd name="T13" fmla="*/ 2147483647 h 732"/>
                <a:gd name="T14" fmla="*/ 2147483647 w 648"/>
                <a:gd name="T15" fmla="*/ 2147483647 h 732"/>
                <a:gd name="T16" fmla="*/ 2147483647 w 648"/>
                <a:gd name="T17" fmla="*/ 2147483647 h 732"/>
                <a:gd name="T18" fmla="*/ 2147483647 w 648"/>
                <a:gd name="T19" fmla="*/ 2147483647 h 732"/>
                <a:gd name="T20" fmla="*/ 2147483647 w 648"/>
                <a:gd name="T21" fmla="*/ 2147483647 h 732"/>
                <a:gd name="T22" fmla="*/ 2147483647 w 648"/>
                <a:gd name="T23" fmla="*/ 2147483647 h 732"/>
                <a:gd name="T24" fmla="*/ 2147483647 w 648"/>
                <a:gd name="T25" fmla="*/ 2147483647 h 732"/>
                <a:gd name="T26" fmla="*/ 2147483647 w 648"/>
                <a:gd name="T27" fmla="*/ 2147483647 h 732"/>
                <a:gd name="T28" fmla="*/ 2147483647 w 648"/>
                <a:gd name="T29" fmla="*/ 2147483647 h 732"/>
                <a:gd name="T30" fmla="*/ 2147483647 w 648"/>
                <a:gd name="T31" fmla="*/ 2147483647 h 732"/>
                <a:gd name="T32" fmla="*/ 2147483647 w 648"/>
                <a:gd name="T33" fmla="*/ 2147483647 h 732"/>
                <a:gd name="T34" fmla="*/ 2147483647 w 648"/>
                <a:gd name="T35" fmla="*/ 2147483647 h 732"/>
                <a:gd name="T36" fmla="*/ 2147483647 w 648"/>
                <a:gd name="T37" fmla="*/ 2147483647 h 732"/>
                <a:gd name="T38" fmla="*/ 2147483647 w 648"/>
                <a:gd name="T39" fmla="*/ 2147483647 h 732"/>
                <a:gd name="T40" fmla="*/ 2147483647 w 648"/>
                <a:gd name="T41" fmla="*/ 2147483647 h 732"/>
                <a:gd name="T42" fmla="*/ 2147483647 w 648"/>
                <a:gd name="T43" fmla="*/ 2147483647 h 732"/>
                <a:gd name="T44" fmla="*/ 2147483647 w 648"/>
                <a:gd name="T45" fmla="*/ 2147483647 h 732"/>
                <a:gd name="T46" fmla="*/ 2147483647 w 648"/>
                <a:gd name="T47" fmla="*/ 2147483647 h 732"/>
                <a:gd name="T48" fmla="*/ 2147483647 w 648"/>
                <a:gd name="T49" fmla="*/ 2147483647 h 732"/>
                <a:gd name="T50" fmla="*/ 2147483647 w 648"/>
                <a:gd name="T51" fmla="*/ 2147483647 h 732"/>
                <a:gd name="T52" fmla="*/ 2147483647 w 648"/>
                <a:gd name="T53" fmla="*/ 2147483647 h 732"/>
                <a:gd name="T54" fmla="*/ 2147483647 w 648"/>
                <a:gd name="T55" fmla="*/ 2147483647 h 732"/>
                <a:gd name="T56" fmla="*/ 2147483647 w 648"/>
                <a:gd name="T57" fmla="*/ 2147483647 h 732"/>
                <a:gd name="T58" fmla="*/ 2147483647 w 648"/>
                <a:gd name="T59" fmla="*/ 2147483647 h 732"/>
                <a:gd name="T60" fmla="*/ 2147483647 w 648"/>
                <a:gd name="T61" fmla="*/ 2147483647 h 732"/>
                <a:gd name="T62" fmla="*/ 2147483647 w 648"/>
                <a:gd name="T63" fmla="*/ 2147483647 h 732"/>
                <a:gd name="T64" fmla="*/ 2147483647 w 648"/>
                <a:gd name="T65" fmla="*/ 2147483647 h 732"/>
                <a:gd name="T66" fmla="*/ 2147483647 w 648"/>
                <a:gd name="T67" fmla="*/ 2147483647 h 732"/>
                <a:gd name="T68" fmla="*/ 2147483647 w 648"/>
                <a:gd name="T69" fmla="*/ 2147483647 h 732"/>
                <a:gd name="T70" fmla="*/ 2147483647 w 648"/>
                <a:gd name="T71" fmla="*/ 2147483647 h 732"/>
                <a:gd name="T72" fmla="*/ 2147483647 w 648"/>
                <a:gd name="T73" fmla="*/ 2147483647 h 732"/>
                <a:gd name="T74" fmla="*/ 2147483647 w 648"/>
                <a:gd name="T75" fmla="*/ 2147483647 h 732"/>
                <a:gd name="T76" fmla="*/ 2147483647 w 648"/>
                <a:gd name="T77" fmla="*/ 2147483647 h 732"/>
                <a:gd name="T78" fmla="*/ 2147483647 w 648"/>
                <a:gd name="T79" fmla="*/ 2147483647 h 732"/>
                <a:gd name="T80" fmla="*/ 2147483647 w 648"/>
                <a:gd name="T81" fmla="*/ 2147483647 h 732"/>
                <a:gd name="T82" fmla="*/ 2147483647 w 648"/>
                <a:gd name="T83" fmla="*/ 2147483647 h 732"/>
                <a:gd name="T84" fmla="*/ 2147483647 w 648"/>
                <a:gd name="T85" fmla="*/ 2147483647 h 732"/>
                <a:gd name="T86" fmla="*/ 2147483647 w 648"/>
                <a:gd name="T87" fmla="*/ 2147483647 h 732"/>
                <a:gd name="T88" fmla="*/ 2147483647 w 648"/>
                <a:gd name="T89" fmla="*/ 2147483647 h 732"/>
                <a:gd name="T90" fmla="*/ 2147483647 w 648"/>
                <a:gd name="T91" fmla="*/ 2147483647 h 732"/>
                <a:gd name="T92" fmla="*/ 2147483647 w 648"/>
                <a:gd name="T93" fmla="*/ 2147483647 h 732"/>
                <a:gd name="T94" fmla="*/ 2147483647 w 648"/>
                <a:gd name="T95" fmla="*/ 0 h 732"/>
                <a:gd name="T96" fmla="*/ 2147483647 w 648"/>
                <a:gd name="T97" fmla="*/ 2147483647 h 732"/>
                <a:gd name="T98" fmla="*/ 2147483647 w 648"/>
                <a:gd name="T99" fmla="*/ 2147483647 h 732"/>
                <a:gd name="T100" fmla="*/ 2147483647 w 648"/>
                <a:gd name="T101" fmla="*/ 2147483647 h 732"/>
                <a:gd name="T102" fmla="*/ 2147483647 w 648"/>
                <a:gd name="T103" fmla="*/ 2147483647 h 732"/>
                <a:gd name="T104" fmla="*/ 2147483647 w 648"/>
                <a:gd name="T105" fmla="*/ 2147483647 h 732"/>
                <a:gd name="T106" fmla="*/ 2147483647 w 648"/>
                <a:gd name="T107" fmla="*/ 2147483647 h 732"/>
                <a:gd name="T108" fmla="*/ 2147483647 w 648"/>
                <a:gd name="T109" fmla="*/ 2147483647 h 732"/>
                <a:gd name="T110" fmla="*/ 2147483647 w 648"/>
                <a:gd name="T111" fmla="*/ 2147483647 h 732"/>
                <a:gd name="T112" fmla="*/ 2147483647 w 648"/>
                <a:gd name="T113" fmla="*/ 2147483647 h 732"/>
                <a:gd name="T114" fmla="*/ 0 w 648"/>
                <a:gd name="T115" fmla="*/ 2147483647 h 7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8"/>
                <a:gd name="T175" fmla="*/ 0 h 732"/>
                <a:gd name="T176" fmla="*/ 648 w 648"/>
                <a:gd name="T177" fmla="*/ 732 h 7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8" h="732">
                  <a:moveTo>
                    <a:pt x="0" y="570"/>
                  </a:moveTo>
                  <a:lnTo>
                    <a:pt x="12" y="576"/>
                  </a:lnTo>
                  <a:lnTo>
                    <a:pt x="18" y="582"/>
                  </a:lnTo>
                  <a:lnTo>
                    <a:pt x="30" y="588"/>
                  </a:lnTo>
                  <a:lnTo>
                    <a:pt x="36" y="594"/>
                  </a:lnTo>
                  <a:lnTo>
                    <a:pt x="42" y="612"/>
                  </a:lnTo>
                  <a:lnTo>
                    <a:pt x="48" y="624"/>
                  </a:lnTo>
                  <a:lnTo>
                    <a:pt x="48" y="642"/>
                  </a:lnTo>
                  <a:lnTo>
                    <a:pt x="54" y="648"/>
                  </a:lnTo>
                  <a:lnTo>
                    <a:pt x="54" y="672"/>
                  </a:lnTo>
                  <a:lnTo>
                    <a:pt x="48" y="684"/>
                  </a:lnTo>
                  <a:lnTo>
                    <a:pt x="48" y="690"/>
                  </a:lnTo>
                  <a:lnTo>
                    <a:pt x="42" y="702"/>
                  </a:lnTo>
                  <a:lnTo>
                    <a:pt x="42" y="732"/>
                  </a:lnTo>
                  <a:lnTo>
                    <a:pt x="120" y="732"/>
                  </a:lnTo>
                  <a:lnTo>
                    <a:pt x="120" y="714"/>
                  </a:lnTo>
                  <a:lnTo>
                    <a:pt x="144" y="714"/>
                  </a:lnTo>
                  <a:lnTo>
                    <a:pt x="144" y="708"/>
                  </a:lnTo>
                  <a:lnTo>
                    <a:pt x="150" y="702"/>
                  </a:lnTo>
                  <a:lnTo>
                    <a:pt x="156" y="690"/>
                  </a:lnTo>
                  <a:lnTo>
                    <a:pt x="162" y="684"/>
                  </a:lnTo>
                  <a:lnTo>
                    <a:pt x="168" y="684"/>
                  </a:lnTo>
                  <a:lnTo>
                    <a:pt x="174" y="678"/>
                  </a:lnTo>
                  <a:lnTo>
                    <a:pt x="186" y="678"/>
                  </a:lnTo>
                  <a:lnTo>
                    <a:pt x="186" y="654"/>
                  </a:lnTo>
                  <a:lnTo>
                    <a:pt x="192" y="642"/>
                  </a:lnTo>
                  <a:lnTo>
                    <a:pt x="192" y="630"/>
                  </a:lnTo>
                  <a:lnTo>
                    <a:pt x="198" y="618"/>
                  </a:lnTo>
                  <a:lnTo>
                    <a:pt x="204" y="612"/>
                  </a:lnTo>
                  <a:lnTo>
                    <a:pt x="216" y="606"/>
                  </a:lnTo>
                  <a:lnTo>
                    <a:pt x="228" y="606"/>
                  </a:lnTo>
                  <a:lnTo>
                    <a:pt x="240" y="612"/>
                  </a:lnTo>
                  <a:lnTo>
                    <a:pt x="246" y="618"/>
                  </a:lnTo>
                  <a:lnTo>
                    <a:pt x="258" y="624"/>
                  </a:lnTo>
                  <a:lnTo>
                    <a:pt x="270" y="636"/>
                  </a:lnTo>
                  <a:lnTo>
                    <a:pt x="300" y="636"/>
                  </a:lnTo>
                  <a:lnTo>
                    <a:pt x="306" y="642"/>
                  </a:lnTo>
                  <a:lnTo>
                    <a:pt x="318" y="648"/>
                  </a:lnTo>
                  <a:lnTo>
                    <a:pt x="324" y="654"/>
                  </a:lnTo>
                  <a:lnTo>
                    <a:pt x="336" y="654"/>
                  </a:lnTo>
                  <a:lnTo>
                    <a:pt x="348" y="648"/>
                  </a:lnTo>
                  <a:lnTo>
                    <a:pt x="354" y="642"/>
                  </a:lnTo>
                  <a:lnTo>
                    <a:pt x="360" y="648"/>
                  </a:lnTo>
                  <a:lnTo>
                    <a:pt x="372" y="648"/>
                  </a:lnTo>
                  <a:lnTo>
                    <a:pt x="384" y="642"/>
                  </a:lnTo>
                  <a:lnTo>
                    <a:pt x="390" y="636"/>
                  </a:lnTo>
                  <a:lnTo>
                    <a:pt x="396" y="624"/>
                  </a:lnTo>
                  <a:lnTo>
                    <a:pt x="402" y="606"/>
                  </a:lnTo>
                  <a:lnTo>
                    <a:pt x="408" y="594"/>
                  </a:lnTo>
                  <a:lnTo>
                    <a:pt x="408" y="582"/>
                  </a:lnTo>
                  <a:lnTo>
                    <a:pt x="426" y="564"/>
                  </a:lnTo>
                  <a:lnTo>
                    <a:pt x="444" y="558"/>
                  </a:lnTo>
                  <a:lnTo>
                    <a:pt x="456" y="552"/>
                  </a:lnTo>
                  <a:lnTo>
                    <a:pt x="462" y="546"/>
                  </a:lnTo>
                  <a:lnTo>
                    <a:pt x="468" y="534"/>
                  </a:lnTo>
                  <a:lnTo>
                    <a:pt x="480" y="528"/>
                  </a:lnTo>
                  <a:lnTo>
                    <a:pt x="480" y="492"/>
                  </a:lnTo>
                  <a:lnTo>
                    <a:pt x="492" y="468"/>
                  </a:lnTo>
                  <a:lnTo>
                    <a:pt x="504" y="462"/>
                  </a:lnTo>
                  <a:lnTo>
                    <a:pt x="510" y="462"/>
                  </a:lnTo>
                  <a:lnTo>
                    <a:pt x="522" y="456"/>
                  </a:lnTo>
                  <a:lnTo>
                    <a:pt x="564" y="414"/>
                  </a:lnTo>
                  <a:lnTo>
                    <a:pt x="576" y="390"/>
                  </a:lnTo>
                  <a:lnTo>
                    <a:pt x="582" y="384"/>
                  </a:lnTo>
                  <a:lnTo>
                    <a:pt x="594" y="384"/>
                  </a:lnTo>
                  <a:lnTo>
                    <a:pt x="606" y="378"/>
                  </a:lnTo>
                  <a:lnTo>
                    <a:pt x="618" y="378"/>
                  </a:lnTo>
                  <a:lnTo>
                    <a:pt x="630" y="354"/>
                  </a:lnTo>
                  <a:lnTo>
                    <a:pt x="648" y="354"/>
                  </a:lnTo>
                  <a:lnTo>
                    <a:pt x="648" y="348"/>
                  </a:lnTo>
                  <a:lnTo>
                    <a:pt x="642" y="336"/>
                  </a:lnTo>
                  <a:lnTo>
                    <a:pt x="624" y="318"/>
                  </a:lnTo>
                  <a:lnTo>
                    <a:pt x="606" y="312"/>
                  </a:lnTo>
                  <a:lnTo>
                    <a:pt x="594" y="312"/>
                  </a:lnTo>
                  <a:lnTo>
                    <a:pt x="576" y="306"/>
                  </a:lnTo>
                  <a:lnTo>
                    <a:pt x="564" y="306"/>
                  </a:lnTo>
                  <a:lnTo>
                    <a:pt x="564" y="276"/>
                  </a:lnTo>
                  <a:lnTo>
                    <a:pt x="546" y="276"/>
                  </a:lnTo>
                  <a:lnTo>
                    <a:pt x="546" y="246"/>
                  </a:lnTo>
                  <a:lnTo>
                    <a:pt x="552" y="240"/>
                  </a:lnTo>
                  <a:lnTo>
                    <a:pt x="546" y="216"/>
                  </a:lnTo>
                  <a:lnTo>
                    <a:pt x="516" y="216"/>
                  </a:lnTo>
                  <a:lnTo>
                    <a:pt x="516" y="186"/>
                  </a:lnTo>
                  <a:lnTo>
                    <a:pt x="510" y="180"/>
                  </a:lnTo>
                  <a:lnTo>
                    <a:pt x="480" y="180"/>
                  </a:lnTo>
                  <a:lnTo>
                    <a:pt x="462" y="162"/>
                  </a:lnTo>
                  <a:lnTo>
                    <a:pt x="450" y="156"/>
                  </a:lnTo>
                  <a:lnTo>
                    <a:pt x="432" y="120"/>
                  </a:lnTo>
                  <a:lnTo>
                    <a:pt x="432" y="96"/>
                  </a:lnTo>
                  <a:lnTo>
                    <a:pt x="426" y="90"/>
                  </a:lnTo>
                  <a:lnTo>
                    <a:pt x="414" y="66"/>
                  </a:lnTo>
                  <a:lnTo>
                    <a:pt x="408" y="60"/>
                  </a:lnTo>
                  <a:lnTo>
                    <a:pt x="396" y="60"/>
                  </a:lnTo>
                  <a:lnTo>
                    <a:pt x="396" y="30"/>
                  </a:lnTo>
                  <a:lnTo>
                    <a:pt x="384" y="18"/>
                  </a:lnTo>
                  <a:lnTo>
                    <a:pt x="378" y="0"/>
                  </a:lnTo>
                  <a:lnTo>
                    <a:pt x="342" y="6"/>
                  </a:lnTo>
                  <a:lnTo>
                    <a:pt x="330" y="18"/>
                  </a:lnTo>
                  <a:lnTo>
                    <a:pt x="306" y="18"/>
                  </a:lnTo>
                  <a:lnTo>
                    <a:pt x="264" y="60"/>
                  </a:lnTo>
                  <a:lnTo>
                    <a:pt x="258" y="60"/>
                  </a:lnTo>
                  <a:lnTo>
                    <a:pt x="258" y="42"/>
                  </a:lnTo>
                  <a:lnTo>
                    <a:pt x="252" y="42"/>
                  </a:lnTo>
                  <a:lnTo>
                    <a:pt x="252" y="24"/>
                  </a:lnTo>
                  <a:lnTo>
                    <a:pt x="246" y="18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168" y="36"/>
                  </a:lnTo>
                  <a:lnTo>
                    <a:pt x="132" y="36"/>
                  </a:lnTo>
                  <a:lnTo>
                    <a:pt x="114" y="42"/>
                  </a:lnTo>
                  <a:lnTo>
                    <a:pt x="78" y="42"/>
                  </a:lnTo>
                  <a:lnTo>
                    <a:pt x="78" y="216"/>
                  </a:lnTo>
                  <a:lnTo>
                    <a:pt x="72" y="222"/>
                  </a:lnTo>
                  <a:lnTo>
                    <a:pt x="78" y="348"/>
                  </a:lnTo>
                  <a:lnTo>
                    <a:pt x="6" y="348"/>
                  </a:lnTo>
                  <a:lnTo>
                    <a:pt x="0" y="5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3" name="Bosnia and Herzegovina" descr="© INSCALE GmbH, 05.05.2010&#10;http://www.presentationload.com/">
              <a:extLst>
                <a:ext uri="{FF2B5EF4-FFF2-40B4-BE49-F238E27FC236}">
                  <a16:creationId xmlns:a16="http://schemas.microsoft.com/office/drawing/2014/main" id="{5122FB76-3CEC-497F-8DCB-CAE0E1F851DF}"/>
                </a:ext>
              </a:extLst>
            </p:cNvPr>
            <p:cNvSpPr>
              <a:spLocks/>
            </p:cNvSpPr>
            <p:nvPr/>
          </p:nvSpPr>
          <p:spPr bwMode="gray">
            <a:xfrm>
              <a:off x="4638597" y="1836902"/>
              <a:ext cx="100801" cy="88942"/>
            </a:xfrm>
            <a:custGeom>
              <a:avLst/>
              <a:gdLst>
                <a:gd name="T0" fmla="*/ 2147483647 w 264"/>
                <a:gd name="T1" fmla="*/ 2147483647 h 234"/>
                <a:gd name="T2" fmla="*/ 2147483647 w 264"/>
                <a:gd name="T3" fmla="*/ 2147483647 h 234"/>
                <a:gd name="T4" fmla="*/ 2147483647 w 264"/>
                <a:gd name="T5" fmla="*/ 2147483647 h 234"/>
                <a:gd name="T6" fmla="*/ 2147483647 w 264"/>
                <a:gd name="T7" fmla="*/ 2147483647 h 234"/>
                <a:gd name="T8" fmla="*/ 2147483647 w 264"/>
                <a:gd name="T9" fmla="*/ 2147483647 h 234"/>
                <a:gd name="T10" fmla="*/ 2147483647 w 264"/>
                <a:gd name="T11" fmla="*/ 2147483647 h 234"/>
                <a:gd name="T12" fmla="*/ 2147483647 w 264"/>
                <a:gd name="T13" fmla="*/ 2147483647 h 234"/>
                <a:gd name="T14" fmla="*/ 2147483647 w 264"/>
                <a:gd name="T15" fmla="*/ 2147483647 h 234"/>
                <a:gd name="T16" fmla="*/ 2147483647 w 264"/>
                <a:gd name="T17" fmla="*/ 2147483647 h 234"/>
                <a:gd name="T18" fmla="*/ 2147483647 w 264"/>
                <a:gd name="T19" fmla="*/ 2147483647 h 234"/>
                <a:gd name="T20" fmla="*/ 2147483647 w 264"/>
                <a:gd name="T21" fmla="*/ 2147483647 h 234"/>
                <a:gd name="T22" fmla="*/ 2147483647 w 264"/>
                <a:gd name="T23" fmla="*/ 2147483647 h 234"/>
                <a:gd name="T24" fmla="*/ 2147483647 w 264"/>
                <a:gd name="T25" fmla="*/ 2147483647 h 234"/>
                <a:gd name="T26" fmla="*/ 2147483647 w 264"/>
                <a:gd name="T27" fmla="*/ 2147483647 h 234"/>
                <a:gd name="T28" fmla="*/ 2147483647 w 264"/>
                <a:gd name="T29" fmla="*/ 2147483647 h 234"/>
                <a:gd name="T30" fmla="*/ 2147483647 w 264"/>
                <a:gd name="T31" fmla="*/ 2147483647 h 234"/>
                <a:gd name="T32" fmla="*/ 2147483647 w 264"/>
                <a:gd name="T33" fmla="*/ 2147483647 h 234"/>
                <a:gd name="T34" fmla="*/ 2147483647 w 264"/>
                <a:gd name="T35" fmla="*/ 2147483647 h 234"/>
                <a:gd name="T36" fmla="*/ 2147483647 w 264"/>
                <a:gd name="T37" fmla="*/ 2147483647 h 234"/>
                <a:gd name="T38" fmla="*/ 2147483647 w 264"/>
                <a:gd name="T39" fmla="*/ 0 h 234"/>
                <a:gd name="T40" fmla="*/ 2147483647 w 264"/>
                <a:gd name="T41" fmla="*/ 0 h 234"/>
                <a:gd name="T42" fmla="*/ 2147483647 w 264"/>
                <a:gd name="T43" fmla="*/ 2147483647 h 234"/>
                <a:gd name="T44" fmla="*/ 0 w 264"/>
                <a:gd name="T45" fmla="*/ 2147483647 h 234"/>
                <a:gd name="T46" fmla="*/ 2147483647 w 264"/>
                <a:gd name="T47" fmla="*/ 2147483647 h 234"/>
                <a:gd name="T48" fmla="*/ 2147483647 w 264"/>
                <a:gd name="T49" fmla="*/ 2147483647 h 234"/>
                <a:gd name="T50" fmla="*/ 2147483647 w 264"/>
                <a:gd name="T51" fmla="*/ 2147483647 h 234"/>
                <a:gd name="T52" fmla="*/ 2147483647 w 264"/>
                <a:gd name="T53" fmla="*/ 2147483647 h 234"/>
                <a:gd name="T54" fmla="*/ 2147483647 w 264"/>
                <a:gd name="T55" fmla="*/ 2147483647 h 234"/>
                <a:gd name="T56" fmla="*/ 2147483647 w 264"/>
                <a:gd name="T57" fmla="*/ 2147483647 h 234"/>
                <a:gd name="T58" fmla="*/ 2147483647 w 264"/>
                <a:gd name="T59" fmla="*/ 2147483647 h 234"/>
                <a:gd name="T60" fmla="*/ 2147483647 w 264"/>
                <a:gd name="T61" fmla="*/ 2147483647 h 234"/>
                <a:gd name="T62" fmla="*/ 2147483647 w 264"/>
                <a:gd name="T63" fmla="*/ 2147483647 h 234"/>
                <a:gd name="T64" fmla="*/ 2147483647 w 264"/>
                <a:gd name="T65" fmla="*/ 2147483647 h 234"/>
                <a:gd name="T66" fmla="*/ 2147483647 w 264"/>
                <a:gd name="T67" fmla="*/ 2147483647 h 234"/>
                <a:gd name="T68" fmla="*/ 2147483647 w 264"/>
                <a:gd name="T69" fmla="*/ 2147483647 h 234"/>
                <a:gd name="T70" fmla="*/ 2147483647 w 264"/>
                <a:gd name="T71" fmla="*/ 2147483647 h 234"/>
                <a:gd name="T72" fmla="*/ 2147483647 w 264"/>
                <a:gd name="T73" fmla="*/ 2147483647 h 234"/>
                <a:gd name="T74" fmla="*/ 2147483647 w 264"/>
                <a:gd name="T75" fmla="*/ 2147483647 h 234"/>
                <a:gd name="T76" fmla="*/ 2147483647 w 264"/>
                <a:gd name="T77" fmla="*/ 2147483647 h 234"/>
                <a:gd name="T78" fmla="*/ 2147483647 w 264"/>
                <a:gd name="T79" fmla="*/ 2147483647 h 234"/>
                <a:gd name="T80" fmla="*/ 2147483647 w 264"/>
                <a:gd name="T81" fmla="*/ 2147483647 h 234"/>
                <a:gd name="T82" fmla="*/ 2147483647 w 264"/>
                <a:gd name="T83" fmla="*/ 2147483647 h 234"/>
                <a:gd name="T84" fmla="*/ 2147483647 w 264"/>
                <a:gd name="T85" fmla="*/ 2147483647 h 234"/>
                <a:gd name="T86" fmla="*/ 2147483647 w 264"/>
                <a:gd name="T87" fmla="*/ 2147483647 h 234"/>
                <a:gd name="T88" fmla="*/ 2147483647 w 264"/>
                <a:gd name="T89" fmla="*/ 2147483647 h 234"/>
                <a:gd name="T90" fmla="*/ 2147483647 w 264"/>
                <a:gd name="T91" fmla="*/ 2147483647 h 234"/>
                <a:gd name="T92" fmla="*/ 2147483647 w 264"/>
                <a:gd name="T93" fmla="*/ 2147483647 h 234"/>
                <a:gd name="T94" fmla="*/ 2147483647 w 264"/>
                <a:gd name="T95" fmla="*/ 2147483647 h 234"/>
                <a:gd name="T96" fmla="*/ 2147483647 w 264"/>
                <a:gd name="T97" fmla="*/ 2147483647 h 234"/>
                <a:gd name="T98" fmla="*/ 2147483647 w 264"/>
                <a:gd name="T99" fmla="*/ 2147483647 h 234"/>
                <a:gd name="T100" fmla="*/ 2147483647 w 264"/>
                <a:gd name="T101" fmla="*/ 2147483647 h 234"/>
                <a:gd name="T102" fmla="*/ 2147483647 w 264"/>
                <a:gd name="T103" fmla="*/ 2147483647 h 234"/>
                <a:gd name="T104" fmla="*/ 2147483647 w 264"/>
                <a:gd name="T105" fmla="*/ 2147483647 h 234"/>
                <a:gd name="T106" fmla="*/ 2147483647 w 264"/>
                <a:gd name="T107" fmla="*/ 2147483647 h 234"/>
                <a:gd name="T108" fmla="*/ 2147483647 w 264"/>
                <a:gd name="T109" fmla="*/ 2147483647 h 234"/>
                <a:gd name="T110" fmla="*/ 2147483647 w 264"/>
                <a:gd name="T111" fmla="*/ 2147483647 h 234"/>
                <a:gd name="T112" fmla="*/ 2147483647 w 264"/>
                <a:gd name="T113" fmla="*/ 2147483647 h 234"/>
                <a:gd name="T114" fmla="*/ 2147483647 w 264"/>
                <a:gd name="T115" fmla="*/ 2147483647 h 234"/>
                <a:gd name="T116" fmla="*/ 2147483647 w 264"/>
                <a:gd name="T117" fmla="*/ 2147483647 h 234"/>
                <a:gd name="T118" fmla="*/ 2147483647 w 264"/>
                <a:gd name="T119" fmla="*/ 2147483647 h 234"/>
                <a:gd name="T120" fmla="*/ 2147483647 w 264"/>
                <a:gd name="T121" fmla="*/ 2147483647 h 234"/>
                <a:gd name="T122" fmla="*/ 2147483647 w 264"/>
                <a:gd name="T123" fmla="*/ 2147483647 h 234"/>
                <a:gd name="T124" fmla="*/ 2147483647 w 264"/>
                <a:gd name="T125" fmla="*/ 2147483647 h 23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4"/>
                <a:gd name="T190" fmla="*/ 0 h 234"/>
                <a:gd name="T191" fmla="*/ 264 w 264"/>
                <a:gd name="T192" fmla="*/ 234 h 23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4" h="234">
                  <a:moveTo>
                    <a:pt x="246" y="78"/>
                  </a:moveTo>
                  <a:lnTo>
                    <a:pt x="228" y="78"/>
                  </a:lnTo>
                  <a:lnTo>
                    <a:pt x="228" y="60"/>
                  </a:lnTo>
                  <a:lnTo>
                    <a:pt x="246" y="42"/>
                  </a:lnTo>
                  <a:lnTo>
                    <a:pt x="246" y="30"/>
                  </a:lnTo>
                  <a:lnTo>
                    <a:pt x="234" y="30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6" y="30"/>
                  </a:lnTo>
                  <a:lnTo>
                    <a:pt x="204" y="30"/>
                  </a:lnTo>
                  <a:lnTo>
                    <a:pt x="192" y="12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120" y="6"/>
                  </a:lnTo>
                  <a:lnTo>
                    <a:pt x="108" y="12"/>
                  </a:lnTo>
                  <a:lnTo>
                    <a:pt x="90" y="6"/>
                  </a:lnTo>
                  <a:lnTo>
                    <a:pt x="66" y="6"/>
                  </a:lnTo>
                  <a:lnTo>
                    <a:pt x="42" y="12"/>
                  </a:lnTo>
                  <a:lnTo>
                    <a:pt x="30" y="6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12" y="42"/>
                  </a:lnTo>
                  <a:lnTo>
                    <a:pt x="30" y="48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2" y="66"/>
                  </a:lnTo>
                  <a:lnTo>
                    <a:pt x="42" y="84"/>
                  </a:lnTo>
                  <a:lnTo>
                    <a:pt x="60" y="90"/>
                  </a:lnTo>
                  <a:lnTo>
                    <a:pt x="72" y="120"/>
                  </a:lnTo>
                  <a:lnTo>
                    <a:pt x="84" y="132"/>
                  </a:lnTo>
                  <a:lnTo>
                    <a:pt x="96" y="138"/>
                  </a:lnTo>
                  <a:lnTo>
                    <a:pt x="114" y="150"/>
                  </a:lnTo>
                  <a:lnTo>
                    <a:pt x="126" y="156"/>
                  </a:lnTo>
                  <a:lnTo>
                    <a:pt x="132" y="168"/>
                  </a:lnTo>
                  <a:lnTo>
                    <a:pt x="132" y="174"/>
                  </a:lnTo>
                  <a:lnTo>
                    <a:pt x="126" y="180"/>
                  </a:lnTo>
                  <a:lnTo>
                    <a:pt x="138" y="180"/>
                  </a:lnTo>
                  <a:lnTo>
                    <a:pt x="156" y="198"/>
                  </a:lnTo>
                  <a:lnTo>
                    <a:pt x="162" y="210"/>
                  </a:lnTo>
                  <a:lnTo>
                    <a:pt x="174" y="216"/>
                  </a:lnTo>
                  <a:lnTo>
                    <a:pt x="192" y="234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92" y="198"/>
                  </a:lnTo>
                  <a:lnTo>
                    <a:pt x="186" y="192"/>
                  </a:lnTo>
                  <a:lnTo>
                    <a:pt x="186" y="186"/>
                  </a:lnTo>
                  <a:lnTo>
                    <a:pt x="192" y="180"/>
                  </a:lnTo>
                  <a:lnTo>
                    <a:pt x="198" y="180"/>
                  </a:lnTo>
                  <a:lnTo>
                    <a:pt x="204" y="168"/>
                  </a:lnTo>
                  <a:lnTo>
                    <a:pt x="204" y="162"/>
                  </a:lnTo>
                  <a:lnTo>
                    <a:pt x="210" y="156"/>
                  </a:lnTo>
                  <a:lnTo>
                    <a:pt x="228" y="156"/>
                  </a:lnTo>
                  <a:lnTo>
                    <a:pt x="228" y="132"/>
                  </a:lnTo>
                  <a:lnTo>
                    <a:pt x="258" y="132"/>
                  </a:lnTo>
                  <a:lnTo>
                    <a:pt x="258" y="126"/>
                  </a:lnTo>
                  <a:lnTo>
                    <a:pt x="252" y="114"/>
                  </a:lnTo>
                  <a:lnTo>
                    <a:pt x="240" y="102"/>
                  </a:lnTo>
                  <a:lnTo>
                    <a:pt x="264" y="96"/>
                  </a:lnTo>
                  <a:lnTo>
                    <a:pt x="258" y="84"/>
                  </a:lnTo>
                  <a:lnTo>
                    <a:pt x="252" y="78"/>
                  </a:lnTo>
                  <a:lnTo>
                    <a:pt x="246" y="7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4" name="Bolivia" descr="© INSCALE GmbH, 05.05.2010&#10;http://www.presentationload.com/">
              <a:extLst>
                <a:ext uri="{FF2B5EF4-FFF2-40B4-BE49-F238E27FC236}">
                  <a16:creationId xmlns:a16="http://schemas.microsoft.com/office/drawing/2014/main" id="{91691075-FD95-4455-A0CC-D98309A5DE16}"/>
                </a:ext>
              </a:extLst>
            </p:cNvPr>
            <p:cNvSpPr>
              <a:spLocks/>
            </p:cNvSpPr>
            <p:nvPr/>
          </p:nvSpPr>
          <p:spPr bwMode="gray">
            <a:xfrm>
              <a:off x="2369085" y="3514955"/>
              <a:ext cx="337980" cy="401725"/>
            </a:xfrm>
            <a:custGeom>
              <a:avLst/>
              <a:gdLst>
                <a:gd name="T0" fmla="*/ 2147483647 w 894"/>
                <a:gd name="T1" fmla="*/ 2147483647 h 1056"/>
                <a:gd name="T2" fmla="*/ 2147483647 w 894"/>
                <a:gd name="T3" fmla="*/ 2147483647 h 1056"/>
                <a:gd name="T4" fmla="*/ 2147483647 w 894"/>
                <a:gd name="T5" fmla="*/ 2147483647 h 1056"/>
                <a:gd name="T6" fmla="*/ 2147483647 w 894"/>
                <a:gd name="T7" fmla="*/ 2147483647 h 1056"/>
                <a:gd name="T8" fmla="*/ 2147483647 w 894"/>
                <a:gd name="T9" fmla="*/ 2147483647 h 1056"/>
                <a:gd name="T10" fmla="*/ 2147483647 w 894"/>
                <a:gd name="T11" fmla="*/ 2147483647 h 1056"/>
                <a:gd name="T12" fmla="*/ 2147483647 w 894"/>
                <a:gd name="T13" fmla="*/ 2147483647 h 1056"/>
                <a:gd name="T14" fmla="*/ 2147483647 w 894"/>
                <a:gd name="T15" fmla="*/ 2147483647 h 1056"/>
                <a:gd name="T16" fmla="*/ 2147483647 w 894"/>
                <a:gd name="T17" fmla="*/ 2147483647 h 1056"/>
                <a:gd name="T18" fmla="*/ 2147483647 w 894"/>
                <a:gd name="T19" fmla="*/ 2147483647 h 1056"/>
                <a:gd name="T20" fmla="*/ 2147483647 w 894"/>
                <a:gd name="T21" fmla="*/ 2147483647 h 1056"/>
                <a:gd name="T22" fmla="*/ 2147483647 w 894"/>
                <a:gd name="T23" fmla="*/ 2147483647 h 1056"/>
                <a:gd name="T24" fmla="*/ 2147483647 w 894"/>
                <a:gd name="T25" fmla="*/ 2147483647 h 1056"/>
                <a:gd name="T26" fmla="*/ 2147483647 w 894"/>
                <a:gd name="T27" fmla="*/ 2147483647 h 1056"/>
                <a:gd name="T28" fmla="*/ 2147483647 w 894"/>
                <a:gd name="T29" fmla="*/ 2147483647 h 1056"/>
                <a:gd name="T30" fmla="*/ 2147483647 w 894"/>
                <a:gd name="T31" fmla="*/ 2147483647 h 1056"/>
                <a:gd name="T32" fmla="*/ 2147483647 w 894"/>
                <a:gd name="T33" fmla="*/ 2147483647 h 1056"/>
                <a:gd name="T34" fmla="*/ 2147483647 w 894"/>
                <a:gd name="T35" fmla="*/ 2147483647 h 1056"/>
                <a:gd name="T36" fmla="*/ 2147483647 w 894"/>
                <a:gd name="T37" fmla="*/ 2147483647 h 1056"/>
                <a:gd name="T38" fmla="*/ 2147483647 w 894"/>
                <a:gd name="T39" fmla="*/ 2147483647 h 1056"/>
                <a:gd name="T40" fmla="*/ 2147483647 w 894"/>
                <a:gd name="T41" fmla="*/ 2147483647 h 1056"/>
                <a:gd name="T42" fmla="*/ 2147483647 w 894"/>
                <a:gd name="T43" fmla="*/ 2147483647 h 1056"/>
                <a:gd name="T44" fmla="*/ 2147483647 w 894"/>
                <a:gd name="T45" fmla="*/ 2147483647 h 1056"/>
                <a:gd name="T46" fmla="*/ 2147483647 w 894"/>
                <a:gd name="T47" fmla="*/ 2147483647 h 1056"/>
                <a:gd name="T48" fmla="*/ 0 w 894"/>
                <a:gd name="T49" fmla="*/ 2147483647 h 1056"/>
                <a:gd name="T50" fmla="*/ 2147483647 w 894"/>
                <a:gd name="T51" fmla="*/ 2147483647 h 1056"/>
                <a:gd name="T52" fmla="*/ 2147483647 w 894"/>
                <a:gd name="T53" fmla="*/ 2147483647 h 1056"/>
                <a:gd name="T54" fmla="*/ 2147483647 w 894"/>
                <a:gd name="T55" fmla="*/ 2147483647 h 1056"/>
                <a:gd name="T56" fmla="*/ 2147483647 w 894"/>
                <a:gd name="T57" fmla="*/ 2147483647 h 1056"/>
                <a:gd name="T58" fmla="*/ 2147483647 w 894"/>
                <a:gd name="T59" fmla="*/ 2147483647 h 1056"/>
                <a:gd name="T60" fmla="*/ 2147483647 w 894"/>
                <a:gd name="T61" fmla="*/ 2147483647 h 1056"/>
                <a:gd name="T62" fmla="*/ 2147483647 w 894"/>
                <a:gd name="T63" fmla="*/ 2147483647 h 1056"/>
                <a:gd name="T64" fmla="*/ 2147483647 w 894"/>
                <a:gd name="T65" fmla="*/ 2147483647 h 1056"/>
                <a:gd name="T66" fmla="*/ 2147483647 w 894"/>
                <a:gd name="T67" fmla="*/ 2147483647 h 1056"/>
                <a:gd name="T68" fmla="*/ 2147483647 w 894"/>
                <a:gd name="T69" fmla="*/ 2147483647 h 1056"/>
                <a:gd name="T70" fmla="*/ 2147483647 w 894"/>
                <a:gd name="T71" fmla="*/ 2147483647 h 1056"/>
                <a:gd name="T72" fmla="*/ 2147483647 w 894"/>
                <a:gd name="T73" fmla="*/ 2147483647 h 1056"/>
                <a:gd name="T74" fmla="*/ 2147483647 w 894"/>
                <a:gd name="T75" fmla="*/ 2147483647 h 1056"/>
                <a:gd name="T76" fmla="*/ 2147483647 w 894"/>
                <a:gd name="T77" fmla="*/ 2147483647 h 1056"/>
                <a:gd name="T78" fmla="*/ 2147483647 w 894"/>
                <a:gd name="T79" fmla="*/ 2147483647 h 1056"/>
                <a:gd name="T80" fmla="*/ 2147483647 w 894"/>
                <a:gd name="T81" fmla="*/ 2147483647 h 1056"/>
                <a:gd name="T82" fmla="*/ 2147483647 w 894"/>
                <a:gd name="T83" fmla="*/ 2147483647 h 1056"/>
                <a:gd name="T84" fmla="*/ 2147483647 w 894"/>
                <a:gd name="T85" fmla="*/ 2147483647 h 1056"/>
                <a:gd name="T86" fmla="*/ 2147483647 w 894"/>
                <a:gd name="T87" fmla="*/ 2147483647 h 1056"/>
                <a:gd name="T88" fmla="*/ 2147483647 w 894"/>
                <a:gd name="T89" fmla="*/ 2147483647 h 1056"/>
                <a:gd name="T90" fmla="*/ 2147483647 w 894"/>
                <a:gd name="T91" fmla="*/ 2147483647 h 1056"/>
                <a:gd name="T92" fmla="*/ 2147483647 w 894"/>
                <a:gd name="T93" fmla="*/ 2147483647 h 1056"/>
                <a:gd name="T94" fmla="*/ 2147483647 w 894"/>
                <a:gd name="T95" fmla="*/ 2147483647 h 1056"/>
                <a:gd name="T96" fmla="*/ 2147483647 w 894"/>
                <a:gd name="T97" fmla="*/ 2147483647 h 1056"/>
                <a:gd name="T98" fmla="*/ 2147483647 w 894"/>
                <a:gd name="T99" fmla="*/ 2147483647 h 1056"/>
                <a:gd name="T100" fmla="*/ 2147483647 w 894"/>
                <a:gd name="T101" fmla="*/ 2147483647 h 105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94"/>
                <a:gd name="T154" fmla="*/ 0 h 1056"/>
                <a:gd name="T155" fmla="*/ 894 w 894"/>
                <a:gd name="T156" fmla="*/ 1056 h 105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94" h="1056">
                  <a:moveTo>
                    <a:pt x="882" y="744"/>
                  </a:moveTo>
                  <a:lnTo>
                    <a:pt x="882" y="738"/>
                  </a:lnTo>
                  <a:lnTo>
                    <a:pt x="888" y="732"/>
                  </a:lnTo>
                  <a:lnTo>
                    <a:pt x="888" y="708"/>
                  </a:lnTo>
                  <a:lnTo>
                    <a:pt x="894" y="696"/>
                  </a:lnTo>
                  <a:lnTo>
                    <a:pt x="894" y="684"/>
                  </a:lnTo>
                  <a:lnTo>
                    <a:pt x="882" y="648"/>
                  </a:lnTo>
                  <a:lnTo>
                    <a:pt x="876" y="636"/>
                  </a:lnTo>
                  <a:lnTo>
                    <a:pt x="864" y="624"/>
                  </a:lnTo>
                  <a:lnTo>
                    <a:pt x="840" y="612"/>
                  </a:lnTo>
                  <a:lnTo>
                    <a:pt x="834" y="606"/>
                  </a:lnTo>
                  <a:lnTo>
                    <a:pt x="822" y="600"/>
                  </a:lnTo>
                  <a:lnTo>
                    <a:pt x="816" y="588"/>
                  </a:lnTo>
                  <a:lnTo>
                    <a:pt x="816" y="576"/>
                  </a:lnTo>
                  <a:lnTo>
                    <a:pt x="822" y="558"/>
                  </a:lnTo>
                  <a:lnTo>
                    <a:pt x="822" y="546"/>
                  </a:lnTo>
                  <a:lnTo>
                    <a:pt x="828" y="540"/>
                  </a:lnTo>
                  <a:lnTo>
                    <a:pt x="828" y="534"/>
                  </a:lnTo>
                  <a:lnTo>
                    <a:pt x="768" y="534"/>
                  </a:lnTo>
                  <a:lnTo>
                    <a:pt x="720" y="528"/>
                  </a:lnTo>
                  <a:lnTo>
                    <a:pt x="690" y="522"/>
                  </a:lnTo>
                  <a:lnTo>
                    <a:pt x="684" y="516"/>
                  </a:lnTo>
                  <a:lnTo>
                    <a:pt x="684" y="474"/>
                  </a:lnTo>
                  <a:lnTo>
                    <a:pt x="690" y="462"/>
                  </a:lnTo>
                  <a:lnTo>
                    <a:pt x="684" y="456"/>
                  </a:lnTo>
                  <a:lnTo>
                    <a:pt x="672" y="450"/>
                  </a:lnTo>
                  <a:lnTo>
                    <a:pt x="666" y="438"/>
                  </a:lnTo>
                  <a:lnTo>
                    <a:pt x="660" y="432"/>
                  </a:lnTo>
                  <a:lnTo>
                    <a:pt x="660" y="426"/>
                  </a:lnTo>
                  <a:lnTo>
                    <a:pt x="678" y="426"/>
                  </a:lnTo>
                  <a:lnTo>
                    <a:pt x="678" y="396"/>
                  </a:lnTo>
                  <a:lnTo>
                    <a:pt x="672" y="384"/>
                  </a:lnTo>
                  <a:lnTo>
                    <a:pt x="666" y="378"/>
                  </a:lnTo>
                  <a:lnTo>
                    <a:pt x="660" y="366"/>
                  </a:lnTo>
                  <a:lnTo>
                    <a:pt x="660" y="336"/>
                  </a:lnTo>
                  <a:lnTo>
                    <a:pt x="654" y="330"/>
                  </a:lnTo>
                  <a:lnTo>
                    <a:pt x="648" y="318"/>
                  </a:lnTo>
                  <a:lnTo>
                    <a:pt x="624" y="306"/>
                  </a:lnTo>
                  <a:lnTo>
                    <a:pt x="564" y="306"/>
                  </a:lnTo>
                  <a:lnTo>
                    <a:pt x="558" y="300"/>
                  </a:lnTo>
                  <a:lnTo>
                    <a:pt x="546" y="294"/>
                  </a:lnTo>
                  <a:lnTo>
                    <a:pt x="534" y="282"/>
                  </a:lnTo>
                  <a:lnTo>
                    <a:pt x="534" y="276"/>
                  </a:lnTo>
                  <a:lnTo>
                    <a:pt x="510" y="276"/>
                  </a:lnTo>
                  <a:lnTo>
                    <a:pt x="498" y="270"/>
                  </a:lnTo>
                  <a:lnTo>
                    <a:pt x="486" y="258"/>
                  </a:lnTo>
                  <a:lnTo>
                    <a:pt x="474" y="252"/>
                  </a:lnTo>
                  <a:lnTo>
                    <a:pt x="468" y="240"/>
                  </a:lnTo>
                  <a:lnTo>
                    <a:pt x="468" y="234"/>
                  </a:lnTo>
                  <a:lnTo>
                    <a:pt x="456" y="234"/>
                  </a:lnTo>
                  <a:lnTo>
                    <a:pt x="450" y="240"/>
                  </a:lnTo>
                  <a:lnTo>
                    <a:pt x="438" y="240"/>
                  </a:lnTo>
                  <a:lnTo>
                    <a:pt x="426" y="234"/>
                  </a:lnTo>
                  <a:lnTo>
                    <a:pt x="420" y="222"/>
                  </a:lnTo>
                  <a:lnTo>
                    <a:pt x="414" y="228"/>
                  </a:lnTo>
                  <a:lnTo>
                    <a:pt x="384" y="228"/>
                  </a:lnTo>
                  <a:lnTo>
                    <a:pt x="372" y="222"/>
                  </a:lnTo>
                  <a:lnTo>
                    <a:pt x="366" y="216"/>
                  </a:lnTo>
                  <a:lnTo>
                    <a:pt x="366" y="210"/>
                  </a:lnTo>
                  <a:lnTo>
                    <a:pt x="360" y="198"/>
                  </a:lnTo>
                  <a:lnTo>
                    <a:pt x="360" y="192"/>
                  </a:lnTo>
                  <a:lnTo>
                    <a:pt x="354" y="186"/>
                  </a:lnTo>
                  <a:lnTo>
                    <a:pt x="330" y="186"/>
                  </a:lnTo>
                  <a:lnTo>
                    <a:pt x="324" y="156"/>
                  </a:lnTo>
                  <a:lnTo>
                    <a:pt x="318" y="150"/>
                  </a:lnTo>
                  <a:lnTo>
                    <a:pt x="306" y="144"/>
                  </a:lnTo>
                  <a:lnTo>
                    <a:pt x="294" y="132"/>
                  </a:lnTo>
                  <a:lnTo>
                    <a:pt x="294" y="120"/>
                  </a:lnTo>
                  <a:lnTo>
                    <a:pt x="300" y="114"/>
                  </a:lnTo>
                  <a:lnTo>
                    <a:pt x="300" y="96"/>
                  </a:lnTo>
                  <a:lnTo>
                    <a:pt x="294" y="84"/>
                  </a:lnTo>
                  <a:lnTo>
                    <a:pt x="288" y="78"/>
                  </a:lnTo>
                  <a:lnTo>
                    <a:pt x="288" y="48"/>
                  </a:lnTo>
                  <a:lnTo>
                    <a:pt x="294" y="42"/>
                  </a:lnTo>
                  <a:lnTo>
                    <a:pt x="294" y="36"/>
                  </a:lnTo>
                  <a:lnTo>
                    <a:pt x="300" y="30"/>
                  </a:lnTo>
                  <a:lnTo>
                    <a:pt x="300" y="0"/>
                  </a:lnTo>
                  <a:lnTo>
                    <a:pt x="288" y="0"/>
                  </a:lnTo>
                  <a:lnTo>
                    <a:pt x="276" y="6"/>
                  </a:lnTo>
                  <a:lnTo>
                    <a:pt x="276" y="12"/>
                  </a:lnTo>
                  <a:lnTo>
                    <a:pt x="270" y="12"/>
                  </a:lnTo>
                  <a:lnTo>
                    <a:pt x="258" y="0"/>
                  </a:lnTo>
                  <a:lnTo>
                    <a:pt x="246" y="12"/>
                  </a:lnTo>
                  <a:lnTo>
                    <a:pt x="210" y="12"/>
                  </a:lnTo>
                  <a:lnTo>
                    <a:pt x="198" y="18"/>
                  </a:lnTo>
                  <a:lnTo>
                    <a:pt x="192" y="24"/>
                  </a:lnTo>
                  <a:lnTo>
                    <a:pt x="186" y="36"/>
                  </a:lnTo>
                  <a:lnTo>
                    <a:pt x="180" y="42"/>
                  </a:lnTo>
                  <a:lnTo>
                    <a:pt x="180" y="48"/>
                  </a:lnTo>
                  <a:lnTo>
                    <a:pt x="144" y="48"/>
                  </a:lnTo>
                  <a:lnTo>
                    <a:pt x="138" y="78"/>
                  </a:lnTo>
                  <a:lnTo>
                    <a:pt x="102" y="78"/>
                  </a:lnTo>
                  <a:lnTo>
                    <a:pt x="90" y="96"/>
                  </a:lnTo>
                  <a:lnTo>
                    <a:pt x="84" y="102"/>
                  </a:lnTo>
                  <a:lnTo>
                    <a:pt x="60" y="114"/>
                  </a:lnTo>
                  <a:lnTo>
                    <a:pt x="42" y="114"/>
                  </a:lnTo>
                  <a:lnTo>
                    <a:pt x="42" y="108"/>
                  </a:lnTo>
                  <a:lnTo>
                    <a:pt x="36" y="102"/>
                  </a:lnTo>
                  <a:lnTo>
                    <a:pt x="12" y="102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" y="132"/>
                  </a:lnTo>
                  <a:lnTo>
                    <a:pt x="18" y="144"/>
                  </a:lnTo>
                  <a:lnTo>
                    <a:pt x="30" y="162"/>
                  </a:lnTo>
                  <a:lnTo>
                    <a:pt x="42" y="174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66" y="228"/>
                  </a:lnTo>
                  <a:lnTo>
                    <a:pt x="60" y="234"/>
                  </a:lnTo>
                  <a:lnTo>
                    <a:pt x="54" y="246"/>
                  </a:lnTo>
                  <a:lnTo>
                    <a:pt x="48" y="252"/>
                  </a:lnTo>
                  <a:lnTo>
                    <a:pt x="60" y="300"/>
                  </a:lnTo>
                  <a:lnTo>
                    <a:pt x="42" y="330"/>
                  </a:lnTo>
                  <a:lnTo>
                    <a:pt x="48" y="330"/>
                  </a:lnTo>
                  <a:lnTo>
                    <a:pt x="60" y="342"/>
                  </a:lnTo>
                  <a:lnTo>
                    <a:pt x="66" y="354"/>
                  </a:lnTo>
                  <a:lnTo>
                    <a:pt x="66" y="360"/>
                  </a:lnTo>
                  <a:lnTo>
                    <a:pt x="60" y="372"/>
                  </a:lnTo>
                  <a:lnTo>
                    <a:pt x="48" y="384"/>
                  </a:lnTo>
                  <a:lnTo>
                    <a:pt x="36" y="408"/>
                  </a:lnTo>
                  <a:lnTo>
                    <a:pt x="42" y="426"/>
                  </a:lnTo>
                  <a:lnTo>
                    <a:pt x="48" y="438"/>
                  </a:lnTo>
                  <a:lnTo>
                    <a:pt x="54" y="444"/>
                  </a:lnTo>
                  <a:lnTo>
                    <a:pt x="54" y="450"/>
                  </a:lnTo>
                  <a:lnTo>
                    <a:pt x="42" y="468"/>
                  </a:lnTo>
                  <a:lnTo>
                    <a:pt x="54" y="480"/>
                  </a:lnTo>
                  <a:lnTo>
                    <a:pt x="78" y="498"/>
                  </a:lnTo>
                  <a:lnTo>
                    <a:pt x="78" y="516"/>
                  </a:lnTo>
                  <a:lnTo>
                    <a:pt x="102" y="528"/>
                  </a:lnTo>
                  <a:lnTo>
                    <a:pt x="90" y="558"/>
                  </a:lnTo>
                  <a:lnTo>
                    <a:pt x="78" y="546"/>
                  </a:lnTo>
                  <a:lnTo>
                    <a:pt x="78" y="558"/>
                  </a:lnTo>
                  <a:lnTo>
                    <a:pt x="66" y="582"/>
                  </a:lnTo>
                  <a:lnTo>
                    <a:pt x="54" y="588"/>
                  </a:lnTo>
                  <a:lnTo>
                    <a:pt x="36" y="606"/>
                  </a:lnTo>
                  <a:lnTo>
                    <a:pt x="48" y="630"/>
                  </a:lnTo>
                  <a:lnTo>
                    <a:pt x="42" y="636"/>
                  </a:lnTo>
                  <a:lnTo>
                    <a:pt x="60" y="666"/>
                  </a:lnTo>
                  <a:lnTo>
                    <a:pt x="84" y="666"/>
                  </a:lnTo>
                  <a:lnTo>
                    <a:pt x="96" y="744"/>
                  </a:lnTo>
                  <a:lnTo>
                    <a:pt x="108" y="750"/>
                  </a:lnTo>
                  <a:lnTo>
                    <a:pt x="114" y="750"/>
                  </a:lnTo>
                  <a:lnTo>
                    <a:pt x="138" y="762"/>
                  </a:lnTo>
                  <a:lnTo>
                    <a:pt x="144" y="774"/>
                  </a:lnTo>
                  <a:lnTo>
                    <a:pt x="144" y="780"/>
                  </a:lnTo>
                  <a:lnTo>
                    <a:pt x="138" y="792"/>
                  </a:lnTo>
                  <a:lnTo>
                    <a:pt x="126" y="804"/>
                  </a:lnTo>
                  <a:lnTo>
                    <a:pt x="144" y="822"/>
                  </a:lnTo>
                  <a:lnTo>
                    <a:pt x="138" y="828"/>
                  </a:lnTo>
                  <a:lnTo>
                    <a:pt x="132" y="840"/>
                  </a:lnTo>
                  <a:lnTo>
                    <a:pt x="126" y="846"/>
                  </a:lnTo>
                  <a:lnTo>
                    <a:pt x="126" y="858"/>
                  </a:lnTo>
                  <a:lnTo>
                    <a:pt x="132" y="870"/>
                  </a:lnTo>
                  <a:lnTo>
                    <a:pt x="138" y="876"/>
                  </a:lnTo>
                  <a:lnTo>
                    <a:pt x="138" y="900"/>
                  </a:lnTo>
                  <a:lnTo>
                    <a:pt x="144" y="900"/>
                  </a:lnTo>
                  <a:lnTo>
                    <a:pt x="150" y="906"/>
                  </a:lnTo>
                  <a:lnTo>
                    <a:pt x="162" y="912"/>
                  </a:lnTo>
                  <a:lnTo>
                    <a:pt x="168" y="918"/>
                  </a:lnTo>
                  <a:lnTo>
                    <a:pt x="180" y="924"/>
                  </a:lnTo>
                  <a:lnTo>
                    <a:pt x="186" y="930"/>
                  </a:lnTo>
                  <a:lnTo>
                    <a:pt x="186" y="996"/>
                  </a:lnTo>
                  <a:lnTo>
                    <a:pt x="210" y="1020"/>
                  </a:lnTo>
                  <a:lnTo>
                    <a:pt x="210" y="1044"/>
                  </a:lnTo>
                  <a:lnTo>
                    <a:pt x="216" y="1056"/>
                  </a:lnTo>
                  <a:lnTo>
                    <a:pt x="270" y="1056"/>
                  </a:lnTo>
                  <a:lnTo>
                    <a:pt x="270" y="1026"/>
                  </a:lnTo>
                  <a:lnTo>
                    <a:pt x="282" y="1026"/>
                  </a:lnTo>
                  <a:lnTo>
                    <a:pt x="282" y="1008"/>
                  </a:lnTo>
                  <a:lnTo>
                    <a:pt x="306" y="1002"/>
                  </a:lnTo>
                  <a:lnTo>
                    <a:pt x="318" y="978"/>
                  </a:lnTo>
                  <a:lnTo>
                    <a:pt x="324" y="984"/>
                  </a:lnTo>
                  <a:lnTo>
                    <a:pt x="348" y="996"/>
                  </a:lnTo>
                  <a:lnTo>
                    <a:pt x="360" y="996"/>
                  </a:lnTo>
                  <a:lnTo>
                    <a:pt x="378" y="1002"/>
                  </a:lnTo>
                  <a:lnTo>
                    <a:pt x="432" y="1002"/>
                  </a:lnTo>
                  <a:lnTo>
                    <a:pt x="462" y="1050"/>
                  </a:lnTo>
                  <a:lnTo>
                    <a:pt x="474" y="996"/>
                  </a:lnTo>
                  <a:lnTo>
                    <a:pt x="546" y="990"/>
                  </a:lnTo>
                  <a:lnTo>
                    <a:pt x="582" y="1014"/>
                  </a:lnTo>
                  <a:lnTo>
                    <a:pt x="582" y="996"/>
                  </a:lnTo>
                  <a:lnTo>
                    <a:pt x="594" y="924"/>
                  </a:lnTo>
                  <a:lnTo>
                    <a:pt x="594" y="900"/>
                  </a:lnTo>
                  <a:lnTo>
                    <a:pt x="588" y="894"/>
                  </a:lnTo>
                  <a:lnTo>
                    <a:pt x="588" y="888"/>
                  </a:lnTo>
                  <a:lnTo>
                    <a:pt x="576" y="864"/>
                  </a:lnTo>
                  <a:lnTo>
                    <a:pt x="576" y="852"/>
                  </a:lnTo>
                  <a:lnTo>
                    <a:pt x="582" y="846"/>
                  </a:lnTo>
                  <a:lnTo>
                    <a:pt x="594" y="840"/>
                  </a:lnTo>
                  <a:lnTo>
                    <a:pt x="606" y="828"/>
                  </a:lnTo>
                  <a:lnTo>
                    <a:pt x="612" y="798"/>
                  </a:lnTo>
                  <a:lnTo>
                    <a:pt x="714" y="780"/>
                  </a:lnTo>
                  <a:lnTo>
                    <a:pt x="792" y="768"/>
                  </a:lnTo>
                  <a:lnTo>
                    <a:pt x="846" y="810"/>
                  </a:lnTo>
                  <a:lnTo>
                    <a:pt x="864" y="846"/>
                  </a:lnTo>
                  <a:lnTo>
                    <a:pt x="864" y="840"/>
                  </a:lnTo>
                  <a:lnTo>
                    <a:pt x="870" y="834"/>
                  </a:lnTo>
                  <a:lnTo>
                    <a:pt x="882" y="828"/>
                  </a:lnTo>
                  <a:lnTo>
                    <a:pt x="888" y="822"/>
                  </a:lnTo>
                  <a:lnTo>
                    <a:pt x="876" y="816"/>
                  </a:lnTo>
                  <a:lnTo>
                    <a:pt x="870" y="810"/>
                  </a:lnTo>
                  <a:lnTo>
                    <a:pt x="870" y="786"/>
                  </a:lnTo>
                  <a:lnTo>
                    <a:pt x="876" y="774"/>
                  </a:lnTo>
                  <a:lnTo>
                    <a:pt x="882" y="768"/>
                  </a:lnTo>
                  <a:lnTo>
                    <a:pt x="888" y="756"/>
                  </a:lnTo>
                  <a:lnTo>
                    <a:pt x="882" y="74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5" name="Bhutan" descr="© INSCALE GmbH, 05.05.2010&#10;http://www.presentationload.com/">
              <a:extLst>
                <a:ext uri="{FF2B5EF4-FFF2-40B4-BE49-F238E27FC236}">
                  <a16:creationId xmlns:a16="http://schemas.microsoft.com/office/drawing/2014/main" id="{863C74AC-3E90-4CE3-88DE-30967CEC4B10}"/>
                </a:ext>
              </a:extLst>
            </p:cNvPr>
            <p:cNvSpPr>
              <a:spLocks/>
            </p:cNvSpPr>
            <p:nvPr/>
          </p:nvSpPr>
          <p:spPr bwMode="gray">
            <a:xfrm>
              <a:off x="6562717" y="2352770"/>
              <a:ext cx="88942" cy="50401"/>
            </a:xfrm>
            <a:custGeom>
              <a:avLst/>
              <a:gdLst>
                <a:gd name="T0" fmla="*/ 2147483647 w 234"/>
                <a:gd name="T1" fmla="*/ 2147483647 h 132"/>
                <a:gd name="T2" fmla="*/ 2147483647 w 234"/>
                <a:gd name="T3" fmla="*/ 2147483647 h 132"/>
                <a:gd name="T4" fmla="*/ 2147483647 w 234"/>
                <a:gd name="T5" fmla="*/ 2147483647 h 132"/>
                <a:gd name="T6" fmla="*/ 2147483647 w 234"/>
                <a:gd name="T7" fmla="*/ 2147483647 h 132"/>
                <a:gd name="T8" fmla="*/ 2147483647 w 234"/>
                <a:gd name="T9" fmla="*/ 2147483647 h 132"/>
                <a:gd name="T10" fmla="*/ 2147483647 w 234"/>
                <a:gd name="T11" fmla="*/ 2147483647 h 132"/>
                <a:gd name="T12" fmla="*/ 2147483647 w 234"/>
                <a:gd name="T13" fmla="*/ 2147483647 h 132"/>
                <a:gd name="T14" fmla="*/ 2147483647 w 234"/>
                <a:gd name="T15" fmla="*/ 2147483647 h 132"/>
                <a:gd name="T16" fmla="*/ 2147483647 w 234"/>
                <a:gd name="T17" fmla="*/ 2147483647 h 132"/>
                <a:gd name="T18" fmla="*/ 2147483647 w 234"/>
                <a:gd name="T19" fmla="*/ 2147483647 h 132"/>
                <a:gd name="T20" fmla="*/ 2147483647 w 234"/>
                <a:gd name="T21" fmla="*/ 2147483647 h 132"/>
                <a:gd name="T22" fmla="*/ 2147483647 w 234"/>
                <a:gd name="T23" fmla="*/ 2147483647 h 132"/>
                <a:gd name="T24" fmla="*/ 2147483647 w 234"/>
                <a:gd name="T25" fmla="*/ 2147483647 h 132"/>
                <a:gd name="T26" fmla="*/ 2147483647 w 234"/>
                <a:gd name="T27" fmla="*/ 2147483647 h 132"/>
                <a:gd name="T28" fmla="*/ 2147483647 w 234"/>
                <a:gd name="T29" fmla="*/ 2147483647 h 132"/>
                <a:gd name="T30" fmla="*/ 2147483647 w 234"/>
                <a:gd name="T31" fmla="*/ 2147483647 h 132"/>
                <a:gd name="T32" fmla="*/ 2147483647 w 234"/>
                <a:gd name="T33" fmla="*/ 2147483647 h 132"/>
                <a:gd name="T34" fmla="*/ 2147483647 w 234"/>
                <a:gd name="T35" fmla="*/ 2147483647 h 132"/>
                <a:gd name="T36" fmla="*/ 2147483647 w 234"/>
                <a:gd name="T37" fmla="*/ 2147483647 h 132"/>
                <a:gd name="T38" fmla="*/ 2147483647 w 234"/>
                <a:gd name="T39" fmla="*/ 2147483647 h 132"/>
                <a:gd name="T40" fmla="*/ 2147483647 w 234"/>
                <a:gd name="T41" fmla="*/ 2147483647 h 132"/>
                <a:gd name="T42" fmla="*/ 2147483647 w 234"/>
                <a:gd name="T43" fmla="*/ 2147483647 h 132"/>
                <a:gd name="T44" fmla="*/ 2147483647 w 234"/>
                <a:gd name="T45" fmla="*/ 2147483647 h 132"/>
                <a:gd name="T46" fmla="*/ 2147483647 w 234"/>
                <a:gd name="T47" fmla="*/ 2147483647 h 132"/>
                <a:gd name="T48" fmla="*/ 2147483647 w 234"/>
                <a:gd name="T49" fmla="*/ 2147483647 h 132"/>
                <a:gd name="T50" fmla="*/ 2147483647 w 234"/>
                <a:gd name="T51" fmla="*/ 2147483647 h 132"/>
                <a:gd name="T52" fmla="*/ 2147483647 w 234"/>
                <a:gd name="T53" fmla="*/ 2147483647 h 132"/>
                <a:gd name="T54" fmla="*/ 2147483647 w 234"/>
                <a:gd name="T55" fmla="*/ 2147483647 h 132"/>
                <a:gd name="T56" fmla="*/ 2147483647 w 234"/>
                <a:gd name="T57" fmla="*/ 2147483647 h 132"/>
                <a:gd name="T58" fmla="*/ 2147483647 w 234"/>
                <a:gd name="T59" fmla="*/ 0 h 132"/>
                <a:gd name="T60" fmla="*/ 2147483647 w 234"/>
                <a:gd name="T61" fmla="*/ 0 h 132"/>
                <a:gd name="T62" fmla="*/ 2147483647 w 234"/>
                <a:gd name="T63" fmla="*/ 2147483647 h 132"/>
                <a:gd name="T64" fmla="*/ 2147483647 w 234"/>
                <a:gd name="T65" fmla="*/ 2147483647 h 132"/>
                <a:gd name="T66" fmla="*/ 2147483647 w 234"/>
                <a:gd name="T67" fmla="*/ 2147483647 h 132"/>
                <a:gd name="T68" fmla="*/ 2147483647 w 234"/>
                <a:gd name="T69" fmla="*/ 2147483647 h 132"/>
                <a:gd name="T70" fmla="*/ 2147483647 w 234"/>
                <a:gd name="T71" fmla="*/ 2147483647 h 132"/>
                <a:gd name="T72" fmla="*/ 2147483647 w 234"/>
                <a:gd name="T73" fmla="*/ 2147483647 h 132"/>
                <a:gd name="T74" fmla="*/ 2147483647 w 234"/>
                <a:gd name="T75" fmla="*/ 2147483647 h 132"/>
                <a:gd name="T76" fmla="*/ 0 w 234"/>
                <a:gd name="T77" fmla="*/ 2147483647 h 132"/>
                <a:gd name="T78" fmla="*/ 0 w 234"/>
                <a:gd name="T79" fmla="*/ 2147483647 h 132"/>
                <a:gd name="T80" fmla="*/ 2147483647 w 234"/>
                <a:gd name="T81" fmla="*/ 2147483647 h 132"/>
                <a:gd name="T82" fmla="*/ 2147483647 w 234"/>
                <a:gd name="T83" fmla="*/ 2147483647 h 132"/>
                <a:gd name="T84" fmla="*/ 2147483647 w 234"/>
                <a:gd name="T85" fmla="*/ 2147483647 h 132"/>
                <a:gd name="T86" fmla="*/ 2147483647 w 234"/>
                <a:gd name="T87" fmla="*/ 2147483647 h 132"/>
                <a:gd name="T88" fmla="*/ 2147483647 w 234"/>
                <a:gd name="T89" fmla="*/ 2147483647 h 132"/>
                <a:gd name="T90" fmla="*/ 2147483647 w 234"/>
                <a:gd name="T91" fmla="*/ 2147483647 h 132"/>
                <a:gd name="T92" fmla="*/ 2147483647 w 234"/>
                <a:gd name="T93" fmla="*/ 2147483647 h 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34"/>
                <a:gd name="T142" fmla="*/ 0 h 132"/>
                <a:gd name="T143" fmla="*/ 234 w 234"/>
                <a:gd name="T144" fmla="*/ 132 h 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34" h="132">
                  <a:moveTo>
                    <a:pt x="78" y="132"/>
                  </a:moveTo>
                  <a:lnTo>
                    <a:pt x="90" y="132"/>
                  </a:lnTo>
                  <a:lnTo>
                    <a:pt x="102" y="126"/>
                  </a:lnTo>
                  <a:lnTo>
                    <a:pt x="108" y="120"/>
                  </a:lnTo>
                  <a:lnTo>
                    <a:pt x="126" y="120"/>
                  </a:lnTo>
                  <a:lnTo>
                    <a:pt x="138" y="126"/>
                  </a:lnTo>
                  <a:lnTo>
                    <a:pt x="168" y="126"/>
                  </a:lnTo>
                  <a:lnTo>
                    <a:pt x="180" y="120"/>
                  </a:lnTo>
                  <a:lnTo>
                    <a:pt x="192" y="120"/>
                  </a:lnTo>
                  <a:lnTo>
                    <a:pt x="198" y="126"/>
                  </a:lnTo>
                  <a:lnTo>
                    <a:pt x="210" y="126"/>
                  </a:lnTo>
                  <a:lnTo>
                    <a:pt x="234" y="114"/>
                  </a:lnTo>
                  <a:lnTo>
                    <a:pt x="234" y="108"/>
                  </a:lnTo>
                  <a:lnTo>
                    <a:pt x="222" y="96"/>
                  </a:lnTo>
                  <a:lnTo>
                    <a:pt x="222" y="72"/>
                  </a:lnTo>
                  <a:lnTo>
                    <a:pt x="198" y="72"/>
                  </a:lnTo>
                  <a:lnTo>
                    <a:pt x="192" y="66"/>
                  </a:lnTo>
                  <a:lnTo>
                    <a:pt x="192" y="42"/>
                  </a:lnTo>
                  <a:lnTo>
                    <a:pt x="186" y="30"/>
                  </a:lnTo>
                  <a:lnTo>
                    <a:pt x="174" y="18"/>
                  </a:lnTo>
                  <a:lnTo>
                    <a:pt x="162" y="12"/>
                  </a:lnTo>
                  <a:lnTo>
                    <a:pt x="150" y="12"/>
                  </a:lnTo>
                  <a:lnTo>
                    <a:pt x="138" y="18"/>
                  </a:lnTo>
                  <a:lnTo>
                    <a:pt x="126" y="18"/>
                  </a:lnTo>
                  <a:lnTo>
                    <a:pt x="114" y="24"/>
                  </a:lnTo>
                  <a:lnTo>
                    <a:pt x="108" y="30"/>
                  </a:lnTo>
                  <a:lnTo>
                    <a:pt x="102" y="30"/>
                  </a:lnTo>
                  <a:lnTo>
                    <a:pt x="102" y="6"/>
                  </a:lnTo>
                  <a:lnTo>
                    <a:pt x="78" y="6"/>
                  </a:lnTo>
                  <a:lnTo>
                    <a:pt x="66" y="0"/>
                  </a:lnTo>
                  <a:lnTo>
                    <a:pt x="54" y="0"/>
                  </a:lnTo>
                  <a:lnTo>
                    <a:pt x="48" y="12"/>
                  </a:lnTo>
                  <a:lnTo>
                    <a:pt x="36" y="24"/>
                  </a:lnTo>
                  <a:lnTo>
                    <a:pt x="30" y="36"/>
                  </a:lnTo>
                  <a:lnTo>
                    <a:pt x="18" y="54"/>
                  </a:lnTo>
                  <a:lnTo>
                    <a:pt x="12" y="66"/>
                  </a:lnTo>
                  <a:lnTo>
                    <a:pt x="6" y="72"/>
                  </a:lnTo>
                  <a:lnTo>
                    <a:pt x="6" y="78"/>
                  </a:lnTo>
                  <a:lnTo>
                    <a:pt x="0" y="78"/>
                  </a:lnTo>
                  <a:lnTo>
                    <a:pt x="0" y="90"/>
                  </a:lnTo>
                  <a:lnTo>
                    <a:pt x="18" y="108"/>
                  </a:lnTo>
                  <a:lnTo>
                    <a:pt x="42" y="120"/>
                  </a:lnTo>
                  <a:lnTo>
                    <a:pt x="54" y="120"/>
                  </a:lnTo>
                  <a:lnTo>
                    <a:pt x="54" y="114"/>
                  </a:lnTo>
                  <a:lnTo>
                    <a:pt x="54" y="120"/>
                  </a:lnTo>
                  <a:lnTo>
                    <a:pt x="66" y="132"/>
                  </a:lnTo>
                  <a:lnTo>
                    <a:pt x="78" y="13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6" name="Benin" descr="© INSCALE GmbH, 05.05.2010&#10;http://www.presentationload.com/">
              <a:extLst>
                <a:ext uri="{FF2B5EF4-FFF2-40B4-BE49-F238E27FC236}">
                  <a16:creationId xmlns:a16="http://schemas.microsoft.com/office/drawing/2014/main" id="{F63331BB-52A2-47E1-ACCE-512B64442DF8}"/>
                </a:ext>
              </a:extLst>
            </p:cNvPr>
            <p:cNvSpPr>
              <a:spLocks/>
            </p:cNvSpPr>
            <p:nvPr/>
          </p:nvSpPr>
          <p:spPr bwMode="gray">
            <a:xfrm>
              <a:off x="4256145" y="2840473"/>
              <a:ext cx="84496" cy="188262"/>
            </a:xfrm>
            <a:custGeom>
              <a:avLst/>
              <a:gdLst>
                <a:gd name="T0" fmla="*/ 2147483647 w 222"/>
                <a:gd name="T1" fmla="*/ 2147483647 h 498"/>
                <a:gd name="T2" fmla="*/ 2147483647 w 222"/>
                <a:gd name="T3" fmla="*/ 2147483647 h 498"/>
                <a:gd name="T4" fmla="*/ 2147483647 w 222"/>
                <a:gd name="T5" fmla="*/ 2147483647 h 498"/>
                <a:gd name="T6" fmla="*/ 2147483647 w 222"/>
                <a:gd name="T7" fmla="*/ 2147483647 h 498"/>
                <a:gd name="T8" fmla="*/ 2147483647 w 222"/>
                <a:gd name="T9" fmla="*/ 2147483647 h 498"/>
                <a:gd name="T10" fmla="*/ 2147483647 w 222"/>
                <a:gd name="T11" fmla="*/ 2147483647 h 498"/>
                <a:gd name="T12" fmla="*/ 2147483647 w 222"/>
                <a:gd name="T13" fmla="*/ 2147483647 h 498"/>
                <a:gd name="T14" fmla="*/ 2147483647 w 222"/>
                <a:gd name="T15" fmla="*/ 2147483647 h 498"/>
                <a:gd name="T16" fmla="*/ 2147483647 w 222"/>
                <a:gd name="T17" fmla="*/ 2147483647 h 498"/>
                <a:gd name="T18" fmla="*/ 2147483647 w 222"/>
                <a:gd name="T19" fmla="*/ 2147483647 h 498"/>
                <a:gd name="T20" fmla="*/ 2147483647 w 222"/>
                <a:gd name="T21" fmla="*/ 2147483647 h 498"/>
                <a:gd name="T22" fmla="*/ 2147483647 w 222"/>
                <a:gd name="T23" fmla="*/ 2147483647 h 498"/>
                <a:gd name="T24" fmla="*/ 2147483647 w 222"/>
                <a:gd name="T25" fmla="*/ 2147483647 h 498"/>
                <a:gd name="T26" fmla="*/ 2147483647 w 222"/>
                <a:gd name="T27" fmla="*/ 2147483647 h 498"/>
                <a:gd name="T28" fmla="*/ 2147483647 w 222"/>
                <a:gd name="T29" fmla="*/ 2147483647 h 498"/>
                <a:gd name="T30" fmla="*/ 2147483647 w 222"/>
                <a:gd name="T31" fmla="*/ 2147483647 h 498"/>
                <a:gd name="T32" fmla="*/ 2147483647 w 222"/>
                <a:gd name="T33" fmla="*/ 2147483647 h 498"/>
                <a:gd name="T34" fmla="*/ 2147483647 w 222"/>
                <a:gd name="T35" fmla="*/ 2147483647 h 498"/>
                <a:gd name="T36" fmla="*/ 2147483647 w 222"/>
                <a:gd name="T37" fmla="*/ 2147483647 h 498"/>
                <a:gd name="T38" fmla="*/ 2147483647 w 222"/>
                <a:gd name="T39" fmla="*/ 2147483647 h 498"/>
                <a:gd name="T40" fmla="*/ 2147483647 w 222"/>
                <a:gd name="T41" fmla="*/ 2147483647 h 498"/>
                <a:gd name="T42" fmla="*/ 2147483647 w 222"/>
                <a:gd name="T43" fmla="*/ 2147483647 h 498"/>
                <a:gd name="T44" fmla="*/ 2147483647 w 222"/>
                <a:gd name="T45" fmla="*/ 2147483647 h 498"/>
                <a:gd name="T46" fmla="*/ 0 w 222"/>
                <a:gd name="T47" fmla="*/ 2147483647 h 498"/>
                <a:gd name="T48" fmla="*/ 2147483647 w 222"/>
                <a:gd name="T49" fmla="*/ 2147483647 h 498"/>
                <a:gd name="T50" fmla="*/ 2147483647 w 222"/>
                <a:gd name="T51" fmla="*/ 2147483647 h 498"/>
                <a:gd name="T52" fmla="*/ 2147483647 w 222"/>
                <a:gd name="T53" fmla="*/ 2147483647 h 498"/>
                <a:gd name="T54" fmla="*/ 2147483647 w 222"/>
                <a:gd name="T55" fmla="*/ 2147483647 h 498"/>
                <a:gd name="T56" fmla="*/ 2147483647 w 222"/>
                <a:gd name="T57" fmla="*/ 2147483647 h 498"/>
                <a:gd name="T58" fmla="*/ 2147483647 w 222"/>
                <a:gd name="T59" fmla="*/ 2147483647 h 498"/>
                <a:gd name="T60" fmla="*/ 2147483647 w 222"/>
                <a:gd name="T61" fmla="*/ 2147483647 h 498"/>
                <a:gd name="T62" fmla="*/ 2147483647 w 222"/>
                <a:gd name="T63" fmla="*/ 2147483647 h 498"/>
                <a:gd name="T64" fmla="*/ 2147483647 w 222"/>
                <a:gd name="T65" fmla="*/ 2147483647 h 498"/>
                <a:gd name="T66" fmla="*/ 2147483647 w 222"/>
                <a:gd name="T67" fmla="*/ 2147483647 h 498"/>
                <a:gd name="T68" fmla="*/ 2147483647 w 222"/>
                <a:gd name="T69" fmla="*/ 2147483647 h 4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22"/>
                <a:gd name="T106" fmla="*/ 0 h 498"/>
                <a:gd name="T107" fmla="*/ 222 w 222"/>
                <a:gd name="T108" fmla="*/ 498 h 49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22" h="498">
                  <a:moveTo>
                    <a:pt x="138" y="372"/>
                  </a:moveTo>
                  <a:lnTo>
                    <a:pt x="144" y="342"/>
                  </a:lnTo>
                  <a:lnTo>
                    <a:pt x="138" y="306"/>
                  </a:lnTo>
                  <a:lnTo>
                    <a:pt x="144" y="276"/>
                  </a:lnTo>
                  <a:lnTo>
                    <a:pt x="162" y="276"/>
                  </a:lnTo>
                  <a:lnTo>
                    <a:pt x="174" y="252"/>
                  </a:lnTo>
                  <a:lnTo>
                    <a:pt x="174" y="222"/>
                  </a:lnTo>
                  <a:lnTo>
                    <a:pt x="180" y="216"/>
                  </a:lnTo>
                  <a:lnTo>
                    <a:pt x="186" y="204"/>
                  </a:lnTo>
                  <a:lnTo>
                    <a:pt x="198" y="198"/>
                  </a:lnTo>
                  <a:lnTo>
                    <a:pt x="198" y="156"/>
                  </a:lnTo>
                  <a:lnTo>
                    <a:pt x="210" y="150"/>
                  </a:lnTo>
                  <a:lnTo>
                    <a:pt x="216" y="150"/>
                  </a:lnTo>
                  <a:lnTo>
                    <a:pt x="222" y="144"/>
                  </a:lnTo>
                  <a:lnTo>
                    <a:pt x="222" y="132"/>
                  </a:lnTo>
                  <a:lnTo>
                    <a:pt x="216" y="126"/>
                  </a:lnTo>
                  <a:lnTo>
                    <a:pt x="216" y="114"/>
                  </a:lnTo>
                  <a:lnTo>
                    <a:pt x="210" y="102"/>
                  </a:lnTo>
                  <a:lnTo>
                    <a:pt x="204" y="96"/>
                  </a:lnTo>
                  <a:lnTo>
                    <a:pt x="192" y="72"/>
                  </a:lnTo>
                  <a:lnTo>
                    <a:pt x="198" y="66"/>
                  </a:lnTo>
                  <a:lnTo>
                    <a:pt x="198" y="60"/>
                  </a:lnTo>
                  <a:lnTo>
                    <a:pt x="204" y="48"/>
                  </a:lnTo>
                  <a:lnTo>
                    <a:pt x="198" y="42"/>
                  </a:lnTo>
                  <a:lnTo>
                    <a:pt x="186" y="36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30"/>
                  </a:lnTo>
                  <a:lnTo>
                    <a:pt x="162" y="24"/>
                  </a:lnTo>
                  <a:lnTo>
                    <a:pt x="156" y="12"/>
                  </a:lnTo>
                  <a:lnTo>
                    <a:pt x="144" y="0"/>
                  </a:lnTo>
                  <a:lnTo>
                    <a:pt x="114" y="12"/>
                  </a:lnTo>
                  <a:lnTo>
                    <a:pt x="114" y="36"/>
                  </a:lnTo>
                  <a:lnTo>
                    <a:pt x="120" y="36"/>
                  </a:lnTo>
                  <a:lnTo>
                    <a:pt x="114" y="42"/>
                  </a:lnTo>
                  <a:lnTo>
                    <a:pt x="108" y="60"/>
                  </a:lnTo>
                  <a:lnTo>
                    <a:pt x="96" y="60"/>
                  </a:lnTo>
                  <a:lnTo>
                    <a:pt x="90" y="66"/>
                  </a:lnTo>
                  <a:lnTo>
                    <a:pt x="84" y="66"/>
                  </a:lnTo>
                  <a:lnTo>
                    <a:pt x="84" y="78"/>
                  </a:lnTo>
                  <a:lnTo>
                    <a:pt x="78" y="72"/>
                  </a:lnTo>
                  <a:lnTo>
                    <a:pt x="48" y="72"/>
                  </a:lnTo>
                  <a:lnTo>
                    <a:pt x="30" y="90"/>
                  </a:lnTo>
                  <a:lnTo>
                    <a:pt x="24" y="102"/>
                  </a:lnTo>
                  <a:lnTo>
                    <a:pt x="12" y="102"/>
                  </a:lnTo>
                  <a:lnTo>
                    <a:pt x="6" y="114"/>
                  </a:lnTo>
                  <a:lnTo>
                    <a:pt x="0" y="132"/>
                  </a:lnTo>
                  <a:lnTo>
                    <a:pt x="0" y="162"/>
                  </a:lnTo>
                  <a:lnTo>
                    <a:pt x="12" y="168"/>
                  </a:lnTo>
                  <a:lnTo>
                    <a:pt x="42" y="198"/>
                  </a:lnTo>
                  <a:lnTo>
                    <a:pt x="42" y="240"/>
                  </a:lnTo>
                  <a:lnTo>
                    <a:pt x="54" y="252"/>
                  </a:lnTo>
                  <a:lnTo>
                    <a:pt x="60" y="264"/>
                  </a:lnTo>
                  <a:lnTo>
                    <a:pt x="60" y="294"/>
                  </a:lnTo>
                  <a:lnTo>
                    <a:pt x="66" y="306"/>
                  </a:lnTo>
                  <a:lnTo>
                    <a:pt x="54" y="318"/>
                  </a:lnTo>
                  <a:lnTo>
                    <a:pt x="54" y="378"/>
                  </a:lnTo>
                  <a:lnTo>
                    <a:pt x="66" y="390"/>
                  </a:lnTo>
                  <a:lnTo>
                    <a:pt x="54" y="396"/>
                  </a:lnTo>
                  <a:lnTo>
                    <a:pt x="60" y="462"/>
                  </a:lnTo>
                  <a:lnTo>
                    <a:pt x="60" y="468"/>
                  </a:lnTo>
                  <a:lnTo>
                    <a:pt x="72" y="480"/>
                  </a:lnTo>
                  <a:lnTo>
                    <a:pt x="72" y="492"/>
                  </a:lnTo>
                  <a:lnTo>
                    <a:pt x="84" y="492"/>
                  </a:lnTo>
                  <a:lnTo>
                    <a:pt x="96" y="498"/>
                  </a:lnTo>
                  <a:lnTo>
                    <a:pt x="108" y="498"/>
                  </a:lnTo>
                  <a:lnTo>
                    <a:pt x="120" y="474"/>
                  </a:lnTo>
                  <a:lnTo>
                    <a:pt x="126" y="480"/>
                  </a:lnTo>
                  <a:lnTo>
                    <a:pt x="138" y="486"/>
                  </a:lnTo>
                  <a:lnTo>
                    <a:pt x="138" y="37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7" name="Belize" descr="© INSCALE GmbH, 05.05.2010&#10;http://www.presentationload.com/">
              <a:extLst>
                <a:ext uri="{FF2B5EF4-FFF2-40B4-BE49-F238E27FC236}">
                  <a16:creationId xmlns:a16="http://schemas.microsoft.com/office/drawing/2014/main" id="{4599AB39-1831-4D66-9E2C-591477303AA2}"/>
                </a:ext>
              </a:extLst>
            </p:cNvPr>
            <p:cNvSpPr>
              <a:spLocks/>
            </p:cNvSpPr>
            <p:nvPr/>
          </p:nvSpPr>
          <p:spPr bwMode="gray">
            <a:xfrm>
              <a:off x="1854703" y="2653693"/>
              <a:ext cx="41506" cy="80048"/>
            </a:xfrm>
            <a:custGeom>
              <a:avLst/>
              <a:gdLst>
                <a:gd name="T0" fmla="*/ 2147483647 w 108"/>
                <a:gd name="T1" fmla="*/ 2147483647 h 210"/>
                <a:gd name="T2" fmla="*/ 2147483647 w 108"/>
                <a:gd name="T3" fmla="*/ 2147483647 h 210"/>
                <a:gd name="T4" fmla="*/ 2147483647 w 108"/>
                <a:gd name="T5" fmla="*/ 2147483647 h 210"/>
                <a:gd name="T6" fmla="*/ 2147483647 w 108"/>
                <a:gd name="T7" fmla="*/ 2147483647 h 210"/>
                <a:gd name="T8" fmla="*/ 2147483647 w 108"/>
                <a:gd name="T9" fmla="*/ 2147483647 h 210"/>
                <a:gd name="T10" fmla="*/ 2147483647 w 108"/>
                <a:gd name="T11" fmla="*/ 0 h 210"/>
                <a:gd name="T12" fmla="*/ 2147483647 w 108"/>
                <a:gd name="T13" fmla="*/ 2147483647 h 210"/>
                <a:gd name="T14" fmla="*/ 2147483647 w 108"/>
                <a:gd name="T15" fmla="*/ 2147483647 h 210"/>
                <a:gd name="T16" fmla="*/ 2147483647 w 108"/>
                <a:gd name="T17" fmla="*/ 2147483647 h 210"/>
                <a:gd name="T18" fmla="*/ 2147483647 w 108"/>
                <a:gd name="T19" fmla="*/ 2147483647 h 210"/>
                <a:gd name="T20" fmla="*/ 2147483647 w 108"/>
                <a:gd name="T21" fmla="*/ 2147483647 h 210"/>
                <a:gd name="T22" fmla="*/ 2147483647 w 108"/>
                <a:gd name="T23" fmla="*/ 2147483647 h 210"/>
                <a:gd name="T24" fmla="*/ 2147483647 w 108"/>
                <a:gd name="T25" fmla="*/ 2147483647 h 210"/>
                <a:gd name="T26" fmla="*/ 2147483647 w 108"/>
                <a:gd name="T27" fmla="*/ 2147483647 h 210"/>
                <a:gd name="T28" fmla="*/ 2147483647 w 108"/>
                <a:gd name="T29" fmla="*/ 2147483647 h 210"/>
                <a:gd name="T30" fmla="*/ 2147483647 w 108"/>
                <a:gd name="T31" fmla="*/ 2147483647 h 210"/>
                <a:gd name="T32" fmla="*/ 2147483647 w 108"/>
                <a:gd name="T33" fmla="*/ 2147483647 h 210"/>
                <a:gd name="T34" fmla="*/ 2147483647 w 108"/>
                <a:gd name="T35" fmla="*/ 2147483647 h 210"/>
                <a:gd name="T36" fmla="*/ 0 w 108"/>
                <a:gd name="T37" fmla="*/ 2147483647 h 210"/>
                <a:gd name="T38" fmla="*/ 2147483647 w 108"/>
                <a:gd name="T39" fmla="*/ 2147483647 h 210"/>
                <a:gd name="T40" fmla="*/ 2147483647 w 108"/>
                <a:gd name="T41" fmla="*/ 2147483647 h 210"/>
                <a:gd name="T42" fmla="*/ 2147483647 w 108"/>
                <a:gd name="T43" fmla="*/ 2147483647 h 210"/>
                <a:gd name="T44" fmla="*/ 2147483647 w 108"/>
                <a:gd name="T45" fmla="*/ 2147483647 h 210"/>
                <a:gd name="T46" fmla="*/ 2147483647 w 108"/>
                <a:gd name="T47" fmla="*/ 2147483647 h 210"/>
                <a:gd name="T48" fmla="*/ 2147483647 w 108"/>
                <a:gd name="T49" fmla="*/ 2147483647 h 210"/>
                <a:gd name="T50" fmla="*/ 2147483647 w 108"/>
                <a:gd name="T51" fmla="*/ 2147483647 h 210"/>
                <a:gd name="T52" fmla="*/ 2147483647 w 108"/>
                <a:gd name="T53" fmla="*/ 2147483647 h 210"/>
                <a:gd name="T54" fmla="*/ 2147483647 w 108"/>
                <a:gd name="T55" fmla="*/ 2147483647 h 2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8"/>
                <a:gd name="T85" fmla="*/ 0 h 210"/>
                <a:gd name="T86" fmla="*/ 108 w 108"/>
                <a:gd name="T87" fmla="*/ 210 h 2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8" h="210">
                  <a:moveTo>
                    <a:pt x="108" y="30"/>
                  </a:moveTo>
                  <a:lnTo>
                    <a:pt x="108" y="24"/>
                  </a:lnTo>
                  <a:lnTo>
                    <a:pt x="102" y="24"/>
                  </a:lnTo>
                  <a:lnTo>
                    <a:pt x="90" y="18"/>
                  </a:lnTo>
                  <a:lnTo>
                    <a:pt x="84" y="12"/>
                  </a:lnTo>
                  <a:lnTo>
                    <a:pt x="78" y="0"/>
                  </a:lnTo>
                  <a:lnTo>
                    <a:pt x="78" y="6"/>
                  </a:lnTo>
                  <a:lnTo>
                    <a:pt x="72" y="12"/>
                  </a:lnTo>
                  <a:lnTo>
                    <a:pt x="72" y="24"/>
                  </a:lnTo>
                  <a:lnTo>
                    <a:pt x="66" y="36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48"/>
                  </a:lnTo>
                  <a:lnTo>
                    <a:pt x="42" y="42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24" y="54"/>
                  </a:lnTo>
                  <a:lnTo>
                    <a:pt x="0" y="210"/>
                  </a:lnTo>
                  <a:lnTo>
                    <a:pt x="30" y="210"/>
                  </a:lnTo>
                  <a:lnTo>
                    <a:pt x="42" y="168"/>
                  </a:lnTo>
                  <a:lnTo>
                    <a:pt x="60" y="174"/>
                  </a:lnTo>
                  <a:lnTo>
                    <a:pt x="84" y="150"/>
                  </a:lnTo>
                  <a:lnTo>
                    <a:pt x="84" y="90"/>
                  </a:lnTo>
                  <a:lnTo>
                    <a:pt x="90" y="78"/>
                  </a:lnTo>
                  <a:lnTo>
                    <a:pt x="96" y="60"/>
                  </a:lnTo>
                  <a:lnTo>
                    <a:pt x="108" y="36"/>
                  </a:lnTo>
                  <a:lnTo>
                    <a:pt x="108" y="3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8" name="Belgium" descr="© INSCALE GmbH, 05.05.2010&#10;http://www.presentationload.com/">
              <a:extLst>
                <a:ext uri="{FF2B5EF4-FFF2-40B4-BE49-F238E27FC236}">
                  <a16:creationId xmlns:a16="http://schemas.microsoft.com/office/drawing/2014/main" id="{83B28F22-580E-4415-B2EB-7085471AC538}"/>
                </a:ext>
              </a:extLst>
            </p:cNvPr>
            <p:cNvSpPr>
              <a:spLocks/>
            </p:cNvSpPr>
            <p:nvPr/>
          </p:nvSpPr>
          <p:spPr bwMode="gray">
            <a:xfrm>
              <a:off x="4336193" y="1654570"/>
              <a:ext cx="84496" cy="57813"/>
            </a:xfrm>
            <a:custGeom>
              <a:avLst/>
              <a:gdLst>
                <a:gd name="T0" fmla="*/ 0 w 222"/>
                <a:gd name="T1" fmla="*/ 2147483647 h 150"/>
                <a:gd name="T2" fmla="*/ 2147483647 w 222"/>
                <a:gd name="T3" fmla="*/ 2147483647 h 150"/>
                <a:gd name="T4" fmla="*/ 2147483647 w 222"/>
                <a:gd name="T5" fmla="*/ 2147483647 h 150"/>
                <a:gd name="T6" fmla="*/ 2147483647 w 222"/>
                <a:gd name="T7" fmla="*/ 2147483647 h 150"/>
                <a:gd name="T8" fmla="*/ 2147483647 w 222"/>
                <a:gd name="T9" fmla="*/ 2147483647 h 150"/>
                <a:gd name="T10" fmla="*/ 2147483647 w 222"/>
                <a:gd name="T11" fmla="*/ 2147483647 h 150"/>
                <a:gd name="T12" fmla="*/ 2147483647 w 222"/>
                <a:gd name="T13" fmla="*/ 2147483647 h 150"/>
                <a:gd name="T14" fmla="*/ 2147483647 w 222"/>
                <a:gd name="T15" fmla="*/ 2147483647 h 150"/>
                <a:gd name="T16" fmla="*/ 2147483647 w 222"/>
                <a:gd name="T17" fmla="*/ 2147483647 h 150"/>
                <a:gd name="T18" fmla="*/ 2147483647 w 222"/>
                <a:gd name="T19" fmla="*/ 2147483647 h 150"/>
                <a:gd name="T20" fmla="*/ 2147483647 w 222"/>
                <a:gd name="T21" fmla="*/ 2147483647 h 150"/>
                <a:gd name="T22" fmla="*/ 2147483647 w 222"/>
                <a:gd name="T23" fmla="*/ 2147483647 h 150"/>
                <a:gd name="T24" fmla="*/ 2147483647 w 222"/>
                <a:gd name="T25" fmla="*/ 2147483647 h 150"/>
                <a:gd name="T26" fmla="*/ 2147483647 w 222"/>
                <a:gd name="T27" fmla="*/ 2147483647 h 150"/>
                <a:gd name="T28" fmla="*/ 2147483647 w 222"/>
                <a:gd name="T29" fmla="*/ 2147483647 h 150"/>
                <a:gd name="T30" fmla="*/ 2147483647 w 222"/>
                <a:gd name="T31" fmla="*/ 2147483647 h 150"/>
                <a:gd name="T32" fmla="*/ 2147483647 w 222"/>
                <a:gd name="T33" fmla="*/ 2147483647 h 150"/>
                <a:gd name="T34" fmla="*/ 2147483647 w 222"/>
                <a:gd name="T35" fmla="*/ 2147483647 h 150"/>
                <a:gd name="T36" fmla="*/ 2147483647 w 222"/>
                <a:gd name="T37" fmla="*/ 2147483647 h 150"/>
                <a:gd name="T38" fmla="*/ 2147483647 w 222"/>
                <a:gd name="T39" fmla="*/ 2147483647 h 150"/>
                <a:gd name="T40" fmla="*/ 2147483647 w 222"/>
                <a:gd name="T41" fmla="*/ 2147483647 h 150"/>
                <a:gd name="T42" fmla="*/ 2147483647 w 222"/>
                <a:gd name="T43" fmla="*/ 2147483647 h 150"/>
                <a:gd name="T44" fmla="*/ 2147483647 w 222"/>
                <a:gd name="T45" fmla="*/ 2147483647 h 150"/>
                <a:gd name="T46" fmla="*/ 2147483647 w 222"/>
                <a:gd name="T47" fmla="*/ 2147483647 h 150"/>
                <a:gd name="T48" fmla="*/ 2147483647 w 222"/>
                <a:gd name="T49" fmla="*/ 2147483647 h 150"/>
                <a:gd name="T50" fmla="*/ 2147483647 w 222"/>
                <a:gd name="T51" fmla="*/ 2147483647 h 150"/>
                <a:gd name="T52" fmla="*/ 2147483647 w 222"/>
                <a:gd name="T53" fmla="*/ 2147483647 h 150"/>
                <a:gd name="T54" fmla="*/ 2147483647 w 222"/>
                <a:gd name="T55" fmla="*/ 2147483647 h 150"/>
                <a:gd name="T56" fmla="*/ 2147483647 w 222"/>
                <a:gd name="T57" fmla="*/ 2147483647 h 150"/>
                <a:gd name="T58" fmla="*/ 2147483647 w 222"/>
                <a:gd name="T59" fmla="*/ 2147483647 h 150"/>
                <a:gd name="T60" fmla="*/ 2147483647 w 222"/>
                <a:gd name="T61" fmla="*/ 2147483647 h 150"/>
                <a:gd name="T62" fmla="*/ 2147483647 w 222"/>
                <a:gd name="T63" fmla="*/ 2147483647 h 150"/>
                <a:gd name="T64" fmla="*/ 2147483647 w 222"/>
                <a:gd name="T65" fmla="*/ 2147483647 h 150"/>
                <a:gd name="T66" fmla="*/ 2147483647 w 222"/>
                <a:gd name="T67" fmla="*/ 2147483647 h 150"/>
                <a:gd name="T68" fmla="*/ 2147483647 w 222"/>
                <a:gd name="T69" fmla="*/ 2147483647 h 150"/>
                <a:gd name="T70" fmla="*/ 2147483647 w 222"/>
                <a:gd name="T71" fmla="*/ 2147483647 h 150"/>
                <a:gd name="T72" fmla="*/ 2147483647 w 222"/>
                <a:gd name="T73" fmla="*/ 2147483647 h 150"/>
                <a:gd name="T74" fmla="*/ 2147483647 w 222"/>
                <a:gd name="T75" fmla="*/ 2147483647 h 150"/>
                <a:gd name="T76" fmla="*/ 2147483647 w 222"/>
                <a:gd name="T77" fmla="*/ 2147483647 h 150"/>
                <a:gd name="T78" fmla="*/ 2147483647 w 222"/>
                <a:gd name="T79" fmla="*/ 2147483647 h 150"/>
                <a:gd name="T80" fmla="*/ 2147483647 w 222"/>
                <a:gd name="T81" fmla="*/ 0 h 150"/>
                <a:gd name="T82" fmla="*/ 2147483647 w 222"/>
                <a:gd name="T83" fmla="*/ 0 h 150"/>
                <a:gd name="T84" fmla="*/ 2147483647 w 222"/>
                <a:gd name="T85" fmla="*/ 2147483647 h 150"/>
                <a:gd name="T86" fmla="*/ 2147483647 w 222"/>
                <a:gd name="T87" fmla="*/ 0 h 150"/>
                <a:gd name="T88" fmla="*/ 2147483647 w 222"/>
                <a:gd name="T89" fmla="*/ 2147483647 h 150"/>
                <a:gd name="T90" fmla="*/ 2147483647 w 222"/>
                <a:gd name="T91" fmla="*/ 2147483647 h 150"/>
                <a:gd name="T92" fmla="*/ 2147483647 w 222"/>
                <a:gd name="T93" fmla="*/ 2147483647 h 150"/>
                <a:gd name="T94" fmla="*/ 2147483647 w 222"/>
                <a:gd name="T95" fmla="*/ 2147483647 h 150"/>
                <a:gd name="T96" fmla="*/ 2147483647 w 222"/>
                <a:gd name="T97" fmla="*/ 2147483647 h 150"/>
                <a:gd name="T98" fmla="*/ 2147483647 w 222"/>
                <a:gd name="T99" fmla="*/ 2147483647 h 150"/>
                <a:gd name="T100" fmla="*/ 2147483647 w 222"/>
                <a:gd name="T101" fmla="*/ 2147483647 h 150"/>
                <a:gd name="T102" fmla="*/ 0 w 222"/>
                <a:gd name="T103" fmla="*/ 2147483647 h 150"/>
                <a:gd name="T104" fmla="*/ 0 w 222"/>
                <a:gd name="T105" fmla="*/ 2147483647 h 1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150"/>
                <a:gd name="T161" fmla="*/ 222 w 222"/>
                <a:gd name="T162" fmla="*/ 150 h 1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150">
                  <a:moveTo>
                    <a:pt x="0" y="42"/>
                  </a:moveTo>
                  <a:lnTo>
                    <a:pt x="6" y="60"/>
                  </a:lnTo>
                  <a:lnTo>
                    <a:pt x="30" y="66"/>
                  </a:lnTo>
                  <a:lnTo>
                    <a:pt x="42" y="78"/>
                  </a:lnTo>
                  <a:lnTo>
                    <a:pt x="66" y="78"/>
                  </a:lnTo>
                  <a:lnTo>
                    <a:pt x="78" y="84"/>
                  </a:lnTo>
                  <a:lnTo>
                    <a:pt x="84" y="90"/>
                  </a:lnTo>
                  <a:lnTo>
                    <a:pt x="84" y="114"/>
                  </a:lnTo>
                  <a:lnTo>
                    <a:pt x="108" y="114"/>
                  </a:lnTo>
                  <a:lnTo>
                    <a:pt x="120" y="102"/>
                  </a:lnTo>
                  <a:lnTo>
                    <a:pt x="120" y="126"/>
                  </a:lnTo>
                  <a:lnTo>
                    <a:pt x="132" y="126"/>
                  </a:lnTo>
                  <a:lnTo>
                    <a:pt x="144" y="132"/>
                  </a:lnTo>
                  <a:lnTo>
                    <a:pt x="150" y="132"/>
                  </a:lnTo>
                  <a:lnTo>
                    <a:pt x="162" y="144"/>
                  </a:lnTo>
                  <a:lnTo>
                    <a:pt x="180" y="144"/>
                  </a:lnTo>
                  <a:lnTo>
                    <a:pt x="192" y="150"/>
                  </a:lnTo>
                  <a:lnTo>
                    <a:pt x="192" y="144"/>
                  </a:lnTo>
                  <a:lnTo>
                    <a:pt x="186" y="132"/>
                  </a:lnTo>
                  <a:lnTo>
                    <a:pt x="174" y="120"/>
                  </a:lnTo>
                  <a:lnTo>
                    <a:pt x="174" y="114"/>
                  </a:lnTo>
                  <a:lnTo>
                    <a:pt x="180" y="114"/>
                  </a:lnTo>
                  <a:lnTo>
                    <a:pt x="192" y="108"/>
                  </a:lnTo>
                  <a:lnTo>
                    <a:pt x="198" y="102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210" y="90"/>
                  </a:lnTo>
                  <a:lnTo>
                    <a:pt x="222" y="90"/>
                  </a:lnTo>
                  <a:lnTo>
                    <a:pt x="216" y="84"/>
                  </a:lnTo>
                  <a:lnTo>
                    <a:pt x="216" y="66"/>
                  </a:lnTo>
                  <a:lnTo>
                    <a:pt x="204" y="54"/>
                  </a:lnTo>
                  <a:lnTo>
                    <a:pt x="180" y="54"/>
                  </a:lnTo>
                  <a:lnTo>
                    <a:pt x="180" y="42"/>
                  </a:lnTo>
                  <a:lnTo>
                    <a:pt x="186" y="36"/>
                  </a:lnTo>
                  <a:lnTo>
                    <a:pt x="186" y="18"/>
                  </a:lnTo>
                  <a:lnTo>
                    <a:pt x="180" y="12"/>
                  </a:lnTo>
                  <a:lnTo>
                    <a:pt x="174" y="12"/>
                  </a:lnTo>
                  <a:lnTo>
                    <a:pt x="162" y="18"/>
                  </a:lnTo>
                  <a:lnTo>
                    <a:pt x="150" y="18"/>
                  </a:lnTo>
                  <a:lnTo>
                    <a:pt x="144" y="12"/>
                  </a:lnTo>
                  <a:lnTo>
                    <a:pt x="144" y="0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96" y="0"/>
                  </a:lnTo>
                  <a:lnTo>
                    <a:pt x="96" y="12"/>
                  </a:lnTo>
                  <a:lnTo>
                    <a:pt x="78" y="6"/>
                  </a:lnTo>
                  <a:lnTo>
                    <a:pt x="72" y="18"/>
                  </a:lnTo>
                  <a:lnTo>
                    <a:pt x="66" y="12"/>
                  </a:lnTo>
                  <a:lnTo>
                    <a:pt x="42" y="12"/>
                  </a:lnTo>
                  <a:lnTo>
                    <a:pt x="36" y="6"/>
                  </a:lnTo>
                  <a:lnTo>
                    <a:pt x="24" y="6"/>
                  </a:lnTo>
                  <a:lnTo>
                    <a:pt x="0" y="24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69" name="Bangladesh" descr="© INSCALE GmbH, 05.05.2010&#10;http://www.presentationload.com/">
              <a:extLst>
                <a:ext uri="{FF2B5EF4-FFF2-40B4-BE49-F238E27FC236}">
                  <a16:creationId xmlns:a16="http://schemas.microsoft.com/office/drawing/2014/main" id="{BEB537FE-C3B9-4E45-B06F-59208F361B62}"/>
                </a:ext>
              </a:extLst>
            </p:cNvPr>
            <p:cNvSpPr>
              <a:spLocks/>
            </p:cNvSpPr>
            <p:nvPr/>
          </p:nvSpPr>
          <p:spPr bwMode="gray">
            <a:xfrm>
              <a:off x="6550859" y="2407618"/>
              <a:ext cx="142308" cy="161579"/>
            </a:xfrm>
            <a:custGeom>
              <a:avLst/>
              <a:gdLst>
                <a:gd name="T0" fmla="*/ 2147483647 w 372"/>
                <a:gd name="T1" fmla="*/ 2147483647 h 426"/>
                <a:gd name="T2" fmla="*/ 2147483647 w 372"/>
                <a:gd name="T3" fmla="*/ 2147483647 h 426"/>
                <a:gd name="T4" fmla="*/ 2147483647 w 372"/>
                <a:gd name="T5" fmla="*/ 2147483647 h 426"/>
                <a:gd name="T6" fmla="*/ 2147483647 w 372"/>
                <a:gd name="T7" fmla="*/ 2147483647 h 426"/>
                <a:gd name="T8" fmla="*/ 2147483647 w 372"/>
                <a:gd name="T9" fmla="*/ 2147483647 h 426"/>
                <a:gd name="T10" fmla="*/ 2147483647 w 372"/>
                <a:gd name="T11" fmla="*/ 2147483647 h 426"/>
                <a:gd name="T12" fmla="*/ 2147483647 w 372"/>
                <a:gd name="T13" fmla="*/ 2147483647 h 426"/>
                <a:gd name="T14" fmla="*/ 2147483647 w 372"/>
                <a:gd name="T15" fmla="*/ 2147483647 h 426"/>
                <a:gd name="T16" fmla="*/ 2147483647 w 372"/>
                <a:gd name="T17" fmla="*/ 2147483647 h 426"/>
                <a:gd name="T18" fmla="*/ 2147483647 w 372"/>
                <a:gd name="T19" fmla="*/ 2147483647 h 426"/>
                <a:gd name="T20" fmla="*/ 2147483647 w 372"/>
                <a:gd name="T21" fmla="*/ 2147483647 h 426"/>
                <a:gd name="T22" fmla="*/ 2147483647 w 372"/>
                <a:gd name="T23" fmla="*/ 2147483647 h 426"/>
                <a:gd name="T24" fmla="*/ 2147483647 w 372"/>
                <a:gd name="T25" fmla="*/ 2147483647 h 426"/>
                <a:gd name="T26" fmla="*/ 2147483647 w 372"/>
                <a:gd name="T27" fmla="*/ 2147483647 h 426"/>
                <a:gd name="T28" fmla="*/ 2147483647 w 372"/>
                <a:gd name="T29" fmla="*/ 2147483647 h 426"/>
                <a:gd name="T30" fmla="*/ 2147483647 w 372"/>
                <a:gd name="T31" fmla="*/ 2147483647 h 426"/>
                <a:gd name="T32" fmla="*/ 2147483647 w 372"/>
                <a:gd name="T33" fmla="*/ 2147483647 h 426"/>
                <a:gd name="T34" fmla="*/ 2147483647 w 372"/>
                <a:gd name="T35" fmla="*/ 2147483647 h 426"/>
                <a:gd name="T36" fmla="*/ 2147483647 w 372"/>
                <a:gd name="T37" fmla="*/ 2147483647 h 426"/>
                <a:gd name="T38" fmla="*/ 2147483647 w 372"/>
                <a:gd name="T39" fmla="*/ 2147483647 h 426"/>
                <a:gd name="T40" fmla="*/ 2147483647 w 372"/>
                <a:gd name="T41" fmla="*/ 2147483647 h 426"/>
                <a:gd name="T42" fmla="*/ 2147483647 w 372"/>
                <a:gd name="T43" fmla="*/ 2147483647 h 426"/>
                <a:gd name="T44" fmla="*/ 2147483647 w 372"/>
                <a:gd name="T45" fmla="*/ 2147483647 h 426"/>
                <a:gd name="T46" fmla="*/ 2147483647 w 372"/>
                <a:gd name="T47" fmla="*/ 2147483647 h 426"/>
                <a:gd name="T48" fmla="*/ 2147483647 w 372"/>
                <a:gd name="T49" fmla="*/ 2147483647 h 426"/>
                <a:gd name="T50" fmla="*/ 2147483647 w 372"/>
                <a:gd name="T51" fmla="*/ 2147483647 h 426"/>
                <a:gd name="T52" fmla="*/ 2147483647 w 372"/>
                <a:gd name="T53" fmla="*/ 2147483647 h 426"/>
                <a:gd name="T54" fmla="*/ 2147483647 w 372"/>
                <a:gd name="T55" fmla="*/ 2147483647 h 426"/>
                <a:gd name="T56" fmla="*/ 2147483647 w 372"/>
                <a:gd name="T57" fmla="*/ 2147483647 h 426"/>
                <a:gd name="T58" fmla="*/ 2147483647 w 372"/>
                <a:gd name="T59" fmla="*/ 2147483647 h 426"/>
                <a:gd name="T60" fmla="*/ 2147483647 w 372"/>
                <a:gd name="T61" fmla="*/ 2147483647 h 426"/>
                <a:gd name="T62" fmla="*/ 2147483647 w 372"/>
                <a:gd name="T63" fmla="*/ 2147483647 h 426"/>
                <a:gd name="T64" fmla="*/ 2147483647 w 372"/>
                <a:gd name="T65" fmla="*/ 2147483647 h 426"/>
                <a:gd name="T66" fmla="*/ 2147483647 w 372"/>
                <a:gd name="T67" fmla="*/ 2147483647 h 426"/>
                <a:gd name="T68" fmla="*/ 2147483647 w 372"/>
                <a:gd name="T69" fmla="*/ 2147483647 h 426"/>
                <a:gd name="T70" fmla="*/ 2147483647 w 372"/>
                <a:gd name="T71" fmla="*/ 2147483647 h 426"/>
                <a:gd name="T72" fmla="*/ 2147483647 w 372"/>
                <a:gd name="T73" fmla="*/ 2147483647 h 426"/>
                <a:gd name="T74" fmla="*/ 2147483647 w 372"/>
                <a:gd name="T75" fmla="*/ 2147483647 h 426"/>
                <a:gd name="T76" fmla="*/ 2147483647 w 372"/>
                <a:gd name="T77" fmla="*/ 2147483647 h 426"/>
                <a:gd name="T78" fmla="*/ 2147483647 w 372"/>
                <a:gd name="T79" fmla="*/ 2147483647 h 426"/>
                <a:gd name="T80" fmla="*/ 2147483647 w 372"/>
                <a:gd name="T81" fmla="*/ 2147483647 h 426"/>
                <a:gd name="T82" fmla="*/ 2147483647 w 372"/>
                <a:gd name="T83" fmla="*/ 2147483647 h 426"/>
                <a:gd name="T84" fmla="*/ 2147483647 w 372"/>
                <a:gd name="T85" fmla="*/ 0 h 426"/>
                <a:gd name="T86" fmla="*/ 2147483647 w 372"/>
                <a:gd name="T87" fmla="*/ 2147483647 h 426"/>
                <a:gd name="T88" fmla="*/ 0 w 372"/>
                <a:gd name="T89" fmla="*/ 2147483647 h 426"/>
                <a:gd name="T90" fmla="*/ 2147483647 w 372"/>
                <a:gd name="T91" fmla="*/ 2147483647 h 426"/>
                <a:gd name="T92" fmla="*/ 2147483647 w 372"/>
                <a:gd name="T93" fmla="*/ 2147483647 h 426"/>
                <a:gd name="T94" fmla="*/ 2147483647 w 372"/>
                <a:gd name="T95" fmla="*/ 2147483647 h 426"/>
                <a:gd name="T96" fmla="*/ 2147483647 w 372"/>
                <a:gd name="T97" fmla="*/ 2147483647 h 426"/>
                <a:gd name="T98" fmla="*/ 2147483647 w 372"/>
                <a:gd name="T99" fmla="*/ 2147483647 h 426"/>
                <a:gd name="T100" fmla="*/ 2147483647 w 372"/>
                <a:gd name="T101" fmla="*/ 2147483647 h 426"/>
                <a:gd name="T102" fmla="*/ 2147483647 w 372"/>
                <a:gd name="T103" fmla="*/ 2147483647 h 426"/>
                <a:gd name="T104" fmla="*/ 2147483647 w 372"/>
                <a:gd name="T105" fmla="*/ 2147483647 h 426"/>
                <a:gd name="T106" fmla="*/ 2147483647 w 372"/>
                <a:gd name="T107" fmla="*/ 2147483647 h 426"/>
                <a:gd name="T108" fmla="*/ 2147483647 w 372"/>
                <a:gd name="T109" fmla="*/ 2147483647 h 426"/>
                <a:gd name="T110" fmla="*/ 2147483647 w 372"/>
                <a:gd name="T111" fmla="*/ 2147483647 h 426"/>
                <a:gd name="T112" fmla="*/ 2147483647 w 372"/>
                <a:gd name="T113" fmla="*/ 2147483647 h 426"/>
                <a:gd name="T114" fmla="*/ 2147483647 w 372"/>
                <a:gd name="T115" fmla="*/ 21474836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72"/>
                <a:gd name="T175" fmla="*/ 0 h 426"/>
                <a:gd name="T176" fmla="*/ 372 w 372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72" h="426">
                  <a:moveTo>
                    <a:pt x="132" y="414"/>
                  </a:moveTo>
                  <a:lnTo>
                    <a:pt x="138" y="354"/>
                  </a:lnTo>
                  <a:lnTo>
                    <a:pt x="144" y="354"/>
                  </a:lnTo>
                  <a:lnTo>
                    <a:pt x="150" y="360"/>
                  </a:lnTo>
                  <a:lnTo>
                    <a:pt x="162" y="360"/>
                  </a:lnTo>
                  <a:lnTo>
                    <a:pt x="174" y="366"/>
                  </a:lnTo>
                  <a:lnTo>
                    <a:pt x="192" y="372"/>
                  </a:lnTo>
                  <a:lnTo>
                    <a:pt x="216" y="372"/>
                  </a:lnTo>
                  <a:lnTo>
                    <a:pt x="210" y="366"/>
                  </a:lnTo>
                  <a:lnTo>
                    <a:pt x="210" y="348"/>
                  </a:lnTo>
                  <a:lnTo>
                    <a:pt x="204" y="342"/>
                  </a:lnTo>
                  <a:lnTo>
                    <a:pt x="222" y="342"/>
                  </a:lnTo>
                  <a:lnTo>
                    <a:pt x="258" y="360"/>
                  </a:lnTo>
                  <a:lnTo>
                    <a:pt x="270" y="360"/>
                  </a:lnTo>
                  <a:lnTo>
                    <a:pt x="282" y="348"/>
                  </a:lnTo>
                  <a:lnTo>
                    <a:pt x="282" y="336"/>
                  </a:lnTo>
                  <a:lnTo>
                    <a:pt x="270" y="300"/>
                  </a:lnTo>
                  <a:lnTo>
                    <a:pt x="318" y="354"/>
                  </a:lnTo>
                  <a:lnTo>
                    <a:pt x="318" y="360"/>
                  </a:lnTo>
                  <a:lnTo>
                    <a:pt x="312" y="366"/>
                  </a:lnTo>
                  <a:lnTo>
                    <a:pt x="312" y="390"/>
                  </a:lnTo>
                  <a:lnTo>
                    <a:pt x="306" y="402"/>
                  </a:lnTo>
                  <a:lnTo>
                    <a:pt x="306" y="414"/>
                  </a:lnTo>
                  <a:lnTo>
                    <a:pt x="312" y="420"/>
                  </a:lnTo>
                  <a:lnTo>
                    <a:pt x="324" y="420"/>
                  </a:lnTo>
                  <a:lnTo>
                    <a:pt x="330" y="426"/>
                  </a:lnTo>
                  <a:lnTo>
                    <a:pt x="336" y="414"/>
                  </a:lnTo>
                  <a:lnTo>
                    <a:pt x="336" y="408"/>
                  </a:lnTo>
                  <a:lnTo>
                    <a:pt x="372" y="414"/>
                  </a:lnTo>
                  <a:lnTo>
                    <a:pt x="360" y="354"/>
                  </a:lnTo>
                  <a:lnTo>
                    <a:pt x="360" y="348"/>
                  </a:lnTo>
                  <a:lnTo>
                    <a:pt x="354" y="342"/>
                  </a:lnTo>
                  <a:lnTo>
                    <a:pt x="348" y="330"/>
                  </a:lnTo>
                  <a:lnTo>
                    <a:pt x="342" y="312"/>
                  </a:lnTo>
                  <a:lnTo>
                    <a:pt x="336" y="300"/>
                  </a:lnTo>
                  <a:lnTo>
                    <a:pt x="336" y="288"/>
                  </a:lnTo>
                  <a:lnTo>
                    <a:pt x="330" y="276"/>
                  </a:lnTo>
                  <a:lnTo>
                    <a:pt x="330" y="270"/>
                  </a:lnTo>
                  <a:lnTo>
                    <a:pt x="324" y="258"/>
                  </a:lnTo>
                  <a:lnTo>
                    <a:pt x="324" y="240"/>
                  </a:lnTo>
                  <a:lnTo>
                    <a:pt x="318" y="234"/>
                  </a:lnTo>
                  <a:lnTo>
                    <a:pt x="306" y="228"/>
                  </a:lnTo>
                  <a:lnTo>
                    <a:pt x="288" y="228"/>
                  </a:lnTo>
                  <a:lnTo>
                    <a:pt x="288" y="252"/>
                  </a:lnTo>
                  <a:lnTo>
                    <a:pt x="282" y="288"/>
                  </a:lnTo>
                  <a:lnTo>
                    <a:pt x="264" y="264"/>
                  </a:lnTo>
                  <a:lnTo>
                    <a:pt x="258" y="264"/>
                  </a:lnTo>
                  <a:lnTo>
                    <a:pt x="240" y="246"/>
                  </a:lnTo>
                  <a:lnTo>
                    <a:pt x="234" y="234"/>
                  </a:lnTo>
                  <a:lnTo>
                    <a:pt x="234" y="216"/>
                  </a:lnTo>
                  <a:lnTo>
                    <a:pt x="240" y="204"/>
                  </a:lnTo>
                  <a:lnTo>
                    <a:pt x="252" y="192"/>
                  </a:lnTo>
                  <a:lnTo>
                    <a:pt x="258" y="192"/>
                  </a:lnTo>
                  <a:lnTo>
                    <a:pt x="270" y="186"/>
                  </a:lnTo>
                  <a:lnTo>
                    <a:pt x="276" y="186"/>
                  </a:lnTo>
                  <a:lnTo>
                    <a:pt x="282" y="180"/>
                  </a:lnTo>
                  <a:lnTo>
                    <a:pt x="288" y="168"/>
                  </a:lnTo>
                  <a:lnTo>
                    <a:pt x="294" y="150"/>
                  </a:lnTo>
                  <a:lnTo>
                    <a:pt x="294" y="138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06" y="126"/>
                  </a:lnTo>
                  <a:lnTo>
                    <a:pt x="282" y="102"/>
                  </a:lnTo>
                  <a:lnTo>
                    <a:pt x="276" y="102"/>
                  </a:lnTo>
                  <a:lnTo>
                    <a:pt x="228" y="114"/>
                  </a:lnTo>
                  <a:lnTo>
                    <a:pt x="210" y="114"/>
                  </a:lnTo>
                  <a:lnTo>
                    <a:pt x="198" y="108"/>
                  </a:lnTo>
                  <a:lnTo>
                    <a:pt x="138" y="108"/>
                  </a:lnTo>
                  <a:lnTo>
                    <a:pt x="132" y="102"/>
                  </a:lnTo>
                  <a:lnTo>
                    <a:pt x="126" y="102"/>
                  </a:lnTo>
                  <a:lnTo>
                    <a:pt x="126" y="66"/>
                  </a:lnTo>
                  <a:lnTo>
                    <a:pt x="120" y="66"/>
                  </a:lnTo>
                  <a:lnTo>
                    <a:pt x="120" y="36"/>
                  </a:lnTo>
                  <a:lnTo>
                    <a:pt x="114" y="30"/>
                  </a:lnTo>
                  <a:lnTo>
                    <a:pt x="108" y="30"/>
                  </a:lnTo>
                  <a:lnTo>
                    <a:pt x="102" y="24"/>
                  </a:lnTo>
                  <a:lnTo>
                    <a:pt x="96" y="42"/>
                  </a:lnTo>
                  <a:lnTo>
                    <a:pt x="90" y="36"/>
                  </a:lnTo>
                  <a:lnTo>
                    <a:pt x="78" y="36"/>
                  </a:lnTo>
                  <a:lnTo>
                    <a:pt x="72" y="30"/>
                  </a:lnTo>
                  <a:lnTo>
                    <a:pt x="66" y="18"/>
                  </a:lnTo>
                  <a:lnTo>
                    <a:pt x="66" y="12"/>
                  </a:lnTo>
                  <a:lnTo>
                    <a:pt x="60" y="0"/>
                  </a:lnTo>
                  <a:lnTo>
                    <a:pt x="42" y="6"/>
                  </a:lnTo>
                  <a:lnTo>
                    <a:pt x="48" y="12"/>
                  </a:lnTo>
                  <a:lnTo>
                    <a:pt x="24" y="0"/>
                  </a:lnTo>
                  <a:lnTo>
                    <a:pt x="6" y="0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8" y="66"/>
                  </a:lnTo>
                  <a:lnTo>
                    <a:pt x="30" y="78"/>
                  </a:lnTo>
                  <a:lnTo>
                    <a:pt x="36" y="78"/>
                  </a:lnTo>
                  <a:lnTo>
                    <a:pt x="66" y="96"/>
                  </a:lnTo>
                  <a:lnTo>
                    <a:pt x="66" y="108"/>
                  </a:lnTo>
                  <a:lnTo>
                    <a:pt x="30" y="108"/>
                  </a:lnTo>
                  <a:lnTo>
                    <a:pt x="30" y="138"/>
                  </a:lnTo>
                  <a:lnTo>
                    <a:pt x="24" y="138"/>
                  </a:lnTo>
                  <a:lnTo>
                    <a:pt x="12" y="150"/>
                  </a:lnTo>
                  <a:lnTo>
                    <a:pt x="24" y="162"/>
                  </a:lnTo>
                  <a:lnTo>
                    <a:pt x="36" y="168"/>
                  </a:lnTo>
                  <a:lnTo>
                    <a:pt x="54" y="168"/>
                  </a:lnTo>
                  <a:lnTo>
                    <a:pt x="66" y="174"/>
                  </a:lnTo>
                  <a:lnTo>
                    <a:pt x="72" y="180"/>
                  </a:lnTo>
                  <a:lnTo>
                    <a:pt x="72" y="186"/>
                  </a:lnTo>
                  <a:lnTo>
                    <a:pt x="66" y="204"/>
                  </a:lnTo>
                  <a:lnTo>
                    <a:pt x="60" y="210"/>
                  </a:lnTo>
                  <a:lnTo>
                    <a:pt x="54" y="222"/>
                  </a:lnTo>
                  <a:lnTo>
                    <a:pt x="66" y="252"/>
                  </a:lnTo>
                  <a:lnTo>
                    <a:pt x="96" y="276"/>
                  </a:lnTo>
                  <a:lnTo>
                    <a:pt x="96" y="306"/>
                  </a:lnTo>
                  <a:lnTo>
                    <a:pt x="114" y="348"/>
                  </a:lnTo>
                  <a:lnTo>
                    <a:pt x="108" y="378"/>
                  </a:lnTo>
                  <a:lnTo>
                    <a:pt x="132" y="41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0" name="Bahrain" descr="© INSCALE GmbH, 05.05.2010&#10;http://www.presentationload.com/">
              <a:extLst>
                <a:ext uri="{FF2B5EF4-FFF2-40B4-BE49-F238E27FC236}">
                  <a16:creationId xmlns:a16="http://schemas.microsoft.com/office/drawing/2014/main" id="{48CCC07D-C11C-4F5B-8E77-A849369CDB86}"/>
                </a:ext>
              </a:extLst>
            </p:cNvPr>
            <p:cNvSpPr>
              <a:spLocks/>
            </p:cNvSpPr>
            <p:nvPr/>
          </p:nvSpPr>
          <p:spPr bwMode="gray">
            <a:xfrm>
              <a:off x="5569528" y="2413548"/>
              <a:ext cx="10377" cy="20753"/>
            </a:xfrm>
            <a:custGeom>
              <a:avLst/>
              <a:gdLst>
                <a:gd name="T0" fmla="*/ 2147483647 w 15"/>
                <a:gd name="T1" fmla="*/ 0 h 28"/>
                <a:gd name="T2" fmla="*/ 2147483647 w 15"/>
                <a:gd name="T3" fmla="*/ 2147483647 h 28"/>
                <a:gd name="T4" fmla="*/ 2147483647 w 15"/>
                <a:gd name="T5" fmla="*/ 2147483647 h 28"/>
                <a:gd name="T6" fmla="*/ 2032697641 w 15"/>
                <a:gd name="T7" fmla="*/ 2147483647 h 28"/>
                <a:gd name="T8" fmla="*/ 813299296 w 15"/>
                <a:gd name="T9" fmla="*/ 2147483647 h 28"/>
                <a:gd name="T10" fmla="*/ 2147483647 w 15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8"/>
                <a:gd name="T20" fmla="*/ 15 w 15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8">
                  <a:moveTo>
                    <a:pt x="9" y="0"/>
                  </a:moveTo>
                  <a:cubicBezTo>
                    <a:pt x="14" y="0"/>
                    <a:pt x="15" y="10"/>
                    <a:pt x="14" y="14"/>
                  </a:cubicBezTo>
                  <a:cubicBezTo>
                    <a:pt x="13" y="18"/>
                    <a:pt x="15" y="28"/>
                    <a:pt x="9" y="28"/>
                  </a:cubicBezTo>
                  <a:cubicBezTo>
                    <a:pt x="4" y="27"/>
                    <a:pt x="5" y="21"/>
                    <a:pt x="5" y="18"/>
                  </a:cubicBezTo>
                  <a:cubicBezTo>
                    <a:pt x="5" y="14"/>
                    <a:pt x="0" y="14"/>
                    <a:pt x="2" y="8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1" name="Belarus" descr="© INSCALE GmbH, 05.05.2010&#10;http://www.presentationload.com/">
              <a:extLst>
                <a:ext uri="{FF2B5EF4-FFF2-40B4-BE49-F238E27FC236}">
                  <a16:creationId xmlns:a16="http://schemas.microsoft.com/office/drawing/2014/main" id="{CA3B1F6B-436B-4C92-828A-4AB0F5B25F39}"/>
                </a:ext>
              </a:extLst>
            </p:cNvPr>
            <p:cNvSpPr>
              <a:spLocks/>
            </p:cNvSpPr>
            <p:nvPr/>
          </p:nvSpPr>
          <p:spPr bwMode="gray">
            <a:xfrm>
              <a:off x="4809071" y="1516708"/>
              <a:ext cx="216427" cy="140826"/>
            </a:xfrm>
            <a:custGeom>
              <a:avLst/>
              <a:gdLst>
                <a:gd name="T0" fmla="*/ 2147483647 w 570"/>
                <a:gd name="T1" fmla="*/ 2147483647 h 372"/>
                <a:gd name="T2" fmla="*/ 2147483647 w 570"/>
                <a:gd name="T3" fmla="*/ 2147483647 h 372"/>
                <a:gd name="T4" fmla="*/ 2147483647 w 570"/>
                <a:gd name="T5" fmla="*/ 2147483647 h 372"/>
                <a:gd name="T6" fmla="*/ 2147483647 w 570"/>
                <a:gd name="T7" fmla="*/ 2147483647 h 372"/>
                <a:gd name="T8" fmla="*/ 2147483647 w 570"/>
                <a:gd name="T9" fmla="*/ 2147483647 h 372"/>
                <a:gd name="T10" fmla="*/ 2147483647 w 570"/>
                <a:gd name="T11" fmla="*/ 2147483647 h 372"/>
                <a:gd name="T12" fmla="*/ 2147483647 w 570"/>
                <a:gd name="T13" fmla="*/ 2147483647 h 372"/>
                <a:gd name="T14" fmla="*/ 2147483647 w 570"/>
                <a:gd name="T15" fmla="*/ 2147483647 h 372"/>
                <a:gd name="T16" fmla="*/ 2147483647 w 570"/>
                <a:gd name="T17" fmla="*/ 2147483647 h 372"/>
                <a:gd name="T18" fmla="*/ 2147483647 w 570"/>
                <a:gd name="T19" fmla="*/ 2147483647 h 372"/>
                <a:gd name="T20" fmla="*/ 2147483647 w 570"/>
                <a:gd name="T21" fmla="*/ 2147483647 h 372"/>
                <a:gd name="T22" fmla="*/ 2147483647 w 570"/>
                <a:gd name="T23" fmla="*/ 2147483647 h 372"/>
                <a:gd name="T24" fmla="*/ 2147483647 w 570"/>
                <a:gd name="T25" fmla="*/ 2147483647 h 372"/>
                <a:gd name="T26" fmla="*/ 2147483647 w 570"/>
                <a:gd name="T27" fmla="*/ 2147483647 h 372"/>
                <a:gd name="T28" fmla="*/ 2147483647 w 570"/>
                <a:gd name="T29" fmla="*/ 2147483647 h 372"/>
                <a:gd name="T30" fmla="*/ 2147483647 w 570"/>
                <a:gd name="T31" fmla="*/ 2147483647 h 372"/>
                <a:gd name="T32" fmla="*/ 2147483647 w 570"/>
                <a:gd name="T33" fmla="*/ 2147483647 h 372"/>
                <a:gd name="T34" fmla="*/ 2147483647 w 570"/>
                <a:gd name="T35" fmla="*/ 2147483647 h 372"/>
                <a:gd name="T36" fmla="*/ 2147483647 w 570"/>
                <a:gd name="T37" fmla="*/ 2147483647 h 372"/>
                <a:gd name="T38" fmla="*/ 2147483647 w 570"/>
                <a:gd name="T39" fmla="*/ 2147483647 h 372"/>
                <a:gd name="T40" fmla="*/ 2147483647 w 570"/>
                <a:gd name="T41" fmla="*/ 2147483647 h 372"/>
                <a:gd name="T42" fmla="*/ 2147483647 w 570"/>
                <a:gd name="T43" fmla="*/ 2147483647 h 372"/>
                <a:gd name="T44" fmla="*/ 2147483647 w 570"/>
                <a:gd name="T45" fmla="*/ 2147483647 h 372"/>
                <a:gd name="T46" fmla="*/ 2147483647 w 570"/>
                <a:gd name="T47" fmla="*/ 2147483647 h 372"/>
                <a:gd name="T48" fmla="*/ 2147483647 w 570"/>
                <a:gd name="T49" fmla="*/ 2147483647 h 372"/>
                <a:gd name="T50" fmla="*/ 2147483647 w 570"/>
                <a:gd name="T51" fmla="*/ 2147483647 h 372"/>
                <a:gd name="T52" fmla="*/ 2147483647 w 570"/>
                <a:gd name="T53" fmla="*/ 2147483647 h 372"/>
                <a:gd name="T54" fmla="*/ 2147483647 w 570"/>
                <a:gd name="T55" fmla="*/ 2147483647 h 372"/>
                <a:gd name="T56" fmla="*/ 2147483647 w 570"/>
                <a:gd name="T57" fmla="*/ 0 h 372"/>
                <a:gd name="T58" fmla="*/ 2147483647 w 570"/>
                <a:gd name="T59" fmla="*/ 2147483647 h 372"/>
                <a:gd name="T60" fmla="*/ 2147483647 w 570"/>
                <a:gd name="T61" fmla="*/ 2147483647 h 372"/>
                <a:gd name="T62" fmla="*/ 2147483647 w 570"/>
                <a:gd name="T63" fmla="*/ 2147483647 h 372"/>
                <a:gd name="T64" fmla="*/ 2147483647 w 570"/>
                <a:gd name="T65" fmla="*/ 2147483647 h 372"/>
                <a:gd name="T66" fmla="*/ 2147483647 w 570"/>
                <a:gd name="T67" fmla="*/ 2147483647 h 372"/>
                <a:gd name="T68" fmla="*/ 2147483647 w 570"/>
                <a:gd name="T69" fmla="*/ 2147483647 h 372"/>
                <a:gd name="T70" fmla="*/ 2147483647 w 570"/>
                <a:gd name="T71" fmla="*/ 2147483647 h 372"/>
                <a:gd name="T72" fmla="*/ 2147483647 w 570"/>
                <a:gd name="T73" fmla="*/ 2147483647 h 372"/>
                <a:gd name="T74" fmla="*/ 2147483647 w 570"/>
                <a:gd name="T75" fmla="*/ 2147483647 h 372"/>
                <a:gd name="T76" fmla="*/ 2147483647 w 570"/>
                <a:gd name="T77" fmla="*/ 2147483647 h 372"/>
                <a:gd name="T78" fmla="*/ 2147483647 w 570"/>
                <a:gd name="T79" fmla="*/ 2147483647 h 372"/>
                <a:gd name="T80" fmla="*/ 2147483647 w 570"/>
                <a:gd name="T81" fmla="*/ 2147483647 h 372"/>
                <a:gd name="T82" fmla="*/ 2147483647 w 570"/>
                <a:gd name="T83" fmla="*/ 2147483647 h 372"/>
                <a:gd name="T84" fmla="*/ 2147483647 w 570"/>
                <a:gd name="T85" fmla="*/ 2147483647 h 372"/>
                <a:gd name="T86" fmla="*/ 2147483647 w 570"/>
                <a:gd name="T87" fmla="*/ 2147483647 h 372"/>
                <a:gd name="T88" fmla="*/ 2147483647 w 570"/>
                <a:gd name="T89" fmla="*/ 2147483647 h 372"/>
                <a:gd name="T90" fmla="*/ 2147483647 w 570"/>
                <a:gd name="T91" fmla="*/ 2147483647 h 372"/>
                <a:gd name="T92" fmla="*/ 2147483647 w 570"/>
                <a:gd name="T93" fmla="*/ 2147483647 h 372"/>
                <a:gd name="T94" fmla="*/ 2147483647 w 570"/>
                <a:gd name="T95" fmla="*/ 2147483647 h 372"/>
                <a:gd name="T96" fmla="*/ 2147483647 w 570"/>
                <a:gd name="T97" fmla="*/ 2147483647 h 3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0"/>
                <a:gd name="T148" fmla="*/ 0 h 372"/>
                <a:gd name="T149" fmla="*/ 570 w 570"/>
                <a:gd name="T150" fmla="*/ 372 h 37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0" h="372">
                  <a:moveTo>
                    <a:pt x="24" y="312"/>
                  </a:moveTo>
                  <a:lnTo>
                    <a:pt x="24" y="342"/>
                  </a:lnTo>
                  <a:lnTo>
                    <a:pt x="30" y="354"/>
                  </a:lnTo>
                  <a:lnTo>
                    <a:pt x="36" y="360"/>
                  </a:lnTo>
                  <a:lnTo>
                    <a:pt x="48" y="360"/>
                  </a:lnTo>
                  <a:lnTo>
                    <a:pt x="60" y="354"/>
                  </a:lnTo>
                  <a:lnTo>
                    <a:pt x="72" y="342"/>
                  </a:lnTo>
                  <a:lnTo>
                    <a:pt x="72" y="336"/>
                  </a:lnTo>
                  <a:lnTo>
                    <a:pt x="108" y="336"/>
                  </a:lnTo>
                  <a:lnTo>
                    <a:pt x="120" y="330"/>
                  </a:lnTo>
                  <a:lnTo>
                    <a:pt x="126" y="324"/>
                  </a:lnTo>
                  <a:lnTo>
                    <a:pt x="174" y="324"/>
                  </a:lnTo>
                  <a:lnTo>
                    <a:pt x="174" y="330"/>
                  </a:lnTo>
                  <a:lnTo>
                    <a:pt x="180" y="336"/>
                  </a:lnTo>
                  <a:lnTo>
                    <a:pt x="216" y="336"/>
                  </a:lnTo>
                  <a:lnTo>
                    <a:pt x="240" y="342"/>
                  </a:lnTo>
                  <a:lnTo>
                    <a:pt x="258" y="354"/>
                  </a:lnTo>
                  <a:lnTo>
                    <a:pt x="264" y="348"/>
                  </a:lnTo>
                  <a:lnTo>
                    <a:pt x="282" y="360"/>
                  </a:lnTo>
                  <a:lnTo>
                    <a:pt x="294" y="348"/>
                  </a:lnTo>
                  <a:lnTo>
                    <a:pt x="300" y="360"/>
                  </a:lnTo>
                  <a:lnTo>
                    <a:pt x="318" y="354"/>
                  </a:lnTo>
                  <a:lnTo>
                    <a:pt x="324" y="360"/>
                  </a:lnTo>
                  <a:lnTo>
                    <a:pt x="336" y="354"/>
                  </a:lnTo>
                  <a:lnTo>
                    <a:pt x="348" y="366"/>
                  </a:lnTo>
                  <a:lnTo>
                    <a:pt x="348" y="360"/>
                  </a:lnTo>
                  <a:lnTo>
                    <a:pt x="354" y="354"/>
                  </a:lnTo>
                  <a:lnTo>
                    <a:pt x="372" y="354"/>
                  </a:lnTo>
                  <a:lnTo>
                    <a:pt x="378" y="360"/>
                  </a:lnTo>
                  <a:lnTo>
                    <a:pt x="378" y="372"/>
                  </a:lnTo>
                  <a:lnTo>
                    <a:pt x="384" y="372"/>
                  </a:lnTo>
                  <a:lnTo>
                    <a:pt x="396" y="366"/>
                  </a:lnTo>
                  <a:lnTo>
                    <a:pt x="420" y="366"/>
                  </a:lnTo>
                  <a:lnTo>
                    <a:pt x="426" y="372"/>
                  </a:lnTo>
                  <a:lnTo>
                    <a:pt x="444" y="372"/>
                  </a:lnTo>
                  <a:lnTo>
                    <a:pt x="450" y="366"/>
                  </a:lnTo>
                  <a:lnTo>
                    <a:pt x="450" y="354"/>
                  </a:lnTo>
                  <a:lnTo>
                    <a:pt x="444" y="348"/>
                  </a:lnTo>
                  <a:lnTo>
                    <a:pt x="450" y="336"/>
                  </a:lnTo>
                  <a:lnTo>
                    <a:pt x="456" y="330"/>
                  </a:lnTo>
                  <a:lnTo>
                    <a:pt x="468" y="324"/>
                  </a:lnTo>
                  <a:lnTo>
                    <a:pt x="474" y="312"/>
                  </a:lnTo>
                  <a:lnTo>
                    <a:pt x="498" y="312"/>
                  </a:lnTo>
                  <a:lnTo>
                    <a:pt x="516" y="318"/>
                  </a:lnTo>
                  <a:lnTo>
                    <a:pt x="516" y="300"/>
                  </a:lnTo>
                  <a:lnTo>
                    <a:pt x="510" y="288"/>
                  </a:lnTo>
                  <a:lnTo>
                    <a:pt x="504" y="282"/>
                  </a:lnTo>
                  <a:lnTo>
                    <a:pt x="504" y="264"/>
                  </a:lnTo>
                  <a:lnTo>
                    <a:pt x="480" y="240"/>
                  </a:lnTo>
                  <a:lnTo>
                    <a:pt x="480" y="234"/>
                  </a:lnTo>
                  <a:lnTo>
                    <a:pt x="486" y="228"/>
                  </a:lnTo>
                  <a:lnTo>
                    <a:pt x="510" y="228"/>
                  </a:lnTo>
                  <a:lnTo>
                    <a:pt x="510" y="234"/>
                  </a:lnTo>
                  <a:lnTo>
                    <a:pt x="516" y="234"/>
                  </a:lnTo>
                  <a:lnTo>
                    <a:pt x="522" y="240"/>
                  </a:lnTo>
                  <a:lnTo>
                    <a:pt x="528" y="240"/>
                  </a:lnTo>
                  <a:lnTo>
                    <a:pt x="552" y="228"/>
                  </a:lnTo>
                  <a:lnTo>
                    <a:pt x="558" y="216"/>
                  </a:lnTo>
                  <a:lnTo>
                    <a:pt x="570" y="210"/>
                  </a:lnTo>
                  <a:lnTo>
                    <a:pt x="546" y="198"/>
                  </a:lnTo>
                  <a:lnTo>
                    <a:pt x="552" y="192"/>
                  </a:lnTo>
                  <a:lnTo>
                    <a:pt x="552" y="186"/>
                  </a:lnTo>
                  <a:lnTo>
                    <a:pt x="546" y="186"/>
                  </a:lnTo>
                  <a:lnTo>
                    <a:pt x="540" y="180"/>
                  </a:lnTo>
                  <a:lnTo>
                    <a:pt x="504" y="180"/>
                  </a:lnTo>
                  <a:lnTo>
                    <a:pt x="504" y="156"/>
                  </a:lnTo>
                  <a:lnTo>
                    <a:pt x="474" y="144"/>
                  </a:lnTo>
                  <a:lnTo>
                    <a:pt x="474" y="132"/>
                  </a:lnTo>
                  <a:lnTo>
                    <a:pt x="456" y="114"/>
                  </a:lnTo>
                  <a:lnTo>
                    <a:pt x="444" y="108"/>
                  </a:lnTo>
                  <a:lnTo>
                    <a:pt x="438" y="102"/>
                  </a:lnTo>
                  <a:lnTo>
                    <a:pt x="444" y="84"/>
                  </a:lnTo>
                  <a:lnTo>
                    <a:pt x="432" y="66"/>
                  </a:lnTo>
                  <a:lnTo>
                    <a:pt x="438" y="60"/>
                  </a:lnTo>
                  <a:lnTo>
                    <a:pt x="438" y="48"/>
                  </a:lnTo>
                  <a:lnTo>
                    <a:pt x="432" y="42"/>
                  </a:lnTo>
                  <a:lnTo>
                    <a:pt x="396" y="24"/>
                  </a:lnTo>
                  <a:lnTo>
                    <a:pt x="390" y="18"/>
                  </a:lnTo>
                  <a:lnTo>
                    <a:pt x="384" y="18"/>
                  </a:lnTo>
                  <a:lnTo>
                    <a:pt x="354" y="36"/>
                  </a:lnTo>
                  <a:lnTo>
                    <a:pt x="348" y="18"/>
                  </a:lnTo>
                  <a:lnTo>
                    <a:pt x="312" y="12"/>
                  </a:lnTo>
                  <a:lnTo>
                    <a:pt x="300" y="18"/>
                  </a:lnTo>
                  <a:lnTo>
                    <a:pt x="300" y="12"/>
                  </a:lnTo>
                  <a:lnTo>
                    <a:pt x="294" y="6"/>
                  </a:lnTo>
                  <a:lnTo>
                    <a:pt x="276" y="6"/>
                  </a:lnTo>
                  <a:lnTo>
                    <a:pt x="270" y="0"/>
                  </a:lnTo>
                  <a:lnTo>
                    <a:pt x="258" y="0"/>
                  </a:lnTo>
                  <a:lnTo>
                    <a:pt x="252" y="6"/>
                  </a:lnTo>
                  <a:lnTo>
                    <a:pt x="246" y="18"/>
                  </a:lnTo>
                  <a:lnTo>
                    <a:pt x="240" y="24"/>
                  </a:lnTo>
                  <a:lnTo>
                    <a:pt x="234" y="2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198" y="24"/>
                  </a:lnTo>
                  <a:lnTo>
                    <a:pt x="192" y="30"/>
                  </a:lnTo>
                  <a:lnTo>
                    <a:pt x="180" y="36"/>
                  </a:lnTo>
                  <a:lnTo>
                    <a:pt x="174" y="42"/>
                  </a:lnTo>
                  <a:lnTo>
                    <a:pt x="174" y="54"/>
                  </a:lnTo>
                  <a:lnTo>
                    <a:pt x="192" y="72"/>
                  </a:lnTo>
                  <a:lnTo>
                    <a:pt x="186" y="78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56" y="72"/>
                  </a:lnTo>
                  <a:lnTo>
                    <a:pt x="162" y="90"/>
                  </a:lnTo>
                  <a:lnTo>
                    <a:pt x="144" y="90"/>
                  </a:lnTo>
                  <a:lnTo>
                    <a:pt x="138" y="96"/>
                  </a:lnTo>
                  <a:lnTo>
                    <a:pt x="138" y="102"/>
                  </a:lnTo>
                  <a:lnTo>
                    <a:pt x="144" y="114"/>
                  </a:lnTo>
                  <a:lnTo>
                    <a:pt x="144" y="120"/>
                  </a:lnTo>
                  <a:lnTo>
                    <a:pt x="132" y="120"/>
                  </a:lnTo>
                  <a:lnTo>
                    <a:pt x="132" y="126"/>
                  </a:lnTo>
                  <a:lnTo>
                    <a:pt x="138" y="132"/>
                  </a:lnTo>
                  <a:lnTo>
                    <a:pt x="138" y="144"/>
                  </a:lnTo>
                  <a:lnTo>
                    <a:pt x="144" y="150"/>
                  </a:lnTo>
                  <a:lnTo>
                    <a:pt x="144" y="156"/>
                  </a:lnTo>
                  <a:lnTo>
                    <a:pt x="132" y="156"/>
                  </a:lnTo>
                  <a:lnTo>
                    <a:pt x="138" y="150"/>
                  </a:lnTo>
                  <a:lnTo>
                    <a:pt x="138" y="144"/>
                  </a:lnTo>
                  <a:lnTo>
                    <a:pt x="120" y="144"/>
                  </a:lnTo>
                  <a:lnTo>
                    <a:pt x="108" y="150"/>
                  </a:lnTo>
                  <a:lnTo>
                    <a:pt x="102" y="156"/>
                  </a:lnTo>
                  <a:lnTo>
                    <a:pt x="96" y="168"/>
                  </a:lnTo>
                  <a:lnTo>
                    <a:pt x="84" y="156"/>
                  </a:lnTo>
                  <a:lnTo>
                    <a:pt x="84" y="174"/>
                  </a:lnTo>
                  <a:lnTo>
                    <a:pt x="54" y="174"/>
                  </a:lnTo>
                  <a:lnTo>
                    <a:pt x="54" y="168"/>
                  </a:lnTo>
                  <a:lnTo>
                    <a:pt x="48" y="162"/>
                  </a:lnTo>
                  <a:lnTo>
                    <a:pt x="42" y="162"/>
                  </a:lnTo>
                  <a:lnTo>
                    <a:pt x="30" y="168"/>
                  </a:lnTo>
                  <a:lnTo>
                    <a:pt x="18" y="168"/>
                  </a:lnTo>
                  <a:lnTo>
                    <a:pt x="12" y="174"/>
                  </a:lnTo>
                  <a:lnTo>
                    <a:pt x="6" y="174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18" y="204"/>
                  </a:lnTo>
                  <a:lnTo>
                    <a:pt x="24" y="210"/>
                  </a:lnTo>
                  <a:lnTo>
                    <a:pt x="36" y="234"/>
                  </a:lnTo>
                  <a:lnTo>
                    <a:pt x="42" y="240"/>
                  </a:lnTo>
                  <a:lnTo>
                    <a:pt x="42" y="246"/>
                  </a:lnTo>
                  <a:lnTo>
                    <a:pt x="36" y="252"/>
                  </a:lnTo>
                  <a:lnTo>
                    <a:pt x="36" y="264"/>
                  </a:lnTo>
                  <a:lnTo>
                    <a:pt x="12" y="270"/>
                  </a:lnTo>
                  <a:lnTo>
                    <a:pt x="12" y="288"/>
                  </a:lnTo>
                  <a:lnTo>
                    <a:pt x="0" y="288"/>
                  </a:lnTo>
                  <a:lnTo>
                    <a:pt x="0" y="294"/>
                  </a:lnTo>
                  <a:lnTo>
                    <a:pt x="6" y="300"/>
                  </a:lnTo>
                  <a:lnTo>
                    <a:pt x="12" y="300"/>
                  </a:lnTo>
                  <a:lnTo>
                    <a:pt x="24" y="3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2" name="Azerbaijan" descr="© INSCALE GmbH, 05.05.2010&#10;http://www.presentationload.com/">
              <a:extLst>
                <a:ext uri="{FF2B5EF4-FFF2-40B4-BE49-F238E27FC236}">
                  <a16:creationId xmlns:a16="http://schemas.microsoft.com/office/drawing/2014/main" id="{A0C4B363-73E1-484A-810D-FF70D03E9F8F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370891" y="1939187"/>
              <a:ext cx="136378" cy="109696"/>
            </a:xfrm>
            <a:custGeom>
              <a:avLst/>
              <a:gdLst>
                <a:gd name="T0" fmla="*/ 2147483647 w 360"/>
                <a:gd name="T1" fmla="*/ 2147483647 h 288"/>
                <a:gd name="T2" fmla="*/ 2147483647 w 360"/>
                <a:gd name="T3" fmla="*/ 2147483647 h 288"/>
                <a:gd name="T4" fmla="*/ 2147483647 w 360"/>
                <a:gd name="T5" fmla="*/ 2147483647 h 288"/>
                <a:gd name="T6" fmla="*/ 2147483647 w 360"/>
                <a:gd name="T7" fmla="*/ 2147483647 h 288"/>
                <a:gd name="T8" fmla="*/ 2147483647 w 360"/>
                <a:gd name="T9" fmla="*/ 2147483647 h 288"/>
                <a:gd name="T10" fmla="*/ 2147483647 w 360"/>
                <a:gd name="T11" fmla="*/ 2147483647 h 288"/>
                <a:gd name="T12" fmla="*/ 2147483647 w 360"/>
                <a:gd name="T13" fmla="*/ 2147483647 h 288"/>
                <a:gd name="T14" fmla="*/ 2147483647 w 360"/>
                <a:gd name="T15" fmla="*/ 2147483647 h 288"/>
                <a:gd name="T16" fmla="*/ 2147483647 w 360"/>
                <a:gd name="T17" fmla="*/ 2147483647 h 288"/>
                <a:gd name="T18" fmla="*/ 2147483647 w 360"/>
                <a:gd name="T19" fmla="*/ 2147483647 h 288"/>
                <a:gd name="T20" fmla="*/ 2147483647 w 360"/>
                <a:gd name="T21" fmla="*/ 2147483647 h 288"/>
                <a:gd name="T22" fmla="*/ 2147483647 w 360"/>
                <a:gd name="T23" fmla="*/ 2147483647 h 288"/>
                <a:gd name="T24" fmla="*/ 2147483647 w 360"/>
                <a:gd name="T25" fmla="*/ 2147483647 h 288"/>
                <a:gd name="T26" fmla="*/ 2147483647 w 360"/>
                <a:gd name="T27" fmla="*/ 0 h 288"/>
                <a:gd name="T28" fmla="*/ 2147483647 w 360"/>
                <a:gd name="T29" fmla="*/ 2147483647 h 288"/>
                <a:gd name="T30" fmla="*/ 2147483647 w 360"/>
                <a:gd name="T31" fmla="*/ 2147483647 h 288"/>
                <a:gd name="T32" fmla="*/ 2147483647 w 360"/>
                <a:gd name="T33" fmla="*/ 2147483647 h 288"/>
                <a:gd name="T34" fmla="*/ 2147483647 w 360"/>
                <a:gd name="T35" fmla="*/ 2147483647 h 288"/>
                <a:gd name="T36" fmla="*/ 2147483647 w 360"/>
                <a:gd name="T37" fmla="*/ 2147483647 h 288"/>
                <a:gd name="T38" fmla="*/ 2147483647 w 360"/>
                <a:gd name="T39" fmla="*/ 0 h 288"/>
                <a:gd name="T40" fmla="*/ 2147483647 w 360"/>
                <a:gd name="T41" fmla="*/ 2147483647 h 288"/>
                <a:gd name="T42" fmla="*/ 2147483647 w 360"/>
                <a:gd name="T43" fmla="*/ 2147483647 h 288"/>
                <a:gd name="T44" fmla="*/ 2147483647 w 360"/>
                <a:gd name="T45" fmla="*/ 2147483647 h 288"/>
                <a:gd name="T46" fmla="*/ 2147483647 w 360"/>
                <a:gd name="T47" fmla="*/ 2147483647 h 288"/>
                <a:gd name="T48" fmla="*/ 2147483647 w 360"/>
                <a:gd name="T49" fmla="*/ 2147483647 h 288"/>
                <a:gd name="T50" fmla="*/ 2147483647 w 360"/>
                <a:gd name="T51" fmla="*/ 2147483647 h 288"/>
                <a:gd name="T52" fmla="*/ 2147483647 w 360"/>
                <a:gd name="T53" fmla="*/ 2147483647 h 288"/>
                <a:gd name="T54" fmla="*/ 0 w 360"/>
                <a:gd name="T55" fmla="*/ 2147483647 h 288"/>
                <a:gd name="T56" fmla="*/ 2147483647 w 360"/>
                <a:gd name="T57" fmla="*/ 2147483647 h 288"/>
                <a:gd name="T58" fmla="*/ 2147483647 w 360"/>
                <a:gd name="T59" fmla="*/ 2147483647 h 288"/>
                <a:gd name="T60" fmla="*/ 2147483647 w 360"/>
                <a:gd name="T61" fmla="*/ 2147483647 h 288"/>
                <a:gd name="T62" fmla="*/ 2147483647 w 360"/>
                <a:gd name="T63" fmla="*/ 2147483647 h 288"/>
                <a:gd name="T64" fmla="*/ 2147483647 w 360"/>
                <a:gd name="T65" fmla="*/ 2147483647 h 288"/>
                <a:gd name="T66" fmla="*/ 2147483647 w 360"/>
                <a:gd name="T67" fmla="*/ 2147483647 h 288"/>
                <a:gd name="T68" fmla="*/ 2147483647 w 360"/>
                <a:gd name="T69" fmla="*/ 2147483647 h 288"/>
                <a:gd name="T70" fmla="*/ 2147483647 w 360"/>
                <a:gd name="T71" fmla="*/ 2147483647 h 288"/>
                <a:gd name="T72" fmla="*/ 2147483647 w 360"/>
                <a:gd name="T73" fmla="*/ 2147483647 h 288"/>
                <a:gd name="T74" fmla="*/ 2147483647 w 360"/>
                <a:gd name="T75" fmla="*/ 2147483647 h 288"/>
                <a:gd name="T76" fmla="*/ 2147483647 w 360"/>
                <a:gd name="T77" fmla="*/ 2147483647 h 288"/>
                <a:gd name="T78" fmla="*/ 2147483647 w 360"/>
                <a:gd name="T79" fmla="*/ 2147483647 h 288"/>
                <a:gd name="T80" fmla="*/ 2147483647 w 360"/>
                <a:gd name="T81" fmla="*/ 2147483647 h 288"/>
                <a:gd name="T82" fmla="*/ 2147483647 w 360"/>
                <a:gd name="T83" fmla="*/ 2147483647 h 288"/>
                <a:gd name="T84" fmla="*/ 2147483647 w 360"/>
                <a:gd name="T85" fmla="*/ 2147483647 h 288"/>
                <a:gd name="T86" fmla="*/ 2147483647 w 360"/>
                <a:gd name="T87" fmla="*/ 2147483647 h 288"/>
                <a:gd name="T88" fmla="*/ 2147483647 w 360"/>
                <a:gd name="T89" fmla="*/ 2147483647 h 288"/>
                <a:gd name="T90" fmla="*/ 2147483647 w 360"/>
                <a:gd name="T91" fmla="*/ 2147483647 h 288"/>
                <a:gd name="T92" fmla="*/ 2147483647 w 360"/>
                <a:gd name="T93" fmla="*/ 2147483647 h 288"/>
                <a:gd name="T94" fmla="*/ 2147483647 w 360"/>
                <a:gd name="T95" fmla="*/ 2147483647 h 288"/>
                <a:gd name="T96" fmla="*/ 2147483647 w 360"/>
                <a:gd name="T97" fmla="*/ 2147483647 h 288"/>
                <a:gd name="T98" fmla="*/ 2147483647 w 360"/>
                <a:gd name="T99" fmla="*/ 2147483647 h 288"/>
                <a:gd name="T100" fmla="*/ 2147483647 w 360"/>
                <a:gd name="T101" fmla="*/ 2147483647 h 288"/>
                <a:gd name="T102" fmla="*/ 2147483647 w 360"/>
                <a:gd name="T103" fmla="*/ 2147483647 h 288"/>
                <a:gd name="T104" fmla="*/ 2147483647 w 360"/>
                <a:gd name="T105" fmla="*/ 2147483647 h 288"/>
                <a:gd name="T106" fmla="*/ 2147483647 w 360"/>
                <a:gd name="T107" fmla="*/ 2147483647 h 288"/>
                <a:gd name="T108" fmla="*/ 2147483647 w 360"/>
                <a:gd name="T109" fmla="*/ 2147483647 h 288"/>
                <a:gd name="T110" fmla="*/ 2147483647 w 360"/>
                <a:gd name="T111" fmla="*/ 2147483647 h 288"/>
                <a:gd name="T112" fmla="*/ 2147483647 w 360"/>
                <a:gd name="T113" fmla="*/ 2147483647 h 288"/>
                <a:gd name="T114" fmla="*/ 2147483647 w 360"/>
                <a:gd name="T115" fmla="*/ 2147483647 h 288"/>
                <a:gd name="T116" fmla="*/ 2147483647 w 360"/>
                <a:gd name="T117" fmla="*/ 2147483647 h 288"/>
                <a:gd name="T118" fmla="*/ 2147483647 w 360"/>
                <a:gd name="T119" fmla="*/ 2147483647 h 288"/>
                <a:gd name="T120" fmla="*/ 2147483647 w 360"/>
                <a:gd name="T121" fmla="*/ 2147483647 h 2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60"/>
                <a:gd name="T184" fmla="*/ 0 h 288"/>
                <a:gd name="T185" fmla="*/ 360 w 360"/>
                <a:gd name="T186" fmla="*/ 288 h 2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60" h="288">
                  <a:moveTo>
                    <a:pt x="66" y="186"/>
                  </a:moveTo>
                  <a:lnTo>
                    <a:pt x="36" y="186"/>
                  </a:lnTo>
                  <a:lnTo>
                    <a:pt x="24" y="174"/>
                  </a:lnTo>
                  <a:lnTo>
                    <a:pt x="6" y="174"/>
                  </a:lnTo>
                  <a:lnTo>
                    <a:pt x="12" y="186"/>
                  </a:lnTo>
                  <a:lnTo>
                    <a:pt x="12" y="192"/>
                  </a:lnTo>
                  <a:lnTo>
                    <a:pt x="18" y="204"/>
                  </a:lnTo>
                  <a:lnTo>
                    <a:pt x="36" y="222"/>
                  </a:lnTo>
                  <a:lnTo>
                    <a:pt x="48" y="228"/>
                  </a:lnTo>
                  <a:lnTo>
                    <a:pt x="84" y="240"/>
                  </a:lnTo>
                  <a:lnTo>
                    <a:pt x="90" y="240"/>
                  </a:lnTo>
                  <a:lnTo>
                    <a:pt x="84" y="234"/>
                  </a:lnTo>
                  <a:lnTo>
                    <a:pt x="84" y="222"/>
                  </a:lnTo>
                  <a:lnTo>
                    <a:pt x="78" y="216"/>
                  </a:lnTo>
                  <a:lnTo>
                    <a:pt x="78" y="204"/>
                  </a:lnTo>
                  <a:lnTo>
                    <a:pt x="72" y="198"/>
                  </a:lnTo>
                  <a:lnTo>
                    <a:pt x="72" y="186"/>
                  </a:lnTo>
                  <a:lnTo>
                    <a:pt x="66" y="186"/>
                  </a:lnTo>
                  <a:close/>
                  <a:moveTo>
                    <a:pt x="354" y="108"/>
                  </a:moveTo>
                  <a:lnTo>
                    <a:pt x="348" y="102"/>
                  </a:lnTo>
                  <a:lnTo>
                    <a:pt x="330" y="102"/>
                  </a:lnTo>
                  <a:lnTo>
                    <a:pt x="318" y="108"/>
                  </a:lnTo>
                  <a:lnTo>
                    <a:pt x="306" y="108"/>
                  </a:lnTo>
                  <a:lnTo>
                    <a:pt x="288" y="90"/>
                  </a:lnTo>
                  <a:lnTo>
                    <a:pt x="288" y="84"/>
                  </a:lnTo>
                  <a:lnTo>
                    <a:pt x="264" y="54"/>
                  </a:lnTo>
                  <a:lnTo>
                    <a:pt x="264" y="42"/>
                  </a:lnTo>
                  <a:lnTo>
                    <a:pt x="216" y="0"/>
                  </a:lnTo>
                  <a:lnTo>
                    <a:pt x="216" y="30"/>
                  </a:lnTo>
                  <a:lnTo>
                    <a:pt x="210" y="36"/>
                  </a:lnTo>
                  <a:lnTo>
                    <a:pt x="192" y="36"/>
                  </a:lnTo>
                  <a:lnTo>
                    <a:pt x="192" y="48"/>
                  </a:lnTo>
                  <a:lnTo>
                    <a:pt x="186" y="54"/>
                  </a:lnTo>
                  <a:lnTo>
                    <a:pt x="162" y="54"/>
                  </a:lnTo>
                  <a:lnTo>
                    <a:pt x="156" y="48"/>
                  </a:lnTo>
                  <a:lnTo>
                    <a:pt x="144" y="42"/>
                  </a:lnTo>
                  <a:lnTo>
                    <a:pt x="138" y="30"/>
                  </a:lnTo>
                  <a:lnTo>
                    <a:pt x="120" y="12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60" y="12"/>
                  </a:lnTo>
                  <a:lnTo>
                    <a:pt x="78" y="30"/>
                  </a:lnTo>
                  <a:lnTo>
                    <a:pt x="84" y="30"/>
                  </a:lnTo>
                  <a:lnTo>
                    <a:pt x="90" y="36"/>
                  </a:lnTo>
                  <a:lnTo>
                    <a:pt x="96" y="48"/>
                  </a:lnTo>
                  <a:lnTo>
                    <a:pt x="102" y="54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84" y="54"/>
                  </a:lnTo>
                  <a:lnTo>
                    <a:pt x="72" y="54"/>
                  </a:lnTo>
                  <a:lnTo>
                    <a:pt x="60" y="60"/>
                  </a:lnTo>
                  <a:lnTo>
                    <a:pt x="42" y="42"/>
                  </a:lnTo>
                  <a:lnTo>
                    <a:pt x="42" y="36"/>
                  </a:lnTo>
                  <a:lnTo>
                    <a:pt x="36" y="30"/>
                  </a:lnTo>
                  <a:lnTo>
                    <a:pt x="12" y="30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12" y="54"/>
                  </a:lnTo>
                  <a:lnTo>
                    <a:pt x="12" y="66"/>
                  </a:lnTo>
                  <a:lnTo>
                    <a:pt x="30" y="66"/>
                  </a:lnTo>
                  <a:lnTo>
                    <a:pt x="36" y="72"/>
                  </a:lnTo>
                  <a:lnTo>
                    <a:pt x="36" y="96"/>
                  </a:lnTo>
                  <a:lnTo>
                    <a:pt x="30" y="102"/>
                  </a:lnTo>
                  <a:lnTo>
                    <a:pt x="36" y="102"/>
                  </a:lnTo>
                  <a:lnTo>
                    <a:pt x="42" y="108"/>
                  </a:lnTo>
                  <a:lnTo>
                    <a:pt x="66" y="120"/>
                  </a:lnTo>
                  <a:lnTo>
                    <a:pt x="72" y="126"/>
                  </a:lnTo>
                  <a:lnTo>
                    <a:pt x="72" y="132"/>
                  </a:lnTo>
                  <a:lnTo>
                    <a:pt x="54" y="150"/>
                  </a:lnTo>
                  <a:lnTo>
                    <a:pt x="42" y="150"/>
                  </a:lnTo>
                  <a:lnTo>
                    <a:pt x="72" y="162"/>
                  </a:lnTo>
                  <a:lnTo>
                    <a:pt x="84" y="180"/>
                  </a:lnTo>
                  <a:lnTo>
                    <a:pt x="114" y="186"/>
                  </a:lnTo>
                  <a:lnTo>
                    <a:pt x="114" y="198"/>
                  </a:lnTo>
                  <a:lnTo>
                    <a:pt x="120" y="210"/>
                  </a:lnTo>
                  <a:lnTo>
                    <a:pt x="120" y="240"/>
                  </a:lnTo>
                  <a:lnTo>
                    <a:pt x="132" y="240"/>
                  </a:lnTo>
                  <a:lnTo>
                    <a:pt x="138" y="228"/>
                  </a:lnTo>
                  <a:lnTo>
                    <a:pt x="144" y="222"/>
                  </a:lnTo>
                  <a:lnTo>
                    <a:pt x="144" y="216"/>
                  </a:lnTo>
                  <a:lnTo>
                    <a:pt x="156" y="204"/>
                  </a:lnTo>
                  <a:lnTo>
                    <a:pt x="174" y="192"/>
                  </a:lnTo>
                  <a:lnTo>
                    <a:pt x="186" y="186"/>
                  </a:lnTo>
                  <a:lnTo>
                    <a:pt x="198" y="174"/>
                  </a:lnTo>
                  <a:lnTo>
                    <a:pt x="210" y="168"/>
                  </a:lnTo>
                  <a:lnTo>
                    <a:pt x="222" y="168"/>
                  </a:lnTo>
                  <a:lnTo>
                    <a:pt x="228" y="180"/>
                  </a:lnTo>
                  <a:lnTo>
                    <a:pt x="234" y="186"/>
                  </a:lnTo>
                  <a:lnTo>
                    <a:pt x="234" y="204"/>
                  </a:lnTo>
                  <a:lnTo>
                    <a:pt x="228" y="210"/>
                  </a:lnTo>
                  <a:lnTo>
                    <a:pt x="228" y="222"/>
                  </a:lnTo>
                  <a:lnTo>
                    <a:pt x="234" y="222"/>
                  </a:lnTo>
                  <a:lnTo>
                    <a:pt x="240" y="228"/>
                  </a:lnTo>
                  <a:lnTo>
                    <a:pt x="240" y="234"/>
                  </a:lnTo>
                  <a:lnTo>
                    <a:pt x="234" y="240"/>
                  </a:lnTo>
                  <a:lnTo>
                    <a:pt x="222" y="240"/>
                  </a:lnTo>
                  <a:lnTo>
                    <a:pt x="222" y="246"/>
                  </a:lnTo>
                  <a:lnTo>
                    <a:pt x="234" y="258"/>
                  </a:lnTo>
                  <a:lnTo>
                    <a:pt x="246" y="264"/>
                  </a:lnTo>
                  <a:lnTo>
                    <a:pt x="252" y="270"/>
                  </a:lnTo>
                  <a:lnTo>
                    <a:pt x="258" y="270"/>
                  </a:lnTo>
                  <a:lnTo>
                    <a:pt x="264" y="276"/>
                  </a:lnTo>
                  <a:lnTo>
                    <a:pt x="264" y="282"/>
                  </a:lnTo>
                  <a:lnTo>
                    <a:pt x="282" y="282"/>
                  </a:lnTo>
                  <a:lnTo>
                    <a:pt x="282" y="288"/>
                  </a:lnTo>
                  <a:lnTo>
                    <a:pt x="288" y="282"/>
                  </a:lnTo>
                  <a:lnTo>
                    <a:pt x="288" y="258"/>
                  </a:lnTo>
                  <a:lnTo>
                    <a:pt x="282" y="252"/>
                  </a:lnTo>
                  <a:lnTo>
                    <a:pt x="276" y="252"/>
                  </a:lnTo>
                  <a:lnTo>
                    <a:pt x="270" y="246"/>
                  </a:lnTo>
                  <a:lnTo>
                    <a:pt x="288" y="240"/>
                  </a:lnTo>
                  <a:lnTo>
                    <a:pt x="288" y="210"/>
                  </a:lnTo>
                  <a:lnTo>
                    <a:pt x="300" y="222"/>
                  </a:lnTo>
                  <a:lnTo>
                    <a:pt x="306" y="222"/>
                  </a:lnTo>
                  <a:lnTo>
                    <a:pt x="318" y="210"/>
                  </a:lnTo>
                  <a:lnTo>
                    <a:pt x="300" y="192"/>
                  </a:lnTo>
                  <a:lnTo>
                    <a:pt x="300" y="138"/>
                  </a:lnTo>
                  <a:lnTo>
                    <a:pt x="318" y="138"/>
                  </a:lnTo>
                  <a:lnTo>
                    <a:pt x="330" y="126"/>
                  </a:lnTo>
                  <a:lnTo>
                    <a:pt x="360" y="132"/>
                  </a:lnTo>
                  <a:lnTo>
                    <a:pt x="360" y="120"/>
                  </a:lnTo>
                  <a:lnTo>
                    <a:pt x="354" y="10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3" name="Austria" descr="© INSCALE GmbH, 05.05.2010&#10;http://www.presentationload.com/">
              <a:extLst>
                <a:ext uri="{FF2B5EF4-FFF2-40B4-BE49-F238E27FC236}">
                  <a16:creationId xmlns:a16="http://schemas.microsoft.com/office/drawing/2014/main" id="{91F109F8-A5A5-4038-803F-DDA0C48E5955}"/>
                </a:ext>
              </a:extLst>
            </p:cNvPr>
            <p:cNvSpPr>
              <a:spLocks/>
            </p:cNvSpPr>
            <p:nvPr/>
          </p:nvSpPr>
          <p:spPr bwMode="gray">
            <a:xfrm>
              <a:off x="4494808" y="1725724"/>
              <a:ext cx="173437" cy="77083"/>
            </a:xfrm>
            <a:custGeom>
              <a:avLst/>
              <a:gdLst>
                <a:gd name="T0" fmla="*/ 2147483647 w 456"/>
                <a:gd name="T1" fmla="*/ 2147483647 h 204"/>
                <a:gd name="T2" fmla="*/ 2147483647 w 456"/>
                <a:gd name="T3" fmla="*/ 2147483647 h 204"/>
                <a:gd name="T4" fmla="*/ 2147483647 w 456"/>
                <a:gd name="T5" fmla="*/ 2147483647 h 204"/>
                <a:gd name="T6" fmla="*/ 2147483647 w 456"/>
                <a:gd name="T7" fmla="*/ 2147483647 h 204"/>
                <a:gd name="T8" fmla="*/ 2147483647 w 456"/>
                <a:gd name="T9" fmla="*/ 2147483647 h 204"/>
                <a:gd name="T10" fmla="*/ 2147483647 w 456"/>
                <a:gd name="T11" fmla="*/ 2147483647 h 204"/>
                <a:gd name="T12" fmla="*/ 2147483647 w 456"/>
                <a:gd name="T13" fmla="*/ 2147483647 h 204"/>
                <a:gd name="T14" fmla="*/ 2147483647 w 456"/>
                <a:gd name="T15" fmla="*/ 0 h 204"/>
                <a:gd name="T16" fmla="*/ 2147483647 w 456"/>
                <a:gd name="T17" fmla="*/ 2147483647 h 204"/>
                <a:gd name="T18" fmla="*/ 2147483647 w 456"/>
                <a:gd name="T19" fmla="*/ 2147483647 h 204"/>
                <a:gd name="T20" fmla="*/ 2147483647 w 456"/>
                <a:gd name="T21" fmla="*/ 2147483647 h 204"/>
                <a:gd name="T22" fmla="*/ 2147483647 w 456"/>
                <a:gd name="T23" fmla="*/ 2147483647 h 204"/>
                <a:gd name="T24" fmla="*/ 2147483647 w 456"/>
                <a:gd name="T25" fmla="*/ 2147483647 h 204"/>
                <a:gd name="T26" fmla="*/ 2147483647 w 456"/>
                <a:gd name="T27" fmla="*/ 2147483647 h 204"/>
                <a:gd name="T28" fmla="*/ 2147483647 w 456"/>
                <a:gd name="T29" fmla="*/ 2147483647 h 204"/>
                <a:gd name="T30" fmla="*/ 2147483647 w 456"/>
                <a:gd name="T31" fmla="*/ 2147483647 h 204"/>
                <a:gd name="T32" fmla="*/ 2147483647 w 456"/>
                <a:gd name="T33" fmla="*/ 2147483647 h 204"/>
                <a:gd name="T34" fmla="*/ 2147483647 w 456"/>
                <a:gd name="T35" fmla="*/ 2147483647 h 204"/>
                <a:gd name="T36" fmla="*/ 2147483647 w 456"/>
                <a:gd name="T37" fmla="*/ 2147483647 h 204"/>
                <a:gd name="T38" fmla="*/ 2147483647 w 456"/>
                <a:gd name="T39" fmla="*/ 2147483647 h 204"/>
                <a:gd name="T40" fmla="*/ 2147483647 w 456"/>
                <a:gd name="T41" fmla="*/ 2147483647 h 204"/>
                <a:gd name="T42" fmla="*/ 2147483647 w 456"/>
                <a:gd name="T43" fmla="*/ 2147483647 h 204"/>
                <a:gd name="T44" fmla="*/ 2147483647 w 456"/>
                <a:gd name="T45" fmla="*/ 2147483647 h 204"/>
                <a:gd name="T46" fmla="*/ 2147483647 w 456"/>
                <a:gd name="T47" fmla="*/ 2147483647 h 204"/>
                <a:gd name="T48" fmla="*/ 2147483647 w 456"/>
                <a:gd name="T49" fmla="*/ 2147483647 h 204"/>
                <a:gd name="T50" fmla="*/ 2147483647 w 456"/>
                <a:gd name="T51" fmla="*/ 2147483647 h 204"/>
                <a:gd name="T52" fmla="*/ 2147483647 w 456"/>
                <a:gd name="T53" fmla="*/ 2147483647 h 204"/>
                <a:gd name="T54" fmla="*/ 0 w 456"/>
                <a:gd name="T55" fmla="*/ 2147483647 h 204"/>
                <a:gd name="T56" fmla="*/ 2147483647 w 456"/>
                <a:gd name="T57" fmla="*/ 2147483647 h 204"/>
                <a:gd name="T58" fmla="*/ 2147483647 w 456"/>
                <a:gd name="T59" fmla="*/ 2147483647 h 204"/>
                <a:gd name="T60" fmla="*/ 2147483647 w 456"/>
                <a:gd name="T61" fmla="*/ 2147483647 h 204"/>
                <a:gd name="T62" fmla="*/ 2147483647 w 456"/>
                <a:gd name="T63" fmla="*/ 2147483647 h 204"/>
                <a:gd name="T64" fmla="*/ 2147483647 w 456"/>
                <a:gd name="T65" fmla="*/ 2147483647 h 204"/>
                <a:gd name="T66" fmla="*/ 2147483647 w 456"/>
                <a:gd name="T67" fmla="*/ 2147483647 h 204"/>
                <a:gd name="T68" fmla="*/ 2147483647 w 456"/>
                <a:gd name="T69" fmla="*/ 2147483647 h 204"/>
                <a:gd name="T70" fmla="*/ 2147483647 w 456"/>
                <a:gd name="T71" fmla="*/ 2147483647 h 204"/>
                <a:gd name="T72" fmla="*/ 2147483647 w 456"/>
                <a:gd name="T73" fmla="*/ 2147483647 h 204"/>
                <a:gd name="T74" fmla="*/ 2147483647 w 456"/>
                <a:gd name="T75" fmla="*/ 2147483647 h 204"/>
                <a:gd name="T76" fmla="*/ 2147483647 w 456"/>
                <a:gd name="T77" fmla="*/ 2147483647 h 204"/>
                <a:gd name="T78" fmla="*/ 2147483647 w 456"/>
                <a:gd name="T79" fmla="*/ 2147483647 h 204"/>
                <a:gd name="T80" fmla="*/ 2147483647 w 456"/>
                <a:gd name="T81" fmla="*/ 2147483647 h 204"/>
                <a:gd name="T82" fmla="*/ 2147483647 w 456"/>
                <a:gd name="T83" fmla="*/ 2147483647 h 204"/>
                <a:gd name="T84" fmla="*/ 2147483647 w 456"/>
                <a:gd name="T85" fmla="*/ 2147483647 h 204"/>
                <a:gd name="T86" fmla="*/ 2147483647 w 456"/>
                <a:gd name="T87" fmla="*/ 2147483647 h 204"/>
                <a:gd name="T88" fmla="*/ 2147483647 w 456"/>
                <a:gd name="T89" fmla="*/ 2147483647 h 204"/>
                <a:gd name="T90" fmla="*/ 2147483647 w 456"/>
                <a:gd name="T91" fmla="*/ 214748364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56"/>
                <a:gd name="T139" fmla="*/ 0 h 204"/>
                <a:gd name="T140" fmla="*/ 456 w 456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56" h="204">
                  <a:moveTo>
                    <a:pt x="456" y="102"/>
                  </a:moveTo>
                  <a:lnTo>
                    <a:pt x="456" y="60"/>
                  </a:lnTo>
                  <a:lnTo>
                    <a:pt x="450" y="60"/>
                  </a:lnTo>
                  <a:lnTo>
                    <a:pt x="450" y="48"/>
                  </a:lnTo>
                  <a:lnTo>
                    <a:pt x="456" y="24"/>
                  </a:lnTo>
                  <a:lnTo>
                    <a:pt x="444" y="18"/>
                  </a:lnTo>
                  <a:lnTo>
                    <a:pt x="438" y="18"/>
                  </a:lnTo>
                  <a:lnTo>
                    <a:pt x="432" y="12"/>
                  </a:lnTo>
                  <a:lnTo>
                    <a:pt x="420" y="12"/>
                  </a:lnTo>
                  <a:lnTo>
                    <a:pt x="414" y="18"/>
                  </a:lnTo>
                  <a:lnTo>
                    <a:pt x="402" y="24"/>
                  </a:lnTo>
                  <a:lnTo>
                    <a:pt x="390" y="12"/>
                  </a:lnTo>
                  <a:lnTo>
                    <a:pt x="378" y="18"/>
                  </a:lnTo>
                  <a:lnTo>
                    <a:pt x="366" y="6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0" y="6"/>
                  </a:lnTo>
                  <a:lnTo>
                    <a:pt x="324" y="18"/>
                  </a:lnTo>
                  <a:lnTo>
                    <a:pt x="318" y="18"/>
                  </a:lnTo>
                  <a:lnTo>
                    <a:pt x="318" y="36"/>
                  </a:lnTo>
                  <a:lnTo>
                    <a:pt x="306" y="30"/>
                  </a:lnTo>
                  <a:lnTo>
                    <a:pt x="300" y="30"/>
                  </a:lnTo>
                  <a:lnTo>
                    <a:pt x="288" y="36"/>
                  </a:lnTo>
                  <a:lnTo>
                    <a:pt x="276" y="36"/>
                  </a:lnTo>
                  <a:lnTo>
                    <a:pt x="258" y="18"/>
                  </a:lnTo>
                  <a:lnTo>
                    <a:pt x="252" y="36"/>
                  </a:lnTo>
                  <a:lnTo>
                    <a:pt x="234" y="36"/>
                  </a:lnTo>
                  <a:lnTo>
                    <a:pt x="240" y="48"/>
                  </a:lnTo>
                  <a:lnTo>
                    <a:pt x="240" y="66"/>
                  </a:lnTo>
                  <a:lnTo>
                    <a:pt x="234" y="66"/>
                  </a:lnTo>
                  <a:lnTo>
                    <a:pt x="228" y="60"/>
                  </a:lnTo>
                  <a:lnTo>
                    <a:pt x="210" y="60"/>
                  </a:lnTo>
                  <a:lnTo>
                    <a:pt x="204" y="66"/>
                  </a:lnTo>
                  <a:lnTo>
                    <a:pt x="204" y="72"/>
                  </a:lnTo>
                  <a:lnTo>
                    <a:pt x="198" y="78"/>
                  </a:lnTo>
                  <a:lnTo>
                    <a:pt x="198" y="84"/>
                  </a:lnTo>
                  <a:lnTo>
                    <a:pt x="210" y="84"/>
                  </a:lnTo>
                  <a:lnTo>
                    <a:pt x="210" y="126"/>
                  </a:lnTo>
                  <a:lnTo>
                    <a:pt x="204" y="126"/>
                  </a:lnTo>
                  <a:lnTo>
                    <a:pt x="192" y="114"/>
                  </a:lnTo>
                  <a:lnTo>
                    <a:pt x="174" y="108"/>
                  </a:lnTo>
                  <a:lnTo>
                    <a:pt x="162" y="102"/>
                  </a:lnTo>
                  <a:lnTo>
                    <a:pt x="144" y="114"/>
                  </a:lnTo>
                  <a:lnTo>
                    <a:pt x="126" y="114"/>
                  </a:lnTo>
                  <a:lnTo>
                    <a:pt x="108" y="126"/>
                  </a:lnTo>
                  <a:lnTo>
                    <a:pt x="102" y="132"/>
                  </a:lnTo>
                  <a:lnTo>
                    <a:pt x="84" y="132"/>
                  </a:lnTo>
                  <a:lnTo>
                    <a:pt x="66" y="114"/>
                  </a:lnTo>
                  <a:lnTo>
                    <a:pt x="48" y="114"/>
                  </a:lnTo>
                  <a:lnTo>
                    <a:pt x="48" y="126"/>
                  </a:lnTo>
                  <a:lnTo>
                    <a:pt x="42" y="132"/>
                  </a:lnTo>
                  <a:lnTo>
                    <a:pt x="30" y="132"/>
                  </a:lnTo>
                  <a:lnTo>
                    <a:pt x="30" y="126"/>
                  </a:lnTo>
                  <a:lnTo>
                    <a:pt x="24" y="120"/>
                  </a:lnTo>
                  <a:lnTo>
                    <a:pt x="0" y="120"/>
                  </a:lnTo>
                  <a:lnTo>
                    <a:pt x="0" y="156"/>
                  </a:lnTo>
                  <a:lnTo>
                    <a:pt x="18" y="156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42" y="156"/>
                  </a:lnTo>
                  <a:lnTo>
                    <a:pt x="48" y="156"/>
                  </a:lnTo>
                  <a:lnTo>
                    <a:pt x="60" y="168"/>
                  </a:lnTo>
                  <a:lnTo>
                    <a:pt x="60" y="174"/>
                  </a:lnTo>
                  <a:lnTo>
                    <a:pt x="72" y="174"/>
                  </a:lnTo>
                  <a:lnTo>
                    <a:pt x="84" y="180"/>
                  </a:lnTo>
                  <a:lnTo>
                    <a:pt x="96" y="162"/>
                  </a:lnTo>
                  <a:lnTo>
                    <a:pt x="138" y="162"/>
                  </a:lnTo>
                  <a:lnTo>
                    <a:pt x="138" y="156"/>
                  </a:lnTo>
                  <a:lnTo>
                    <a:pt x="144" y="150"/>
                  </a:lnTo>
                  <a:lnTo>
                    <a:pt x="162" y="150"/>
                  </a:lnTo>
                  <a:lnTo>
                    <a:pt x="168" y="156"/>
                  </a:lnTo>
                  <a:lnTo>
                    <a:pt x="168" y="174"/>
                  </a:lnTo>
                  <a:lnTo>
                    <a:pt x="180" y="174"/>
                  </a:lnTo>
                  <a:lnTo>
                    <a:pt x="186" y="192"/>
                  </a:lnTo>
                  <a:lnTo>
                    <a:pt x="240" y="192"/>
                  </a:lnTo>
                  <a:lnTo>
                    <a:pt x="240" y="204"/>
                  </a:lnTo>
                  <a:lnTo>
                    <a:pt x="258" y="204"/>
                  </a:lnTo>
                  <a:lnTo>
                    <a:pt x="264" y="198"/>
                  </a:lnTo>
                  <a:lnTo>
                    <a:pt x="282" y="198"/>
                  </a:lnTo>
                  <a:lnTo>
                    <a:pt x="288" y="204"/>
                  </a:lnTo>
                  <a:lnTo>
                    <a:pt x="318" y="204"/>
                  </a:lnTo>
                  <a:lnTo>
                    <a:pt x="318" y="192"/>
                  </a:lnTo>
                  <a:lnTo>
                    <a:pt x="366" y="192"/>
                  </a:lnTo>
                  <a:lnTo>
                    <a:pt x="378" y="186"/>
                  </a:lnTo>
                  <a:lnTo>
                    <a:pt x="402" y="192"/>
                  </a:lnTo>
                  <a:lnTo>
                    <a:pt x="414" y="156"/>
                  </a:lnTo>
                  <a:lnTo>
                    <a:pt x="432" y="156"/>
                  </a:lnTo>
                  <a:lnTo>
                    <a:pt x="432" y="132"/>
                  </a:lnTo>
                  <a:lnTo>
                    <a:pt x="444" y="114"/>
                  </a:lnTo>
                  <a:lnTo>
                    <a:pt x="432" y="114"/>
                  </a:lnTo>
                  <a:lnTo>
                    <a:pt x="438" y="102"/>
                  </a:lnTo>
                  <a:lnTo>
                    <a:pt x="456" y="1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4" name="Australia" descr="© INSCALE GmbH, 05.05.2010&#10;http://www.presentationload.com/">
              <a:extLst>
                <a:ext uri="{FF2B5EF4-FFF2-40B4-BE49-F238E27FC236}">
                  <a16:creationId xmlns:a16="http://schemas.microsoft.com/office/drawing/2014/main" id="{42F30DA4-3CDA-4973-96E5-53D73A67C91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170490" y="3543119"/>
              <a:ext cx="1076203" cy="1009500"/>
            </a:xfrm>
            <a:custGeom>
              <a:avLst/>
              <a:gdLst>
                <a:gd name="T0" fmla="*/ 2147483647 w 2838"/>
                <a:gd name="T1" fmla="*/ 2147483647 h 2664"/>
                <a:gd name="T2" fmla="*/ 2147483647 w 2838"/>
                <a:gd name="T3" fmla="*/ 2147483647 h 2664"/>
                <a:gd name="T4" fmla="*/ 2147483647 w 2838"/>
                <a:gd name="T5" fmla="*/ 2147483647 h 2664"/>
                <a:gd name="T6" fmla="*/ 2147483647 w 2838"/>
                <a:gd name="T7" fmla="*/ 2147483647 h 2664"/>
                <a:gd name="T8" fmla="*/ 2147483647 w 2838"/>
                <a:gd name="T9" fmla="*/ 2147483647 h 2664"/>
                <a:gd name="T10" fmla="*/ 2147483647 w 2838"/>
                <a:gd name="T11" fmla="*/ 2147483647 h 2664"/>
                <a:gd name="T12" fmla="*/ 2147483647 w 2838"/>
                <a:gd name="T13" fmla="*/ 2147483647 h 2664"/>
                <a:gd name="T14" fmla="*/ 2147483647 w 2838"/>
                <a:gd name="T15" fmla="*/ 2147483647 h 2664"/>
                <a:gd name="T16" fmla="*/ 2147483647 w 2838"/>
                <a:gd name="T17" fmla="*/ 2147483647 h 2664"/>
                <a:gd name="T18" fmla="*/ 2147483647 w 2838"/>
                <a:gd name="T19" fmla="*/ 2147483647 h 2664"/>
                <a:gd name="T20" fmla="*/ 2147483647 w 2838"/>
                <a:gd name="T21" fmla="*/ 2147483647 h 2664"/>
                <a:gd name="T22" fmla="*/ 2147483647 w 2838"/>
                <a:gd name="T23" fmla="*/ 2147483647 h 2664"/>
                <a:gd name="T24" fmla="*/ 2147483647 w 2838"/>
                <a:gd name="T25" fmla="*/ 2147483647 h 2664"/>
                <a:gd name="T26" fmla="*/ 2147483647 w 2838"/>
                <a:gd name="T27" fmla="*/ 2147483647 h 2664"/>
                <a:gd name="T28" fmla="*/ 2147483647 w 2838"/>
                <a:gd name="T29" fmla="*/ 2147483647 h 2664"/>
                <a:gd name="T30" fmla="*/ 2147483647 w 2838"/>
                <a:gd name="T31" fmla="*/ 2147483647 h 2664"/>
                <a:gd name="T32" fmla="*/ 2147483647 w 2838"/>
                <a:gd name="T33" fmla="*/ 2147483647 h 2664"/>
                <a:gd name="T34" fmla="*/ 2147483647 w 2838"/>
                <a:gd name="T35" fmla="*/ 2147483647 h 2664"/>
                <a:gd name="T36" fmla="*/ 2147483647 w 2838"/>
                <a:gd name="T37" fmla="*/ 2147483647 h 2664"/>
                <a:gd name="T38" fmla="*/ 2147483647 w 2838"/>
                <a:gd name="T39" fmla="*/ 2147483647 h 2664"/>
                <a:gd name="T40" fmla="*/ 2147483647 w 2838"/>
                <a:gd name="T41" fmla="*/ 2147483647 h 2664"/>
                <a:gd name="T42" fmla="*/ 2147483647 w 2838"/>
                <a:gd name="T43" fmla="*/ 2147483647 h 2664"/>
                <a:gd name="T44" fmla="*/ 2147483647 w 2838"/>
                <a:gd name="T45" fmla="*/ 2147483647 h 2664"/>
                <a:gd name="T46" fmla="*/ 2147483647 w 2838"/>
                <a:gd name="T47" fmla="*/ 2147483647 h 2664"/>
                <a:gd name="T48" fmla="*/ 2147483647 w 2838"/>
                <a:gd name="T49" fmla="*/ 2147483647 h 2664"/>
                <a:gd name="T50" fmla="*/ 2147483647 w 2838"/>
                <a:gd name="T51" fmla="*/ 2147483647 h 2664"/>
                <a:gd name="T52" fmla="*/ 2147483647 w 2838"/>
                <a:gd name="T53" fmla="*/ 2147483647 h 2664"/>
                <a:gd name="T54" fmla="*/ 2147483647 w 2838"/>
                <a:gd name="T55" fmla="*/ 2147483647 h 2664"/>
                <a:gd name="T56" fmla="*/ 2147483647 w 2838"/>
                <a:gd name="T57" fmla="*/ 2147483647 h 2664"/>
                <a:gd name="T58" fmla="*/ 2147483647 w 2838"/>
                <a:gd name="T59" fmla="*/ 2147483647 h 2664"/>
                <a:gd name="T60" fmla="*/ 2147483647 w 2838"/>
                <a:gd name="T61" fmla="*/ 2147483647 h 2664"/>
                <a:gd name="T62" fmla="*/ 2147483647 w 2838"/>
                <a:gd name="T63" fmla="*/ 2147483647 h 2664"/>
                <a:gd name="T64" fmla="*/ 2147483647 w 2838"/>
                <a:gd name="T65" fmla="*/ 2147483647 h 2664"/>
                <a:gd name="T66" fmla="*/ 2147483647 w 2838"/>
                <a:gd name="T67" fmla="*/ 2147483647 h 2664"/>
                <a:gd name="T68" fmla="*/ 2147483647 w 2838"/>
                <a:gd name="T69" fmla="*/ 2147483647 h 2664"/>
                <a:gd name="T70" fmla="*/ 2147483647 w 2838"/>
                <a:gd name="T71" fmla="*/ 2147483647 h 2664"/>
                <a:gd name="T72" fmla="*/ 2147483647 w 2838"/>
                <a:gd name="T73" fmla="*/ 2147483647 h 2664"/>
                <a:gd name="T74" fmla="*/ 2147483647 w 2838"/>
                <a:gd name="T75" fmla="*/ 2147483647 h 2664"/>
                <a:gd name="T76" fmla="*/ 2147483647 w 2838"/>
                <a:gd name="T77" fmla="*/ 2147483647 h 2664"/>
                <a:gd name="T78" fmla="*/ 2147483647 w 2838"/>
                <a:gd name="T79" fmla="*/ 2147483647 h 2664"/>
                <a:gd name="T80" fmla="*/ 2147483647 w 2838"/>
                <a:gd name="T81" fmla="*/ 2147483647 h 2664"/>
                <a:gd name="T82" fmla="*/ 2147483647 w 2838"/>
                <a:gd name="T83" fmla="*/ 2147483647 h 2664"/>
                <a:gd name="T84" fmla="*/ 2147483647 w 2838"/>
                <a:gd name="T85" fmla="*/ 2147483647 h 2664"/>
                <a:gd name="T86" fmla="*/ 2147483647 w 2838"/>
                <a:gd name="T87" fmla="*/ 2147483647 h 2664"/>
                <a:gd name="T88" fmla="*/ 2147483647 w 2838"/>
                <a:gd name="T89" fmla="*/ 2147483647 h 2664"/>
                <a:gd name="T90" fmla="*/ 2147483647 w 2838"/>
                <a:gd name="T91" fmla="*/ 2147483647 h 2664"/>
                <a:gd name="T92" fmla="*/ 2147483647 w 2838"/>
                <a:gd name="T93" fmla="*/ 2147483647 h 2664"/>
                <a:gd name="T94" fmla="*/ 2147483647 w 2838"/>
                <a:gd name="T95" fmla="*/ 2147483647 h 2664"/>
                <a:gd name="T96" fmla="*/ 2147483647 w 2838"/>
                <a:gd name="T97" fmla="*/ 2147483647 h 2664"/>
                <a:gd name="T98" fmla="*/ 2147483647 w 2838"/>
                <a:gd name="T99" fmla="*/ 2147483647 h 2664"/>
                <a:gd name="T100" fmla="*/ 2147483647 w 2838"/>
                <a:gd name="T101" fmla="*/ 2147483647 h 2664"/>
                <a:gd name="T102" fmla="*/ 2147483647 w 2838"/>
                <a:gd name="T103" fmla="*/ 2147483647 h 2664"/>
                <a:gd name="T104" fmla="*/ 2147483647 w 2838"/>
                <a:gd name="T105" fmla="*/ 2147483647 h 2664"/>
                <a:gd name="T106" fmla="*/ 2147483647 w 2838"/>
                <a:gd name="T107" fmla="*/ 2147483647 h 2664"/>
                <a:gd name="T108" fmla="*/ 2147483647 w 2838"/>
                <a:gd name="T109" fmla="*/ 2147483647 h 2664"/>
                <a:gd name="T110" fmla="*/ 2147483647 w 2838"/>
                <a:gd name="T111" fmla="*/ 2147483647 h 2664"/>
                <a:gd name="T112" fmla="*/ 2147483647 w 2838"/>
                <a:gd name="T113" fmla="*/ 2147483647 h 2664"/>
                <a:gd name="T114" fmla="*/ 2147483647 w 2838"/>
                <a:gd name="T115" fmla="*/ 2147483647 h 2664"/>
                <a:gd name="T116" fmla="*/ 2147483647 w 2838"/>
                <a:gd name="T117" fmla="*/ 2147483647 h 266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8"/>
                <a:gd name="T178" fmla="*/ 0 h 2664"/>
                <a:gd name="T179" fmla="*/ 2838 w 2838"/>
                <a:gd name="T180" fmla="*/ 2664 h 266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8" h="2664">
                  <a:moveTo>
                    <a:pt x="1530" y="66"/>
                  </a:moveTo>
                  <a:lnTo>
                    <a:pt x="1524" y="60"/>
                  </a:lnTo>
                  <a:lnTo>
                    <a:pt x="1518" y="60"/>
                  </a:lnTo>
                  <a:lnTo>
                    <a:pt x="1506" y="66"/>
                  </a:lnTo>
                  <a:lnTo>
                    <a:pt x="1500" y="72"/>
                  </a:lnTo>
                  <a:lnTo>
                    <a:pt x="1494" y="84"/>
                  </a:lnTo>
                  <a:lnTo>
                    <a:pt x="1494" y="102"/>
                  </a:lnTo>
                  <a:lnTo>
                    <a:pt x="1506" y="102"/>
                  </a:lnTo>
                  <a:lnTo>
                    <a:pt x="1512" y="90"/>
                  </a:lnTo>
                  <a:lnTo>
                    <a:pt x="1524" y="78"/>
                  </a:lnTo>
                  <a:lnTo>
                    <a:pt x="1530" y="66"/>
                  </a:lnTo>
                  <a:close/>
                  <a:moveTo>
                    <a:pt x="1476" y="2016"/>
                  </a:moveTo>
                  <a:lnTo>
                    <a:pt x="1464" y="2016"/>
                  </a:lnTo>
                  <a:lnTo>
                    <a:pt x="1440" y="2028"/>
                  </a:lnTo>
                  <a:lnTo>
                    <a:pt x="1440" y="2034"/>
                  </a:lnTo>
                  <a:lnTo>
                    <a:pt x="1452" y="2046"/>
                  </a:lnTo>
                  <a:lnTo>
                    <a:pt x="1452" y="2052"/>
                  </a:lnTo>
                  <a:lnTo>
                    <a:pt x="1470" y="2052"/>
                  </a:lnTo>
                  <a:lnTo>
                    <a:pt x="1482" y="2046"/>
                  </a:lnTo>
                  <a:lnTo>
                    <a:pt x="1488" y="2040"/>
                  </a:lnTo>
                  <a:lnTo>
                    <a:pt x="1506" y="2040"/>
                  </a:lnTo>
                  <a:lnTo>
                    <a:pt x="1512" y="2034"/>
                  </a:lnTo>
                  <a:lnTo>
                    <a:pt x="1530" y="2034"/>
                  </a:lnTo>
                  <a:lnTo>
                    <a:pt x="1536" y="2028"/>
                  </a:lnTo>
                  <a:lnTo>
                    <a:pt x="1512" y="2028"/>
                  </a:lnTo>
                  <a:lnTo>
                    <a:pt x="1500" y="2016"/>
                  </a:lnTo>
                  <a:lnTo>
                    <a:pt x="1476" y="2016"/>
                  </a:lnTo>
                  <a:close/>
                  <a:moveTo>
                    <a:pt x="2802" y="1164"/>
                  </a:moveTo>
                  <a:lnTo>
                    <a:pt x="2802" y="1134"/>
                  </a:lnTo>
                  <a:lnTo>
                    <a:pt x="2796" y="1116"/>
                  </a:lnTo>
                  <a:lnTo>
                    <a:pt x="2796" y="1092"/>
                  </a:lnTo>
                  <a:lnTo>
                    <a:pt x="2790" y="1086"/>
                  </a:lnTo>
                  <a:lnTo>
                    <a:pt x="2778" y="1086"/>
                  </a:lnTo>
                  <a:lnTo>
                    <a:pt x="2772" y="1080"/>
                  </a:lnTo>
                  <a:lnTo>
                    <a:pt x="2760" y="1080"/>
                  </a:lnTo>
                  <a:lnTo>
                    <a:pt x="2760" y="1062"/>
                  </a:lnTo>
                  <a:lnTo>
                    <a:pt x="2742" y="1050"/>
                  </a:lnTo>
                  <a:lnTo>
                    <a:pt x="2742" y="1014"/>
                  </a:lnTo>
                  <a:lnTo>
                    <a:pt x="2736" y="1008"/>
                  </a:lnTo>
                  <a:lnTo>
                    <a:pt x="2724" y="1002"/>
                  </a:lnTo>
                  <a:lnTo>
                    <a:pt x="2718" y="996"/>
                  </a:lnTo>
                  <a:lnTo>
                    <a:pt x="2706" y="996"/>
                  </a:lnTo>
                  <a:lnTo>
                    <a:pt x="2712" y="996"/>
                  </a:lnTo>
                  <a:lnTo>
                    <a:pt x="2718" y="990"/>
                  </a:lnTo>
                  <a:lnTo>
                    <a:pt x="2730" y="990"/>
                  </a:lnTo>
                  <a:lnTo>
                    <a:pt x="2742" y="984"/>
                  </a:lnTo>
                  <a:lnTo>
                    <a:pt x="2760" y="966"/>
                  </a:lnTo>
                  <a:lnTo>
                    <a:pt x="2754" y="954"/>
                  </a:lnTo>
                  <a:lnTo>
                    <a:pt x="2736" y="936"/>
                  </a:lnTo>
                  <a:lnTo>
                    <a:pt x="2730" y="936"/>
                  </a:lnTo>
                  <a:lnTo>
                    <a:pt x="2730" y="930"/>
                  </a:lnTo>
                  <a:lnTo>
                    <a:pt x="2712" y="912"/>
                  </a:lnTo>
                  <a:lnTo>
                    <a:pt x="2700" y="906"/>
                  </a:lnTo>
                  <a:lnTo>
                    <a:pt x="2694" y="912"/>
                  </a:lnTo>
                  <a:lnTo>
                    <a:pt x="2694" y="936"/>
                  </a:lnTo>
                  <a:lnTo>
                    <a:pt x="2670" y="930"/>
                  </a:lnTo>
                  <a:lnTo>
                    <a:pt x="2670" y="924"/>
                  </a:lnTo>
                  <a:lnTo>
                    <a:pt x="2676" y="918"/>
                  </a:lnTo>
                  <a:lnTo>
                    <a:pt x="2676" y="906"/>
                  </a:lnTo>
                  <a:lnTo>
                    <a:pt x="2682" y="894"/>
                  </a:lnTo>
                  <a:lnTo>
                    <a:pt x="2688" y="876"/>
                  </a:lnTo>
                  <a:lnTo>
                    <a:pt x="2688" y="858"/>
                  </a:lnTo>
                  <a:lnTo>
                    <a:pt x="2682" y="852"/>
                  </a:lnTo>
                  <a:lnTo>
                    <a:pt x="2676" y="840"/>
                  </a:lnTo>
                  <a:lnTo>
                    <a:pt x="2670" y="840"/>
                  </a:lnTo>
                  <a:lnTo>
                    <a:pt x="2652" y="822"/>
                  </a:lnTo>
                  <a:lnTo>
                    <a:pt x="2652" y="816"/>
                  </a:lnTo>
                  <a:lnTo>
                    <a:pt x="2658" y="804"/>
                  </a:lnTo>
                  <a:lnTo>
                    <a:pt x="2658" y="792"/>
                  </a:lnTo>
                  <a:lnTo>
                    <a:pt x="2664" y="774"/>
                  </a:lnTo>
                  <a:lnTo>
                    <a:pt x="2664" y="762"/>
                  </a:lnTo>
                  <a:lnTo>
                    <a:pt x="2652" y="750"/>
                  </a:lnTo>
                  <a:lnTo>
                    <a:pt x="2628" y="732"/>
                  </a:lnTo>
                  <a:lnTo>
                    <a:pt x="2598" y="720"/>
                  </a:lnTo>
                  <a:lnTo>
                    <a:pt x="2580" y="708"/>
                  </a:lnTo>
                  <a:lnTo>
                    <a:pt x="2568" y="702"/>
                  </a:lnTo>
                  <a:lnTo>
                    <a:pt x="2556" y="708"/>
                  </a:lnTo>
                  <a:lnTo>
                    <a:pt x="2550" y="696"/>
                  </a:lnTo>
                  <a:lnTo>
                    <a:pt x="2538" y="684"/>
                  </a:lnTo>
                  <a:lnTo>
                    <a:pt x="2532" y="672"/>
                  </a:lnTo>
                  <a:lnTo>
                    <a:pt x="2520" y="660"/>
                  </a:lnTo>
                  <a:lnTo>
                    <a:pt x="2514" y="642"/>
                  </a:lnTo>
                  <a:lnTo>
                    <a:pt x="2514" y="594"/>
                  </a:lnTo>
                  <a:lnTo>
                    <a:pt x="2520" y="576"/>
                  </a:lnTo>
                  <a:lnTo>
                    <a:pt x="2526" y="564"/>
                  </a:lnTo>
                  <a:lnTo>
                    <a:pt x="2526" y="546"/>
                  </a:lnTo>
                  <a:lnTo>
                    <a:pt x="2520" y="504"/>
                  </a:lnTo>
                  <a:lnTo>
                    <a:pt x="2502" y="462"/>
                  </a:lnTo>
                  <a:lnTo>
                    <a:pt x="2490" y="426"/>
                  </a:lnTo>
                  <a:lnTo>
                    <a:pt x="2490" y="402"/>
                  </a:lnTo>
                  <a:lnTo>
                    <a:pt x="2496" y="390"/>
                  </a:lnTo>
                  <a:lnTo>
                    <a:pt x="2502" y="384"/>
                  </a:lnTo>
                  <a:lnTo>
                    <a:pt x="2502" y="324"/>
                  </a:lnTo>
                  <a:lnTo>
                    <a:pt x="2496" y="312"/>
                  </a:lnTo>
                  <a:lnTo>
                    <a:pt x="2496" y="300"/>
                  </a:lnTo>
                  <a:lnTo>
                    <a:pt x="2472" y="294"/>
                  </a:lnTo>
                  <a:lnTo>
                    <a:pt x="2460" y="288"/>
                  </a:lnTo>
                  <a:lnTo>
                    <a:pt x="2454" y="276"/>
                  </a:lnTo>
                  <a:lnTo>
                    <a:pt x="2442" y="270"/>
                  </a:lnTo>
                  <a:lnTo>
                    <a:pt x="2424" y="270"/>
                  </a:lnTo>
                  <a:lnTo>
                    <a:pt x="2418" y="282"/>
                  </a:lnTo>
                  <a:lnTo>
                    <a:pt x="2412" y="288"/>
                  </a:lnTo>
                  <a:lnTo>
                    <a:pt x="2412" y="282"/>
                  </a:lnTo>
                  <a:lnTo>
                    <a:pt x="2406" y="276"/>
                  </a:lnTo>
                  <a:lnTo>
                    <a:pt x="2400" y="264"/>
                  </a:lnTo>
                  <a:lnTo>
                    <a:pt x="2400" y="228"/>
                  </a:lnTo>
                  <a:lnTo>
                    <a:pt x="2406" y="216"/>
                  </a:lnTo>
                  <a:lnTo>
                    <a:pt x="2406" y="204"/>
                  </a:lnTo>
                  <a:lnTo>
                    <a:pt x="2388" y="180"/>
                  </a:lnTo>
                  <a:lnTo>
                    <a:pt x="2394" y="96"/>
                  </a:lnTo>
                  <a:lnTo>
                    <a:pt x="2382" y="90"/>
                  </a:lnTo>
                  <a:lnTo>
                    <a:pt x="2364" y="72"/>
                  </a:lnTo>
                  <a:lnTo>
                    <a:pt x="2364" y="66"/>
                  </a:lnTo>
                  <a:lnTo>
                    <a:pt x="2370" y="48"/>
                  </a:lnTo>
                  <a:lnTo>
                    <a:pt x="2370" y="24"/>
                  </a:lnTo>
                  <a:lnTo>
                    <a:pt x="2364" y="18"/>
                  </a:lnTo>
                  <a:lnTo>
                    <a:pt x="2346" y="18"/>
                  </a:lnTo>
                  <a:lnTo>
                    <a:pt x="2346" y="0"/>
                  </a:lnTo>
                  <a:lnTo>
                    <a:pt x="2316" y="12"/>
                  </a:lnTo>
                  <a:lnTo>
                    <a:pt x="2310" y="30"/>
                  </a:lnTo>
                  <a:lnTo>
                    <a:pt x="2298" y="36"/>
                  </a:lnTo>
                  <a:lnTo>
                    <a:pt x="2292" y="42"/>
                  </a:lnTo>
                  <a:lnTo>
                    <a:pt x="2280" y="48"/>
                  </a:lnTo>
                  <a:lnTo>
                    <a:pt x="2280" y="66"/>
                  </a:lnTo>
                  <a:lnTo>
                    <a:pt x="2286" y="78"/>
                  </a:lnTo>
                  <a:lnTo>
                    <a:pt x="2286" y="90"/>
                  </a:lnTo>
                  <a:lnTo>
                    <a:pt x="2292" y="102"/>
                  </a:lnTo>
                  <a:lnTo>
                    <a:pt x="2292" y="114"/>
                  </a:lnTo>
                  <a:lnTo>
                    <a:pt x="2286" y="126"/>
                  </a:lnTo>
                  <a:lnTo>
                    <a:pt x="2274" y="138"/>
                  </a:lnTo>
                  <a:lnTo>
                    <a:pt x="2268" y="150"/>
                  </a:lnTo>
                  <a:lnTo>
                    <a:pt x="2238" y="180"/>
                  </a:lnTo>
                  <a:lnTo>
                    <a:pt x="2256" y="192"/>
                  </a:lnTo>
                  <a:lnTo>
                    <a:pt x="2256" y="198"/>
                  </a:lnTo>
                  <a:lnTo>
                    <a:pt x="2250" y="204"/>
                  </a:lnTo>
                  <a:lnTo>
                    <a:pt x="2238" y="228"/>
                  </a:lnTo>
                  <a:lnTo>
                    <a:pt x="2232" y="234"/>
                  </a:lnTo>
                  <a:lnTo>
                    <a:pt x="2232" y="264"/>
                  </a:lnTo>
                  <a:lnTo>
                    <a:pt x="2238" y="276"/>
                  </a:lnTo>
                  <a:lnTo>
                    <a:pt x="2238" y="288"/>
                  </a:lnTo>
                  <a:lnTo>
                    <a:pt x="2232" y="300"/>
                  </a:lnTo>
                  <a:lnTo>
                    <a:pt x="2214" y="408"/>
                  </a:lnTo>
                  <a:lnTo>
                    <a:pt x="2208" y="432"/>
                  </a:lnTo>
                  <a:lnTo>
                    <a:pt x="2202" y="438"/>
                  </a:lnTo>
                  <a:lnTo>
                    <a:pt x="2190" y="462"/>
                  </a:lnTo>
                  <a:lnTo>
                    <a:pt x="2178" y="474"/>
                  </a:lnTo>
                  <a:lnTo>
                    <a:pt x="2172" y="486"/>
                  </a:lnTo>
                  <a:lnTo>
                    <a:pt x="2166" y="492"/>
                  </a:lnTo>
                  <a:lnTo>
                    <a:pt x="2166" y="516"/>
                  </a:lnTo>
                  <a:lnTo>
                    <a:pt x="2160" y="534"/>
                  </a:lnTo>
                  <a:lnTo>
                    <a:pt x="2154" y="546"/>
                  </a:lnTo>
                  <a:lnTo>
                    <a:pt x="2142" y="552"/>
                  </a:lnTo>
                  <a:lnTo>
                    <a:pt x="2088" y="570"/>
                  </a:lnTo>
                  <a:lnTo>
                    <a:pt x="2076" y="570"/>
                  </a:lnTo>
                  <a:lnTo>
                    <a:pt x="2064" y="576"/>
                  </a:lnTo>
                  <a:lnTo>
                    <a:pt x="2058" y="576"/>
                  </a:lnTo>
                  <a:lnTo>
                    <a:pt x="2058" y="570"/>
                  </a:lnTo>
                  <a:lnTo>
                    <a:pt x="2052" y="564"/>
                  </a:lnTo>
                  <a:lnTo>
                    <a:pt x="2028" y="516"/>
                  </a:lnTo>
                  <a:lnTo>
                    <a:pt x="2022" y="510"/>
                  </a:lnTo>
                  <a:lnTo>
                    <a:pt x="1998" y="492"/>
                  </a:lnTo>
                  <a:lnTo>
                    <a:pt x="1956" y="474"/>
                  </a:lnTo>
                  <a:lnTo>
                    <a:pt x="1920" y="462"/>
                  </a:lnTo>
                  <a:lnTo>
                    <a:pt x="1908" y="456"/>
                  </a:lnTo>
                  <a:lnTo>
                    <a:pt x="1896" y="438"/>
                  </a:lnTo>
                  <a:lnTo>
                    <a:pt x="1884" y="426"/>
                  </a:lnTo>
                  <a:lnTo>
                    <a:pt x="1872" y="402"/>
                  </a:lnTo>
                  <a:lnTo>
                    <a:pt x="1866" y="396"/>
                  </a:lnTo>
                  <a:lnTo>
                    <a:pt x="1830" y="396"/>
                  </a:lnTo>
                  <a:lnTo>
                    <a:pt x="1806" y="348"/>
                  </a:lnTo>
                  <a:lnTo>
                    <a:pt x="1824" y="330"/>
                  </a:lnTo>
                  <a:lnTo>
                    <a:pt x="1824" y="306"/>
                  </a:lnTo>
                  <a:lnTo>
                    <a:pt x="1830" y="294"/>
                  </a:lnTo>
                  <a:lnTo>
                    <a:pt x="1836" y="288"/>
                  </a:lnTo>
                  <a:lnTo>
                    <a:pt x="1848" y="282"/>
                  </a:lnTo>
                  <a:lnTo>
                    <a:pt x="1854" y="276"/>
                  </a:lnTo>
                  <a:lnTo>
                    <a:pt x="1848" y="228"/>
                  </a:lnTo>
                  <a:lnTo>
                    <a:pt x="1866" y="210"/>
                  </a:lnTo>
                  <a:lnTo>
                    <a:pt x="1872" y="216"/>
                  </a:lnTo>
                  <a:lnTo>
                    <a:pt x="1884" y="216"/>
                  </a:lnTo>
                  <a:lnTo>
                    <a:pt x="1890" y="222"/>
                  </a:lnTo>
                  <a:lnTo>
                    <a:pt x="1896" y="222"/>
                  </a:lnTo>
                  <a:lnTo>
                    <a:pt x="1902" y="216"/>
                  </a:lnTo>
                  <a:lnTo>
                    <a:pt x="1908" y="204"/>
                  </a:lnTo>
                  <a:lnTo>
                    <a:pt x="1908" y="180"/>
                  </a:lnTo>
                  <a:lnTo>
                    <a:pt x="1944" y="144"/>
                  </a:lnTo>
                  <a:lnTo>
                    <a:pt x="1938" y="132"/>
                  </a:lnTo>
                  <a:lnTo>
                    <a:pt x="1914" y="108"/>
                  </a:lnTo>
                  <a:lnTo>
                    <a:pt x="1890" y="108"/>
                  </a:lnTo>
                  <a:lnTo>
                    <a:pt x="1872" y="114"/>
                  </a:lnTo>
                  <a:lnTo>
                    <a:pt x="1848" y="126"/>
                  </a:lnTo>
                  <a:lnTo>
                    <a:pt x="1842" y="138"/>
                  </a:lnTo>
                  <a:lnTo>
                    <a:pt x="1842" y="120"/>
                  </a:lnTo>
                  <a:lnTo>
                    <a:pt x="1812" y="126"/>
                  </a:lnTo>
                  <a:lnTo>
                    <a:pt x="1794" y="138"/>
                  </a:lnTo>
                  <a:lnTo>
                    <a:pt x="1788" y="120"/>
                  </a:lnTo>
                  <a:lnTo>
                    <a:pt x="1752" y="114"/>
                  </a:lnTo>
                  <a:lnTo>
                    <a:pt x="1746" y="108"/>
                  </a:lnTo>
                  <a:lnTo>
                    <a:pt x="1734" y="102"/>
                  </a:lnTo>
                  <a:lnTo>
                    <a:pt x="1728" y="96"/>
                  </a:lnTo>
                  <a:lnTo>
                    <a:pt x="1716" y="90"/>
                  </a:lnTo>
                  <a:lnTo>
                    <a:pt x="1674" y="90"/>
                  </a:lnTo>
                  <a:lnTo>
                    <a:pt x="1662" y="84"/>
                  </a:lnTo>
                  <a:lnTo>
                    <a:pt x="1650" y="84"/>
                  </a:lnTo>
                  <a:lnTo>
                    <a:pt x="1650" y="78"/>
                  </a:lnTo>
                  <a:lnTo>
                    <a:pt x="1644" y="72"/>
                  </a:lnTo>
                  <a:lnTo>
                    <a:pt x="1632" y="48"/>
                  </a:lnTo>
                  <a:lnTo>
                    <a:pt x="1626" y="42"/>
                  </a:lnTo>
                  <a:lnTo>
                    <a:pt x="1620" y="42"/>
                  </a:lnTo>
                  <a:lnTo>
                    <a:pt x="1620" y="54"/>
                  </a:lnTo>
                  <a:lnTo>
                    <a:pt x="1614" y="60"/>
                  </a:lnTo>
                  <a:lnTo>
                    <a:pt x="1602" y="54"/>
                  </a:lnTo>
                  <a:lnTo>
                    <a:pt x="1596" y="54"/>
                  </a:lnTo>
                  <a:lnTo>
                    <a:pt x="1584" y="48"/>
                  </a:lnTo>
                  <a:lnTo>
                    <a:pt x="1566" y="48"/>
                  </a:lnTo>
                  <a:lnTo>
                    <a:pt x="1566" y="60"/>
                  </a:lnTo>
                  <a:lnTo>
                    <a:pt x="1572" y="66"/>
                  </a:lnTo>
                  <a:lnTo>
                    <a:pt x="1554" y="66"/>
                  </a:lnTo>
                  <a:lnTo>
                    <a:pt x="1548" y="72"/>
                  </a:lnTo>
                  <a:lnTo>
                    <a:pt x="1548" y="78"/>
                  </a:lnTo>
                  <a:lnTo>
                    <a:pt x="1554" y="84"/>
                  </a:lnTo>
                  <a:lnTo>
                    <a:pt x="1566" y="84"/>
                  </a:lnTo>
                  <a:lnTo>
                    <a:pt x="1590" y="96"/>
                  </a:lnTo>
                  <a:lnTo>
                    <a:pt x="1596" y="96"/>
                  </a:lnTo>
                  <a:lnTo>
                    <a:pt x="1608" y="90"/>
                  </a:lnTo>
                  <a:lnTo>
                    <a:pt x="1614" y="84"/>
                  </a:lnTo>
                  <a:lnTo>
                    <a:pt x="1644" y="102"/>
                  </a:lnTo>
                  <a:lnTo>
                    <a:pt x="1638" y="102"/>
                  </a:lnTo>
                  <a:lnTo>
                    <a:pt x="1632" y="108"/>
                  </a:lnTo>
                  <a:lnTo>
                    <a:pt x="1596" y="126"/>
                  </a:lnTo>
                  <a:lnTo>
                    <a:pt x="1572" y="126"/>
                  </a:lnTo>
                  <a:lnTo>
                    <a:pt x="1554" y="132"/>
                  </a:lnTo>
                  <a:lnTo>
                    <a:pt x="1512" y="132"/>
                  </a:lnTo>
                  <a:lnTo>
                    <a:pt x="1500" y="138"/>
                  </a:lnTo>
                  <a:lnTo>
                    <a:pt x="1482" y="144"/>
                  </a:lnTo>
                  <a:lnTo>
                    <a:pt x="1470" y="156"/>
                  </a:lnTo>
                  <a:lnTo>
                    <a:pt x="1452" y="162"/>
                  </a:lnTo>
                  <a:lnTo>
                    <a:pt x="1440" y="168"/>
                  </a:lnTo>
                  <a:lnTo>
                    <a:pt x="1434" y="174"/>
                  </a:lnTo>
                  <a:lnTo>
                    <a:pt x="1428" y="174"/>
                  </a:lnTo>
                  <a:lnTo>
                    <a:pt x="1428" y="186"/>
                  </a:lnTo>
                  <a:lnTo>
                    <a:pt x="1422" y="204"/>
                  </a:lnTo>
                  <a:lnTo>
                    <a:pt x="1422" y="228"/>
                  </a:lnTo>
                  <a:lnTo>
                    <a:pt x="1428" y="234"/>
                  </a:lnTo>
                  <a:lnTo>
                    <a:pt x="1440" y="240"/>
                  </a:lnTo>
                  <a:lnTo>
                    <a:pt x="1446" y="246"/>
                  </a:lnTo>
                  <a:lnTo>
                    <a:pt x="1452" y="246"/>
                  </a:lnTo>
                  <a:lnTo>
                    <a:pt x="1398" y="246"/>
                  </a:lnTo>
                  <a:lnTo>
                    <a:pt x="1368" y="282"/>
                  </a:lnTo>
                  <a:lnTo>
                    <a:pt x="1368" y="312"/>
                  </a:lnTo>
                  <a:lnTo>
                    <a:pt x="1362" y="324"/>
                  </a:lnTo>
                  <a:lnTo>
                    <a:pt x="1362" y="330"/>
                  </a:lnTo>
                  <a:lnTo>
                    <a:pt x="1368" y="336"/>
                  </a:lnTo>
                  <a:lnTo>
                    <a:pt x="1380" y="336"/>
                  </a:lnTo>
                  <a:lnTo>
                    <a:pt x="1404" y="348"/>
                  </a:lnTo>
                  <a:lnTo>
                    <a:pt x="1410" y="354"/>
                  </a:lnTo>
                  <a:lnTo>
                    <a:pt x="1410" y="390"/>
                  </a:lnTo>
                  <a:lnTo>
                    <a:pt x="1386" y="366"/>
                  </a:lnTo>
                  <a:lnTo>
                    <a:pt x="1356" y="366"/>
                  </a:lnTo>
                  <a:lnTo>
                    <a:pt x="1344" y="390"/>
                  </a:lnTo>
                  <a:lnTo>
                    <a:pt x="1308" y="354"/>
                  </a:lnTo>
                  <a:lnTo>
                    <a:pt x="1302" y="384"/>
                  </a:lnTo>
                  <a:lnTo>
                    <a:pt x="1278" y="396"/>
                  </a:lnTo>
                  <a:lnTo>
                    <a:pt x="1284" y="420"/>
                  </a:lnTo>
                  <a:lnTo>
                    <a:pt x="1254" y="414"/>
                  </a:lnTo>
                  <a:lnTo>
                    <a:pt x="1284" y="354"/>
                  </a:lnTo>
                  <a:lnTo>
                    <a:pt x="1278" y="348"/>
                  </a:lnTo>
                  <a:lnTo>
                    <a:pt x="1272" y="336"/>
                  </a:lnTo>
                  <a:lnTo>
                    <a:pt x="1272" y="324"/>
                  </a:lnTo>
                  <a:lnTo>
                    <a:pt x="1266" y="318"/>
                  </a:lnTo>
                  <a:lnTo>
                    <a:pt x="1254" y="312"/>
                  </a:lnTo>
                  <a:lnTo>
                    <a:pt x="1236" y="312"/>
                  </a:lnTo>
                  <a:lnTo>
                    <a:pt x="1224" y="282"/>
                  </a:lnTo>
                  <a:lnTo>
                    <a:pt x="1224" y="276"/>
                  </a:lnTo>
                  <a:lnTo>
                    <a:pt x="1230" y="270"/>
                  </a:lnTo>
                  <a:lnTo>
                    <a:pt x="1230" y="258"/>
                  </a:lnTo>
                  <a:lnTo>
                    <a:pt x="1224" y="246"/>
                  </a:lnTo>
                  <a:lnTo>
                    <a:pt x="1218" y="240"/>
                  </a:lnTo>
                  <a:lnTo>
                    <a:pt x="1206" y="234"/>
                  </a:lnTo>
                  <a:lnTo>
                    <a:pt x="1194" y="240"/>
                  </a:lnTo>
                  <a:lnTo>
                    <a:pt x="1188" y="246"/>
                  </a:lnTo>
                  <a:lnTo>
                    <a:pt x="1176" y="252"/>
                  </a:lnTo>
                  <a:lnTo>
                    <a:pt x="1176" y="264"/>
                  </a:lnTo>
                  <a:lnTo>
                    <a:pt x="1182" y="270"/>
                  </a:lnTo>
                  <a:lnTo>
                    <a:pt x="1182" y="282"/>
                  </a:lnTo>
                  <a:lnTo>
                    <a:pt x="1146" y="276"/>
                  </a:lnTo>
                  <a:lnTo>
                    <a:pt x="1152" y="306"/>
                  </a:lnTo>
                  <a:lnTo>
                    <a:pt x="1134" y="300"/>
                  </a:lnTo>
                  <a:lnTo>
                    <a:pt x="1116" y="306"/>
                  </a:lnTo>
                  <a:lnTo>
                    <a:pt x="1122" y="312"/>
                  </a:lnTo>
                  <a:lnTo>
                    <a:pt x="1122" y="330"/>
                  </a:lnTo>
                  <a:lnTo>
                    <a:pt x="1116" y="342"/>
                  </a:lnTo>
                  <a:lnTo>
                    <a:pt x="1110" y="348"/>
                  </a:lnTo>
                  <a:lnTo>
                    <a:pt x="1098" y="354"/>
                  </a:lnTo>
                  <a:lnTo>
                    <a:pt x="1092" y="360"/>
                  </a:lnTo>
                  <a:lnTo>
                    <a:pt x="1104" y="324"/>
                  </a:lnTo>
                  <a:lnTo>
                    <a:pt x="1080" y="348"/>
                  </a:lnTo>
                  <a:lnTo>
                    <a:pt x="1062" y="348"/>
                  </a:lnTo>
                  <a:lnTo>
                    <a:pt x="1056" y="360"/>
                  </a:lnTo>
                  <a:lnTo>
                    <a:pt x="1050" y="366"/>
                  </a:lnTo>
                  <a:lnTo>
                    <a:pt x="1050" y="378"/>
                  </a:lnTo>
                  <a:lnTo>
                    <a:pt x="1056" y="390"/>
                  </a:lnTo>
                  <a:lnTo>
                    <a:pt x="1056" y="396"/>
                  </a:lnTo>
                  <a:lnTo>
                    <a:pt x="1062" y="408"/>
                  </a:lnTo>
                  <a:lnTo>
                    <a:pt x="1014" y="384"/>
                  </a:lnTo>
                  <a:lnTo>
                    <a:pt x="1008" y="420"/>
                  </a:lnTo>
                  <a:lnTo>
                    <a:pt x="996" y="426"/>
                  </a:lnTo>
                  <a:lnTo>
                    <a:pt x="1008" y="450"/>
                  </a:lnTo>
                  <a:lnTo>
                    <a:pt x="1032" y="450"/>
                  </a:lnTo>
                  <a:lnTo>
                    <a:pt x="1026" y="468"/>
                  </a:lnTo>
                  <a:lnTo>
                    <a:pt x="954" y="474"/>
                  </a:lnTo>
                  <a:lnTo>
                    <a:pt x="948" y="468"/>
                  </a:lnTo>
                  <a:lnTo>
                    <a:pt x="936" y="462"/>
                  </a:lnTo>
                  <a:lnTo>
                    <a:pt x="930" y="462"/>
                  </a:lnTo>
                  <a:lnTo>
                    <a:pt x="918" y="468"/>
                  </a:lnTo>
                  <a:lnTo>
                    <a:pt x="912" y="474"/>
                  </a:lnTo>
                  <a:lnTo>
                    <a:pt x="918" y="486"/>
                  </a:lnTo>
                  <a:lnTo>
                    <a:pt x="918" y="492"/>
                  </a:lnTo>
                  <a:lnTo>
                    <a:pt x="924" y="504"/>
                  </a:lnTo>
                  <a:lnTo>
                    <a:pt x="930" y="510"/>
                  </a:lnTo>
                  <a:lnTo>
                    <a:pt x="930" y="540"/>
                  </a:lnTo>
                  <a:lnTo>
                    <a:pt x="924" y="564"/>
                  </a:lnTo>
                  <a:lnTo>
                    <a:pt x="930" y="600"/>
                  </a:lnTo>
                  <a:lnTo>
                    <a:pt x="912" y="600"/>
                  </a:lnTo>
                  <a:lnTo>
                    <a:pt x="906" y="522"/>
                  </a:lnTo>
                  <a:lnTo>
                    <a:pt x="888" y="510"/>
                  </a:lnTo>
                  <a:lnTo>
                    <a:pt x="888" y="480"/>
                  </a:lnTo>
                  <a:lnTo>
                    <a:pt x="870" y="480"/>
                  </a:lnTo>
                  <a:lnTo>
                    <a:pt x="852" y="504"/>
                  </a:lnTo>
                  <a:lnTo>
                    <a:pt x="822" y="534"/>
                  </a:lnTo>
                  <a:lnTo>
                    <a:pt x="804" y="546"/>
                  </a:lnTo>
                  <a:lnTo>
                    <a:pt x="792" y="558"/>
                  </a:lnTo>
                  <a:lnTo>
                    <a:pt x="786" y="570"/>
                  </a:lnTo>
                  <a:lnTo>
                    <a:pt x="786" y="600"/>
                  </a:lnTo>
                  <a:lnTo>
                    <a:pt x="792" y="606"/>
                  </a:lnTo>
                  <a:lnTo>
                    <a:pt x="792" y="618"/>
                  </a:lnTo>
                  <a:lnTo>
                    <a:pt x="798" y="618"/>
                  </a:lnTo>
                  <a:lnTo>
                    <a:pt x="816" y="636"/>
                  </a:lnTo>
                  <a:lnTo>
                    <a:pt x="810" y="648"/>
                  </a:lnTo>
                  <a:lnTo>
                    <a:pt x="792" y="654"/>
                  </a:lnTo>
                  <a:lnTo>
                    <a:pt x="774" y="666"/>
                  </a:lnTo>
                  <a:lnTo>
                    <a:pt x="750" y="678"/>
                  </a:lnTo>
                  <a:lnTo>
                    <a:pt x="750" y="696"/>
                  </a:lnTo>
                  <a:lnTo>
                    <a:pt x="720" y="726"/>
                  </a:lnTo>
                  <a:lnTo>
                    <a:pt x="702" y="732"/>
                  </a:lnTo>
                  <a:lnTo>
                    <a:pt x="690" y="744"/>
                  </a:lnTo>
                  <a:lnTo>
                    <a:pt x="666" y="756"/>
                  </a:lnTo>
                  <a:lnTo>
                    <a:pt x="630" y="762"/>
                  </a:lnTo>
                  <a:lnTo>
                    <a:pt x="600" y="768"/>
                  </a:lnTo>
                  <a:lnTo>
                    <a:pt x="588" y="768"/>
                  </a:lnTo>
                  <a:lnTo>
                    <a:pt x="534" y="762"/>
                  </a:lnTo>
                  <a:lnTo>
                    <a:pt x="492" y="780"/>
                  </a:lnTo>
                  <a:lnTo>
                    <a:pt x="438" y="786"/>
                  </a:lnTo>
                  <a:lnTo>
                    <a:pt x="432" y="798"/>
                  </a:lnTo>
                  <a:lnTo>
                    <a:pt x="414" y="798"/>
                  </a:lnTo>
                  <a:lnTo>
                    <a:pt x="402" y="804"/>
                  </a:lnTo>
                  <a:lnTo>
                    <a:pt x="396" y="810"/>
                  </a:lnTo>
                  <a:lnTo>
                    <a:pt x="384" y="816"/>
                  </a:lnTo>
                  <a:lnTo>
                    <a:pt x="372" y="828"/>
                  </a:lnTo>
                  <a:lnTo>
                    <a:pt x="342" y="828"/>
                  </a:lnTo>
                  <a:lnTo>
                    <a:pt x="324" y="834"/>
                  </a:lnTo>
                  <a:lnTo>
                    <a:pt x="312" y="840"/>
                  </a:lnTo>
                  <a:lnTo>
                    <a:pt x="306" y="852"/>
                  </a:lnTo>
                  <a:lnTo>
                    <a:pt x="294" y="858"/>
                  </a:lnTo>
                  <a:lnTo>
                    <a:pt x="288" y="870"/>
                  </a:lnTo>
                  <a:lnTo>
                    <a:pt x="282" y="876"/>
                  </a:lnTo>
                  <a:lnTo>
                    <a:pt x="282" y="882"/>
                  </a:lnTo>
                  <a:lnTo>
                    <a:pt x="276" y="882"/>
                  </a:lnTo>
                  <a:lnTo>
                    <a:pt x="270" y="888"/>
                  </a:lnTo>
                  <a:lnTo>
                    <a:pt x="252" y="888"/>
                  </a:lnTo>
                  <a:lnTo>
                    <a:pt x="240" y="894"/>
                  </a:lnTo>
                  <a:lnTo>
                    <a:pt x="228" y="894"/>
                  </a:lnTo>
                  <a:lnTo>
                    <a:pt x="216" y="900"/>
                  </a:lnTo>
                  <a:lnTo>
                    <a:pt x="210" y="906"/>
                  </a:lnTo>
                  <a:lnTo>
                    <a:pt x="198" y="912"/>
                  </a:lnTo>
                  <a:lnTo>
                    <a:pt x="192" y="930"/>
                  </a:lnTo>
                  <a:lnTo>
                    <a:pt x="150" y="972"/>
                  </a:lnTo>
                  <a:lnTo>
                    <a:pt x="150" y="978"/>
                  </a:lnTo>
                  <a:lnTo>
                    <a:pt x="162" y="912"/>
                  </a:lnTo>
                  <a:lnTo>
                    <a:pt x="144" y="918"/>
                  </a:lnTo>
                  <a:lnTo>
                    <a:pt x="120" y="978"/>
                  </a:lnTo>
                  <a:lnTo>
                    <a:pt x="90" y="1038"/>
                  </a:lnTo>
                  <a:lnTo>
                    <a:pt x="90" y="1056"/>
                  </a:lnTo>
                  <a:lnTo>
                    <a:pt x="96" y="1062"/>
                  </a:lnTo>
                  <a:lnTo>
                    <a:pt x="108" y="1068"/>
                  </a:lnTo>
                  <a:lnTo>
                    <a:pt x="114" y="1068"/>
                  </a:lnTo>
                  <a:lnTo>
                    <a:pt x="108" y="1080"/>
                  </a:lnTo>
                  <a:lnTo>
                    <a:pt x="96" y="1086"/>
                  </a:lnTo>
                  <a:lnTo>
                    <a:pt x="90" y="1098"/>
                  </a:lnTo>
                  <a:lnTo>
                    <a:pt x="66" y="1122"/>
                  </a:lnTo>
                  <a:lnTo>
                    <a:pt x="66" y="1134"/>
                  </a:lnTo>
                  <a:lnTo>
                    <a:pt x="72" y="1152"/>
                  </a:lnTo>
                  <a:lnTo>
                    <a:pt x="72" y="1164"/>
                  </a:lnTo>
                  <a:lnTo>
                    <a:pt x="84" y="1188"/>
                  </a:lnTo>
                  <a:lnTo>
                    <a:pt x="84" y="1200"/>
                  </a:lnTo>
                  <a:lnTo>
                    <a:pt x="102" y="1236"/>
                  </a:lnTo>
                  <a:lnTo>
                    <a:pt x="108" y="1254"/>
                  </a:lnTo>
                  <a:lnTo>
                    <a:pt x="114" y="1266"/>
                  </a:lnTo>
                  <a:lnTo>
                    <a:pt x="114" y="1278"/>
                  </a:lnTo>
                  <a:lnTo>
                    <a:pt x="108" y="1278"/>
                  </a:lnTo>
                  <a:lnTo>
                    <a:pt x="96" y="1266"/>
                  </a:lnTo>
                  <a:lnTo>
                    <a:pt x="90" y="1254"/>
                  </a:lnTo>
                  <a:lnTo>
                    <a:pt x="72" y="1236"/>
                  </a:lnTo>
                  <a:lnTo>
                    <a:pt x="66" y="1224"/>
                  </a:lnTo>
                  <a:lnTo>
                    <a:pt x="48" y="1218"/>
                  </a:lnTo>
                  <a:lnTo>
                    <a:pt x="66" y="1266"/>
                  </a:lnTo>
                  <a:lnTo>
                    <a:pt x="30" y="1236"/>
                  </a:lnTo>
                  <a:lnTo>
                    <a:pt x="30" y="1290"/>
                  </a:lnTo>
                  <a:lnTo>
                    <a:pt x="60" y="1350"/>
                  </a:lnTo>
                  <a:lnTo>
                    <a:pt x="66" y="1356"/>
                  </a:lnTo>
                  <a:lnTo>
                    <a:pt x="66" y="1368"/>
                  </a:lnTo>
                  <a:lnTo>
                    <a:pt x="60" y="1374"/>
                  </a:lnTo>
                  <a:lnTo>
                    <a:pt x="54" y="1386"/>
                  </a:lnTo>
                  <a:lnTo>
                    <a:pt x="54" y="1398"/>
                  </a:lnTo>
                  <a:lnTo>
                    <a:pt x="48" y="1410"/>
                  </a:lnTo>
                  <a:lnTo>
                    <a:pt x="54" y="1416"/>
                  </a:lnTo>
                  <a:lnTo>
                    <a:pt x="60" y="1428"/>
                  </a:lnTo>
                  <a:lnTo>
                    <a:pt x="78" y="1446"/>
                  </a:lnTo>
                  <a:lnTo>
                    <a:pt x="84" y="1458"/>
                  </a:lnTo>
                  <a:lnTo>
                    <a:pt x="90" y="1464"/>
                  </a:lnTo>
                  <a:lnTo>
                    <a:pt x="96" y="1476"/>
                  </a:lnTo>
                  <a:lnTo>
                    <a:pt x="96" y="1506"/>
                  </a:lnTo>
                  <a:lnTo>
                    <a:pt x="90" y="1518"/>
                  </a:lnTo>
                  <a:lnTo>
                    <a:pt x="84" y="1524"/>
                  </a:lnTo>
                  <a:lnTo>
                    <a:pt x="90" y="1542"/>
                  </a:lnTo>
                  <a:lnTo>
                    <a:pt x="90" y="1554"/>
                  </a:lnTo>
                  <a:lnTo>
                    <a:pt x="96" y="1572"/>
                  </a:lnTo>
                  <a:lnTo>
                    <a:pt x="96" y="1590"/>
                  </a:lnTo>
                  <a:lnTo>
                    <a:pt x="102" y="1596"/>
                  </a:lnTo>
                  <a:lnTo>
                    <a:pt x="102" y="1602"/>
                  </a:lnTo>
                  <a:lnTo>
                    <a:pt x="96" y="1602"/>
                  </a:lnTo>
                  <a:lnTo>
                    <a:pt x="78" y="1620"/>
                  </a:lnTo>
                  <a:lnTo>
                    <a:pt x="84" y="1626"/>
                  </a:lnTo>
                  <a:lnTo>
                    <a:pt x="84" y="1638"/>
                  </a:lnTo>
                  <a:lnTo>
                    <a:pt x="90" y="1650"/>
                  </a:lnTo>
                  <a:lnTo>
                    <a:pt x="90" y="1662"/>
                  </a:lnTo>
                  <a:lnTo>
                    <a:pt x="96" y="1668"/>
                  </a:lnTo>
                  <a:lnTo>
                    <a:pt x="96" y="1674"/>
                  </a:lnTo>
                  <a:lnTo>
                    <a:pt x="102" y="1674"/>
                  </a:lnTo>
                  <a:lnTo>
                    <a:pt x="108" y="1680"/>
                  </a:lnTo>
                  <a:lnTo>
                    <a:pt x="126" y="1716"/>
                  </a:lnTo>
                  <a:lnTo>
                    <a:pt x="126" y="1728"/>
                  </a:lnTo>
                  <a:lnTo>
                    <a:pt x="108" y="1764"/>
                  </a:lnTo>
                  <a:lnTo>
                    <a:pt x="90" y="1782"/>
                  </a:lnTo>
                  <a:lnTo>
                    <a:pt x="90" y="1824"/>
                  </a:lnTo>
                  <a:lnTo>
                    <a:pt x="84" y="1842"/>
                  </a:lnTo>
                  <a:lnTo>
                    <a:pt x="60" y="1866"/>
                  </a:lnTo>
                  <a:lnTo>
                    <a:pt x="42" y="1866"/>
                  </a:lnTo>
                  <a:lnTo>
                    <a:pt x="30" y="1872"/>
                  </a:lnTo>
                  <a:lnTo>
                    <a:pt x="18" y="1866"/>
                  </a:lnTo>
                  <a:lnTo>
                    <a:pt x="6" y="1866"/>
                  </a:lnTo>
                  <a:lnTo>
                    <a:pt x="0" y="1920"/>
                  </a:lnTo>
                  <a:lnTo>
                    <a:pt x="12" y="1920"/>
                  </a:lnTo>
                  <a:lnTo>
                    <a:pt x="24" y="1926"/>
                  </a:lnTo>
                  <a:lnTo>
                    <a:pt x="42" y="1926"/>
                  </a:lnTo>
                  <a:lnTo>
                    <a:pt x="54" y="1932"/>
                  </a:lnTo>
                  <a:lnTo>
                    <a:pt x="72" y="1950"/>
                  </a:lnTo>
                  <a:lnTo>
                    <a:pt x="78" y="1962"/>
                  </a:lnTo>
                  <a:lnTo>
                    <a:pt x="108" y="1956"/>
                  </a:lnTo>
                  <a:lnTo>
                    <a:pt x="114" y="1968"/>
                  </a:lnTo>
                  <a:lnTo>
                    <a:pt x="138" y="1980"/>
                  </a:lnTo>
                  <a:lnTo>
                    <a:pt x="174" y="1980"/>
                  </a:lnTo>
                  <a:lnTo>
                    <a:pt x="210" y="1968"/>
                  </a:lnTo>
                  <a:lnTo>
                    <a:pt x="234" y="1968"/>
                  </a:lnTo>
                  <a:lnTo>
                    <a:pt x="234" y="1950"/>
                  </a:lnTo>
                  <a:lnTo>
                    <a:pt x="228" y="1944"/>
                  </a:lnTo>
                  <a:lnTo>
                    <a:pt x="264" y="1950"/>
                  </a:lnTo>
                  <a:lnTo>
                    <a:pt x="276" y="1932"/>
                  </a:lnTo>
                  <a:lnTo>
                    <a:pt x="318" y="1926"/>
                  </a:lnTo>
                  <a:lnTo>
                    <a:pt x="354" y="1890"/>
                  </a:lnTo>
                  <a:lnTo>
                    <a:pt x="366" y="1884"/>
                  </a:lnTo>
                  <a:lnTo>
                    <a:pt x="372" y="1884"/>
                  </a:lnTo>
                  <a:lnTo>
                    <a:pt x="420" y="1908"/>
                  </a:lnTo>
                  <a:lnTo>
                    <a:pt x="426" y="1902"/>
                  </a:lnTo>
                  <a:lnTo>
                    <a:pt x="474" y="1878"/>
                  </a:lnTo>
                  <a:lnTo>
                    <a:pt x="480" y="1872"/>
                  </a:lnTo>
                  <a:lnTo>
                    <a:pt x="486" y="1872"/>
                  </a:lnTo>
                  <a:lnTo>
                    <a:pt x="498" y="1878"/>
                  </a:lnTo>
                  <a:lnTo>
                    <a:pt x="504" y="1884"/>
                  </a:lnTo>
                  <a:lnTo>
                    <a:pt x="516" y="1884"/>
                  </a:lnTo>
                  <a:lnTo>
                    <a:pt x="528" y="1890"/>
                  </a:lnTo>
                  <a:lnTo>
                    <a:pt x="534" y="1890"/>
                  </a:lnTo>
                  <a:lnTo>
                    <a:pt x="552" y="1884"/>
                  </a:lnTo>
                  <a:lnTo>
                    <a:pt x="576" y="1872"/>
                  </a:lnTo>
                  <a:lnTo>
                    <a:pt x="582" y="1872"/>
                  </a:lnTo>
                  <a:lnTo>
                    <a:pt x="594" y="1878"/>
                  </a:lnTo>
                  <a:lnTo>
                    <a:pt x="606" y="1878"/>
                  </a:lnTo>
                  <a:lnTo>
                    <a:pt x="624" y="1884"/>
                  </a:lnTo>
                  <a:lnTo>
                    <a:pt x="636" y="1884"/>
                  </a:lnTo>
                  <a:lnTo>
                    <a:pt x="648" y="1878"/>
                  </a:lnTo>
                  <a:lnTo>
                    <a:pt x="654" y="1872"/>
                  </a:lnTo>
                  <a:lnTo>
                    <a:pt x="654" y="1848"/>
                  </a:lnTo>
                  <a:lnTo>
                    <a:pt x="666" y="1848"/>
                  </a:lnTo>
                  <a:lnTo>
                    <a:pt x="672" y="1842"/>
                  </a:lnTo>
                  <a:lnTo>
                    <a:pt x="678" y="1842"/>
                  </a:lnTo>
                  <a:lnTo>
                    <a:pt x="684" y="1836"/>
                  </a:lnTo>
                  <a:lnTo>
                    <a:pt x="690" y="1824"/>
                  </a:lnTo>
                  <a:lnTo>
                    <a:pt x="702" y="1788"/>
                  </a:lnTo>
                  <a:lnTo>
                    <a:pt x="714" y="1776"/>
                  </a:lnTo>
                  <a:lnTo>
                    <a:pt x="726" y="1770"/>
                  </a:lnTo>
                  <a:lnTo>
                    <a:pt x="744" y="1764"/>
                  </a:lnTo>
                  <a:lnTo>
                    <a:pt x="756" y="1764"/>
                  </a:lnTo>
                  <a:lnTo>
                    <a:pt x="774" y="1770"/>
                  </a:lnTo>
                  <a:lnTo>
                    <a:pt x="798" y="1770"/>
                  </a:lnTo>
                  <a:lnTo>
                    <a:pt x="822" y="1758"/>
                  </a:lnTo>
                  <a:lnTo>
                    <a:pt x="840" y="1752"/>
                  </a:lnTo>
                  <a:lnTo>
                    <a:pt x="858" y="1740"/>
                  </a:lnTo>
                  <a:lnTo>
                    <a:pt x="876" y="1734"/>
                  </a:lnTo>
                  <a:lnTo>
                    <a:pt x="912" y="1734"/>
                  </a:lnTo>
                  <a:lnTo>
                    <a:pt x="918" y="1740"/>
                  </a:lnTo>
                  <a:lnTo>
                    <a:pt x="930" y="1740"/>
                  </a:lnTo>
                  <a:lnTo>
                    <a:pt x="942" y="1746"/>
                  </a:lnTo>
                  <a:lnTo>
                    <a:pt x="972" y="1740"/>
                  </a:lnTo>
                  <a:lnTo>
                    <a:pt x="1044" y="1704"/>
                  </a:lnTo>
                  <a:lnTo>
                    <a:pt x="1074" y="1692"/>
                  </a:lnTo>
                  <a:lnTo>
                    <a:pt x="1098" y="1686"/>
                  </a:lnTo>
                  <a:lnTo>
                    <a:pt x="1140" y="1680"/>
                  </a:lnTo>
                  <a:lnTo>
                    <a:pt x="1176" y="1674"/>
                  </a:lnTo>
                  <a:lnTo>
                    <a:pt x="1224" y="1674"/>
                  </a:lnTo>
                  <a:lnTo>
                    <a:pt x="1236" y="1662"/>
                  </a:lnTo>
                  <a:lnTo>
                    <a:pt x="1254" y="1680"/>
                  </a:lnTo>
                  <a:lnTo>
                    <a:pt x="1266" y="1686"/>
                  </a:lnTo>
                  <a:lnTo>
                    <a:pt x="1278" y="1698"/>
                  </a:lnTo>
                  <a:lnTo>
                    <a:pt x="1302" y="1710"/>
                  </a:lnTo>
                  <a:lnTo>
                    <a:pt x="1320" y="1716"/>
                  </a:lnTo>
                  <a:lnTo>
                    <a:pt x="1332" y="1716"/>
                  </a:lnTo>
                  <a:lnTo>
                    <a:pt x="1338" y="1710"/>
                  </a:lnTo>
                  <a:lnTo>
                    <a:pt x="1338" y="1716"/>
                  </a:lnTo>
                  <a:lnTo>
                    <a:pt x="1344" y="1722"/>
                  </a:lnTo>
                  <a:lnTo>
                    <a:pt x="1350" y="1734"/>
                  </a:lnTo>
                  <a:lnTo>
                    <a:pt x="1356" y="1740"/>
                  </a:lnTo>
                  <a:lnTo>
                    <a:pt x="1374" y="1740"/>
                  </a:lnTo>
                  <a:lnTo>
                    <a:pt x="1380" y="1734"/>
                  </a:lnTo>
                  <a:lnTo>
                    <a:pt x="1380" y="1752"/>
                  </a:lnTo>
                  <a:lnTo>
                    <a:pt x="1392" y="1752"/>
                  </a:lnTo>
                  <a:lnTo>
                    <a:pt x="1398" y="1758"/>
                  </a:lnTo>
                  <a:lnTo>
                    <a:pt x="1398" y="1770"/>
                  </a:lnTo>
                  <a:lnTo>
                    <a:pt x="1386" y="1794"/>
                  </a:lnTo>
                  <a:lnTo>
                    <a:pt x="1380" y="1800"/>
                  </a:lnTo>
                  <a:lnTo>
                    <a:pt x="1374" y="1812"/>
                  </a:lnTo>
                  <a:lnTo>
                    <a:pt x="1392" y="1842"/>
                  </a:lnTo>
                  <a:lnTo>
                    <a:pt x="1410" y="1830"/>
                  </a:lnTo>
                  <a:lnTo>
                    <a:pt x="1428" y="1866"/>
                  </a:lnTo>
                  <a:lnTo>
                    <a:pt x="1428" y="1872"/>
                  </a:lnTo>
                  <a:lnTo>
                    <a:pt x="1434" y="1878"/>
                  </a:lnTo>
                  <a:lnTo>
                    <a:pt x="1434" y="1902"/>
                  </a:lnTo>
                  <a:lnTo>
                    <a:pt x="1440" y="1914"/>
                  </a:lnTo>
                  <a:lnTo>
                    <a:pt x="1440" y="1926"/>
                  </a:lnTo>
                  <a:lnTo>
                    <a:pt x="1422" y="1926"/>
                  </a:lnTo>
                  <a:lnTo>
                    <a:pt x="1410" y="1920"/>
                  </a:lnTo>
                  <a:lnTo>
                    <a:pt x="1404" y="1920"/>
                  </a:lnTo>
                  <a:lnTo>
                    <a:pt x="1410" y="1956"/>
                  </a:lnTo>
                  <a:lnTo>
                    <a:pt x="1446" y="1956"/>
                  </a:lnTo>
                  <a:lnTo>
                    <a:pt x="1452" y="1962"/>
                  </a:lnTo>
                  <a:lnTo>
                    <a:pt x="1452" y="1968"/>
                  </a:lnTo>
                  <a:lnTo>
                    <a:pt x="1470" y="1968"/>
                  </a:lnTo>
                  <a:lnTo>
                    <a:pt x="1470" y="1956"/>
                  </a:lnTo>
                  <a:lnTo>
                    <a:pt x="1464" y="1938"/>
                  </a:lnTo>
                  <a:lnTo>
                    <a:pt x="1464" y="1926"/>
                  </a:lnTo>
                  <a:lnTo>
                    <a:pt x="1470" y="1914"/>
                  </a:lnTo>
                  <a:lnTo>
                    <a:pt x="1476" y="1908"/>
                  </a:lnTo>
                  <a:lnTo>
                    <a:pt x="1500" y="1896"/>
                  </a:lnTo>
                  <a:lnTo>
                    <a:pt x="1512" y="1896"/>
                  </a:lnTo>
                  <a:lnTo>
                    <a:pt x="1518" y="1890"/>
                  </a:lnTo>
                  <a:lnTo>
                    <a:pt x="1530" y="1884"/>
                  </a:lnTo>
                  <a:lnTo>
                    <a:pt x="1542" y="1872"/>
                  </a:lnTo>
                  <a:lnTo>
                    <a:pt x="1548" y="1860"/>
                  </a:lnTo>
                  <a:lnTo>
                    <a:pt x="1566" y="1842"/>
                  </a:lnTo>
                  <a:lnTo>
                    <a:pt x="1566" y="1836"/>
                  </a:lnTo>
                  <a:lnTo>
                    <a:pt x="1590" y="1842"/>
                  </a:lnTo>
                  <a:lnTo>
                    <a:pt x="1608" y="1788"/>
                  </a:lnTo>
                  <a:lnTo>
                    <a:pt x="1638" y="1788"/>
                  </a:lnTo>
                  <a:lnTo>
                    <a:pt x="1650" y="1782"/>
                  </a:lnTo>
                  <a:lnTo>
                    <a:pt x="1662" y="1770"/>
                  </a:lnTo>
                  <a:lnTo>
                    <a:pt x="1668" y="1752"/>
                  </a:lnTo>
                  <a:lnTo>
                    <a:pt x="1668" y="1740"/>
                  </a:lnTo>
                  <a:lnTo>
                    <a:pt x="1668" y="1746"/>
                  </a:lnTo>
                  <a:lnTo>
                    <a:pt x="1674" y="1752"/>
                  </a:lnTo>
                  <a:lnTo>
                    <a:pt x="1674" y="1764"/>
                  </a:lnTo>
                  <a:lnTo>
                    <a:pt x="1680" y="1776"/>
                  </a:lnTo>
                  <a:lnTo>
                    <a:pt x="1680" y="1782"/>
                  </a:lnTo>
                  <a:lnTo>
                    <a:pt x="1668" y="1794"/>
                  </a:lnTo>
                  <a:lnTo>
                    <a:pt x="1662" y="1806"/>
                  </a:lnTo>
                  <a:lnTo>
                    <a:pt x="1650" y="1812"/>
                  </a:lnTo>
                  <a:lnTo>
                    <a:pt x="1644" y="1818"/>
                  </a:lnTo>
                  <a:lnTo>
                    <a:pt x="1620" y="1818"/>
                  </a:lnTo>
                  <a:lnTo>
                    <a:pt x="1614" y="1830"/>
                  </a:lnTo>
                  <a:lnTo>
                    <a:pt x="1632" y="1866"/>
                  </a:lnTo>
                  <a:lnTo>
                    <a:pt x="1620" y="1866"/>
                  </a:lnTo>
                  <a:lnTo>
                    <a:pt x="1614" y="1872"/>
                  </a:lnTo>
                  <a:lnTo>
                    <a:pt x="1602" y="1878"/>
                  </a:lnTo>
                  <a:lnTo>
                    <a:pt x="1566" y="1914"/>
                  </a:lnTo>
                  <a:lnTo>
                    <a:pt x="1566" y="1926"/>
                  </a:lnTo>
                  <a:lnTo>
                    <a:pt x="1560" y="1932"/>
                  </a:lnTo>
                  <a:lnTo>
                    <a:pt x="1554" y="1944"/>
                  </a:lnTo>
                  <a:lnTo>
                    <a:pt x="1542" y="1956"/>
                  </a:lnTo>
                  <a:lnTo>
                    <a:pt x="1518" y="1968"/>
                  </a:lnTo>
                  <a:lnTo>
                    <a:pt x="1512" y="1974"/>
                  </a:lnTo>
                  <a:lnTo>
                    <a:pt x="1512" y="1980"/>
                  </a:lnTo>
                  <a:lnTo>
                    <a:pt x="1518" y="1986"/>
                  </a:lnTo>
                  <a:lnTo>
                    <a:pt x="1548" y="1986"/>
                  </a:lnTo>
                  <a:lnTo>
                    <a:pt x="1560" y="1980"/>
                  </a:lnTo>
                  <a:lnTo>
                    <a:pt x="1572" y="1980"/>
                  </a:lnTo>
                  <a:lnTo>
                    <a:pt x="1584" y="1968"/>
                  </a:lnTo>
                  <a:lnTo>
                    <a:pt x="1602" y="1932"/>
                  </a:lnTo>
                  <a:lnTo>
                    <a:pt x="1608" y="1926"/>
                  </a:lnTo>
                  <a:lnTo>
                    <a:pt x="1614" y="1914"/>
                  </a:lnTo>
                  <a:lnTo>
                    <a:pt x="1626" y="1908"/>
                  </a:lnTo>
                  <a:lnTo>
                    <a:pt x="1632" y="1902"/>
                  </a:lnTo>
                  <a:lnTo>
                    <a:pt x="1632" y="1920"/>
                  </a:lnTo>
                  <a:lnTo>
                    <a:pt x="1638" y="1932"/>
                  </a:lnTo>
                  <a:lnTo>
                    <a:pt x="1638" y="1956"/>
                  </a:lnTo>
                  <a:lnTo>
                    <a:pt x="1626" y="1968"/>
                  </a:lnTo>
                  <a:lnTo>
                    <a:pt x="1614" y="1974"/>
                  </a:lnTo>
                  <a:lnTo>
                    <a:pt x="1602" y="1986"/>
                  </a:lnTo>
                  <a:lnTo>
                    <a:pt x="1602" y="2004"/>
                  </a:lnTo>
                  <a:lnTo>
                    <a:pt x="1608" y="2010"/>
                  </a:lnTo>
                  <a:lnTo>
                    <a:pt x="1614" y="2010"/>
                  </a:lnTo>
                  <a:lnTo>
                    <a:pt x="1632" y="2016"/>
                  </a:lnTo>
                  <a:lnTo>
                    <a:pt x="1662" y="2016"/>
                  </a:lnTo>
                  <a:lnTo>
                    <a:pt x="1668" y="2028"/>
                  </a:lnTo>
                  <a:lnTo>
                    <a:pt x="1644" y="2052"/>
                  </a:lnTo>
                  <a:lnTo>
                    <a:pt x="1644" y="2058"/>
                  </a:lnTo>
                  <a:lnTo>
                    <a:pt x="1650" y="2064"/>
                  </a:lnTo>
                  <a:lnTo>
                    <a:pt x="1668" y="2100"/>
                  </a:lnTo>
                  <a:lnTo>
                    <a:pt x="1674" y="2106"/>
                  </a:lnTo>
                  <a:lnTo>
                    <a:pt x="1674" y="2118"/>
                  </a:lnTo>
                  <a:lnTo>
                    <a:pt x="1626" y="2166"/>
                  </a:lnTo>
                  <a:lnTo>
                    <a:pt x="1626" y="2178"/>
                  </a:lnTo>
                  <a:lnTo>
                    <a:pt x="1638" y="2190"/>
                  </a:lnTo>
                  <a:lnTo>
                    <a:pt x="1644" y="2202"/>
                  </a:lnTo>
                  <a:lnTo>
                    <a:pt x="1668" y="2214"/>
                  </a:lnTo>
                  <a:lnTo>
                    <a:pt x="1680" y="2226"/>
                  </a:lnTo>
                  <a:lnTo>
                    <a:pt x="1692" y="2232"/>
                  </a:lnTo>
                  <a:lnTo>
                    <a:pt x="1716" y="2256"/>
                  </a:lnTo>
                  <a:lnTo>
                    <a:pt x="1728" y="2262"/>
                  </a:lnTo>
                  <a:lnTo>
                    <a:pt x="1800" y="2262"/>
                  </a:lnTo>
                  <a:lnTo>
                    <a:pt x="1824" y="2286"/>
                  </a:lnTo>
                  <a:lnTo>
                    <a:pt x="1842" y="2292"/>
                  </a:lnTo>
                  <a:lnTo>
                    <a:pt x="1872" y="2286"/>
                  </a:lnTo>
                  <a:lnTo>
                    <a:pt x="1902" y="2274"/>
                  </a:lnTo>
                  <a:lnTo>
                    <a:pt x="1932" y="2256"/>
                  </a:lnTo>
                  <a:lnTo>
                    <a:pt x="1944" y="2250"/>
                  </a:lnTo>
                  <a:lnTo>
                    <a:pt x="1944" y="2226"/>
                  </a:lnTo>
                  <a:lnTo>
                    <a:pt x="1956" y="2214"/>
                  </a:lnTo>
                  <a:lnTo>
                    <a:pt x="1962" y="2214"/>
                  </a:lnTo>
                  <a:lnTo>
                    <a:pt x="1974" y="2226"/>
                  </a:lnTo>
                  <a:lnTo>
                    <a:pt x="1974" y="2256"/>
                  </a:lnTo>
                  <a:lnTo>
                    <a:pt x="1992" y="2256"/>
                  </a:lnTo>
                  <a:lnTo>
                    <a:pt x="1980" y="2280"/>
                  </a:lnTo>
                  <a:lnTo>
                    <a:pt x="1998" y="2280"/>
                  </a:lnTo>
                  <a:lnTo>
                    <a:pt x="1998" y="2292"/>
                  </a:lnTo>
                  <a:lnTo>
                    <a:pt x="2004" y="2298"/>
                  </a:lnTo>
                  <a:lnTo>
                    <a:pt x="2010" y="2310"/>
                  </a:lnTo>
                  <a:lnTo>
                    <a:pt x="2016" y="2316"/>
                  </a:lnTo>
                  <a:lnTo>
                    <a:pt x="2028" y="2316"/>
                  </a:lnTo>
                  <a:lnTo>
                    <a:pt x="2040" y="2304"/>
                  </a:lnTo>
                  <a:lnTo>
                    <a:pt x="2046" y="2304"/>
                  </a:lnTo>
                  <a:lnTo>
                    <a:pt x="2052" y="2298"/>
                  </a:lnTo>
                  <a:lnTo>
                    <a:pt x="2070" y="2292"/>
                  </a:lnTo>
                  <a:lnTo>
                    <a:pt x="2082" y="2286"/>
                  </a:lnTo>
                  <a:lnTo>
                    <a:pt x="2088" y="2280"/>
                  </a:lnTo>
                  <a:lnTo>
                    <a:pt x="2100" y="2274"/>
                  </a:lnTo>
                  <a:lnTo>
                    <a:pt x="2124" y="2250"/>
                  </a:lnTo>
                  <a:lnTo>
                    <a:pt x="2136" y="2244"/>
                  </a:lnTo>
                  <a:lnTo>
                    <a:pt x="2148" y="2232"/>
                  </a:lnTo>
                  <a:lnTo>
                    <a:pt x="2160" y="2226"/>
                  </a:lnTo>
                  <a:lnTo>
                    <a:pt x="2154" y="2214"/>
                  </a:lnTo>
                  <a:lnTo>
                    <a:pt x="2190" y="2202"/>
                  </a:lnTo>
                  <a:lnTo>
                    <a:pt x="2202" y="2214"/>
                  </a:lnTo>
                  <a:lnTo>
                    <a:pt x="2220" y="2214"/>
                  </a:lnTo>
                  <a:lnTo>
                    <a:pt x="2256" y="2208"/>
                  </a:lnTo>
                  <a:lnTo>
                    <a:pt x="2298" y="2196"/>
                  </a:lnTo>
                  <a:lnTo>
                    <a:pt x="2316" y="2178"/>
                  </a:lnTo>
                  <a:lnTo>
                    <a:pt x="2328" y="2148"/>
                  </a:lnTo>
                  <a:lnTo>
                    <a:pt x="2334" y="2118"/>
                  </a:lnTo>
                  <a:lnTo>
                    <a:pt x="2340" y="2100"/>
                  </a:lnTo>
                  <a:lnTo>
                    <a:pt x="2346" y="2088"/>
                  </a:lnTo>
                  <a:lnTo>
                    <a:pt x="2376" y="2058"/>
                  </a:lnTo>
                  <a:lnTo>
                    <a:pt x="2382" y="2058"/>
                  </a:lnTo>
                  <a:lnTo>
                    <a:pt x="2382" y="2034"/>
                  </a:lnTo>
                  <a:lnTo>
                    <a:pt x="2388" y="2034"/>
                  </a:lnTo>
                  <a:lnTo>
                    <a:pt x="2394" y="2028"/>
                  </a:lnTo>
                  <a:lnTo>
                    <a:pt x="2406" y="2022"/>
                  </a:lnTo>
                  <a:lnTo>
                    <a:pt x="2418" y="2010"/>
                  </a:lnTo>
                  <a:lnTo>
                    <a:pt x="2424" y="1998"/>
                  </a:lnTo>
                  <a:lnTo>
                    <a:pt x="2442" y="1980"/>
                  </a:lnTo>
                  <a:lnTo>
                    <a:pt x="2442" y="1956"/>
                  </a:lnTo>
                  <a:lnTo>
                    <a:pt x="2448" y="1944"/>
                  </a:lnTo>
                  <a:lnTo>
                    <a:pt x="2454" y="1926"/>
                  </a:lnTo>
                  <a:lnTo>
                    <a:pt x="2460" y="1914"/>
                  </a:lnTo>
                  <a:lnTo>
                    <a:pt x="2490" y="1884"/>
                  </a:lnTo>
                  <a:lnTo>
                    <a:pt x="2502" y="1866"/>
                  </a:lnTo>
                  <a:lnTo>
                    <a:pt x="2526" y="1842"/>
                  </a:lnTo>
                  <a:lnTo>
                    <a:pt x="2538" y="1836"/>
                  </a:lnTo>
                  <a:lnTo>
                    <a:pt x="2550" y="1824"/>
                  </a:lnTo>
                  <a:lnTo>
                    <a:pt x="2556" y="1812"/>
                  </a:lnTo>
                  <a:lnTo>
                    <a:pt x="2556" y="1800"/>
                  </a:lnTo>
                  <a:lnTo>
                    <a:pt x="2562" y="1788"/>
                  </a:lnTo>
                  <a:lnTo>
                    <a:pt x="2562" y="1782"/>
                  </a:lnTo>
                  <a:lnTo>
                    <a:pt x="2586" y="1782"/>
                  </a:lnTo>
                  <a:lnTo>
                    <a:pt x="2610" y="1770"/>
                  </a:lnTo>
                  <a:lnTo>
                    <a:pt x="2622" y="1752"/>
                  </a:lnTo>
                  <a:lnTo>
                    <a:pt x="2646" y="1728"/>
                  </a:lnTo>
                  <a:lnTo>
                    <a:pt x="2670" y="1698"/>
                  </a:lnTo>
                  <a:lnTo>
                    <a:pt x="2688" y="1674"/>
                  </a:lnTo>
                  <a:lnTo>
                    <a:pt x="2700" y="1662"/>
                  </a:lnTo>
                  <a:lnTo>
                    <a:pt x="2700" y="1656"/>
                  </a:lnTo>
                  <a:lnTo>
                    <a:pt x="2706" y="1638"/>
                  </a:lnTo>
                  <a:lnTo>
                    <a:pt x="2706" y="1614"/>
                  </a:lnTo>
                  <a:lnTo>
                    <a:pt x="2712" y="1596"/>
                  </a:lnTo>
                  <a:lnTo>
                    <a:pt x="2718" y="1590"/>
                  </a:lnTo>
                  <a:lnTo>
                    <a:pt x="2730" y="1572"/>
                  </a:lnTo>
                  <a:lnTo>
                    <a:pt x="2754" y="1542"/>
                  </a:lnTo>
                  <a:lnTo>
                    <a:pt x="2772" y="1494"/>
                  </a:lnTo>
                  <a:lnTo>
                    <a:pt x="2796" y="1458"/>
                  </a:lnTo>
                  <a:lnTo>
                    <a:pt x="2808" y="1428"/>
                  </a:lnTo>
                  <a:lnTo>
                    <a:pt x="2814" y="1416"/>
                  </a:lnTo>
                  <a:lnTo>
                    <a:pt x="2814" y="1386"/>
                  </a:lnTo>
                  <a:lnTo>
                    <a:pt x="2802" y="1362"/>
                  </a:lnTo>
                  <a:lnTo>
                    <a:pt x="2820" y="1308"/>
                  </a:lnTo>
                  <a:lnTo>
                    <a:pt x="2832" y="1290"/>
                  </a:lnTo>
                  <a:lnTo>
                    <a:pt x="2838" y="1266"/>
                  </a:lnTo>
                  <a:lnTo>
                    <a:pt x="2838" y="1224"/>
                  </a:lnTo>
                  <a:lnTo>
                    <a:pt x="2832" y="1194"/>
                  </a:lnTo>
                  <a:lnTo>
                    <a:pt x="2832" y="1176"/>
                  </a:lnTo>
                  <a:lnTo>
                    <a:pt x="2802" y="1164"/>
                  </a:lnTo>
                  <a:close/>
                  <a:moveTo>
                    <a:pt x="2016" y="2436"/>
                  </a:moveTo>
                  <a:lnTo>
                    <a:pt x="2022" y="2442"/>
                  </a:lnTo>
                  <a:lnTo>
                    <a:pt x="2028" y="2442"/>
                  </a:lnTo>
                  <a:lnTo>
                    <a:pt x="2040" y="2436"/>
                  </a:lnTo>
                  <a:lnTo>
                    <a:pt x="2046" y="2430"/>
                  </a:lnTo>
                  <a:lnTo>
                    <a:pt x="2034" y="2418"/>
                  </a:lnTo>
                  <a:lnTo>
                    <a:pt x="2016" y="2436"/>
                  </a:lnTo>
                  <a:close/>
                  <a:moveTo>
                    <a:pt x="1992" y="2454"/>
                  </a:moveTo>
                  <a:lnTo>
                    <a:pt x="1974" y="2454"/>
                  </a:lnTo>
                  <a:lnTo>
                    <a:pt x="1962" y="2466"/>
                  </a:lnTo>
                  <a:lnTo>
                    <a:pt x="1962" y="2472"/>
                  </a:lnTo>
                  <a:lnTo>
                    <a:pt x="1962" y="2460"/>
                  </a:lnTo>
                  <a:lnTo>
                    <a:pt x="1938" y="2460"/>
                  </a:lnTo>
                  <a:lnTo>
                    <a:pt x="1926" y="2466"/>
                  </a:lnTo>
                  <a:lnTo>
                    <a:pt x="1914" y="2466"/>
                  </a:lnTo>
                  <a:lnTo>
                    <a:pt x="1908" y="2478"/>
                  </a:lnTo>
                  <a:lnTo>
                    <a:pt x="1890" y="2460"/>
                  </a:lnTo>
                  <a:lnTo>
                    <a:pt x="1854" y="2460"/>
                  </a:lnTo>
                  <a:lnTo>
                    <a:pt x="1830" y="2430"/>
                  </a:lnTo>
                  <a:lnTo>
                    <a:pt x="1824" y="2436"/>
                  </a:lnTo>
                  <a:lnTo>
                    <a:pt x="1818" y="2436"/>
                  </a:lnTo>
                  <a:lnTo>
                    <a:pt x="1812" y="2442"/>
                  </a:lnTo>
                  <a:lnTo>
                    <a:pt x="1806" y="2442"/>
                  </a:lnTo>
                  <a:lnTo>
                    <a:pt x="1776" y="2412"/>
                  </a:lnTo>
                  <a:lnTo>
                    <a:pt x="1776" y="2424"/>
                  </a:lnTo>
                  <a:lnTo>
                    <a:pt x="1782" y="2448"/>
                  </a:lnTo>
                  <a:lnTo>
                    <a:pt x="1782" y="2472"/>
                  </a:lnTo>
                  <a:lnTo>
                    <a:pt x="1776" y="2478"/>
                  </a:lnTo>
                  <a:lnTo>
                    <a:pt x="1776" y="2484"/>
                  </a:lnTo>
                  <a:lnTo>
                    <a:pt x="1770" y="2490"/>
                  </a:lnTo>
                  <a:lnTo>
                    <a:pt x="1770" y="2502"/>
                  </a:lnTo>
                  <a:lnTo>
                    <a:pt x="1776" y="2514"/>
                  </a:lnTo>
                  <a:lnTo>
                    <a:pt x="1776" y="2532"/>
                  </a:lnTo>
                  <a:lnTo>
                    <a:pt x="1764" y="2538"/>
                  </a:lnTo>
                  <a:lnTo>
                    <a:pt x="1758" y="2544"/>
                  </a:lnTo>
                  <a:lnTo>
                    <a:pt x="1752" y="2544"/>
                  </a:lnTo>
                  <a:lnTo>
                    <a:pt x="1740" y="2532"/>
                  </a:lnTo>
                  <a:lnTo>
                    <a:pt x="1740" y="2538"/>
                  </a:lnTo>
                  <a:lnTo>
                    <a:pt x="1734" y="2544"/>
                  </a:lnTo>
                  <a:lnTo>
                    <a:pt x="1734" y="2556"/>
                  </a:lnTo>
                  <a:lnTo>
                    <a:pt x="1728" y="2574"/>
                  </a:lnTo>
                  <a:lnTo>
                    <a:pt x="1728" y="2586"/>
                  </a:lnTo>
                  <a:lnTo>
                    <a:pt x="1740" y="2610"/>
                  </a:lnTo>
                  <a:lnTo>
                    <a:pt x="1740" y="2616"/>
                  </a:lnTo>
                  <a:lnTo>
                    <a:pt x="1746" y="2628"/>
                  </a:lnTo>
                  <a:lnTo>
                    <a:pt x="1770" y="2628"/>
                  </a:lnTo>
                  <a:lnTo>
                    <a:pt x="1752" y="2640"/>
                  </a:lnTo>
                  <a:lnTo>
                    <a:pt x="1758" y="2664"/>
                  </a:lnTo>
                  <a:lnTo>
                    <a:pt x="1770" y="2658"/>
                  </a:lnTo>
                  <a:lnTo>
                    <a:pt x="1776" y="2658"/>
                  </a:lnTo>
                  <a:lnTo>
                    <a:pt x="1782" y="2652"/>
                  </a:lnTo>
                  <a:lnTo>
                    <a:pt x="1794" y="2652"/>
                  </a:lnTo>
                  <a:lnTo>
                    <a:pt x="1800" y="2658"/>
                  </a:lnTo>
                  <a:lnTo>
                    <a:pt x="1818" y="2658"/>
                  </a:lnTo>
                  <a:lnTo>
                    <a:pt x="1830" y="2652"/>
                  </a:lnTo>
                  <a:lnTo>
                    <a:pt x="1836" y="2646"/>
                  </a:lnTo>
                  <a:lnTo>
                    <a:pt x="1842" y="2634"/>
                  </a:lnTo>
                  <a:lnTo>
                    <a:pt x="1854" y="2634"/>
                  </a:lnTo>
                  <a:lnTo>
                    <a:pt x="1860" y="2640"/>
                  </a:lnTo>
                  <a:lnTo>
                    <a:pt x="1860" y="2646"/>
                  </a:lnTo>
                  <a:lnTo>
                    <a:pt x="1848" y="2658"/>
                  </a:lnTo>
                  <a:lnTo>
                    <a:pt x="1866" y="2664"/>
                  </a:lnTo>
                  <a:lnTo>
                    <a:pt x="1884" y="2646"/>
                  </a:lnTo>
                  <a:lnTo>
                    <a:pt x="1890" y="2634"/>
                  </a:lnTo>
                  <a:lnTo>
                    <a:pt x="1902" y="2628"/>
                  </a:lnTo>
                  <a:lnTo>
                    <a:pt x="1908" y="2616"/>
                  </a:lnTo>
                  <a:lnTo>
                    <a:pt x="1920" y="2604"/>
                  </a:lnTo>
                  <a:lnTo>
                    <a:pt x="1914" y="2604"/>
                  </a:lnTo>
                  <a:lnTo>
                    <a:pt x="1902" y="2592"/>
                  </a:lnTo>
                  <a:lnTo>
                    <a:pt x="1920" y="2562"/>
                  </a:lnTo>
                  <a:lnTo>
                    <a:pt x="1950" y="2562"/>
                  </a:lnTo>
                  <a:lnTo>
                    <a:pt x="1962" y="2538"/>
                  </a:lnTo>
                  <a:lnTo>
                    <a:pt x="1962" y="2514"/>
                  </a:lnTo>
                  <a:lnTo>
                    <a:pt x="1968" y="2502"/>
                  </a:lnTo>
                  <a:lnTo>
                    <a:pt x="1980" y="2496"/>
                  </a:lnTo>
                  <a:lnTo>
                    <a:pt x="1986" y="2484"/>
                  </a:lnTo>
                  <a:lnTo>
                    <a:pt x="1992" y="2478"/>
                  </a:lnTo>
                  <a:lnTo>
                    <a:pt x="1998" y="2466"/>
                  </a:lnTo>
                  <a:lnTo>
                    <a:pt x="1998" y="2460"/>
                  </a:lnTo>
                  <a:lnTo>
                    <a:pt x="1992" y="2454"/>
                  </a:lnTo>
                  <a:close/>
                  <a:moveTo>
                    <a:pt x="1902" y="246"/>
                  </a:moveTo>
                  <a:lnTo>
                    <a:pt x="1890" y="258"/>
                  </a:lnTo>
                  <a:lnTo>
                    <a:pt x="1890" y="270"/>
                  </a:lnTo>
                  <a:lnTo>
                    <a:pt x="1884" y="282"/>
                  </a:lnTo>
                  <a:lnTo>
                    <a:pt x="1884" y="294"/>
                  </a:lnTo>
                  <a:lnTo>
                    <a:pt x="1896" y="300"/>
                  </a:lnTo>
                  <a:lnTo>
                    <a:pt x="1920" y="300"/>
                  </a:lnTo>
                  <a:lnTo>
                    <a:pt x="1926" y="294"/>
                  </a:lnTo>
                  <a:lnTo>
                    <a:pt x="1932" y="294"/>
                  </a:lnTo>
                  <a:lnTo>
                    <a:pt x="1926" y="282"/>
                  </a:lnTo>
                  <a:lnTo>
                    <a:pt x="1932" y="252"/>
                  </a:lnTo>
                  <a:lnTo>
                    <a:pt x="1920" y="252"/>
                  </a:lnTo>
                  <a:lnTo>
                    <a:pt x="1908" y="246"/>
                  </a:lnTo>
                  <a:lnTo>
                    <a:pt x="1902" y="246"/>
                  </a:lnTo>
                  <a:close/>
                  <a:moveTo>
                    <a:pt x="1770" y="2334"/>
                  </a:moveTo>
                  <a:lnTo>
                    <a:pt x="1758" y="2376"/>
                  </a:lnTo>
                  <a:lnTo>
                    <a:pt x="1812" y="2328"/>
                  </a:lnTo>
                  <a:lnTo>
                    <a:pt x="1770" y="2334"/>
                  </a:lnTo>
                  <a:close/>
                  <a:moveTo>
                    <a:pt x="2034" y="2400"/>
                  </a:moveTo>
                  <a:lnTo>
                    <a:pt x="2016" y="2358"/>
                  </a:lnTo>
                  <a:lnTo>
                    <a:pt x="1998" y="2376"/>
                  </a:lnTo>
                  <a:lnTo>
                    <a:pt x="1998" y="2394"/>
                  </a:lnTo>
                  <a:lnTo>
                    <a:pt x="2010" y="2406"/>
                  </a:lnTo>
                  <a:lnTo>
                    <a:pt x="2028" y="2406"/>
                  </a:lnTo>
                  <a:lnTo>
                    <a:pt x="2034" y="2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5" name="Armenia" descr="© INSCALE GmbH, 05.05.2010&#10;http://www.presentationload.com/">
              <a:extLst>
                <a:ext uri="{FF2B5EF4-FFF2-40B4-BE49-F238E27FC236}">
                  <a16:creationId xmlns:a16="http://schemas.microsoft.com/office/drawing/2014/main" id="{8A7F105A-1B54-426F-8D1A-7B2AD0CFD087}"/>
                </a:ext>
              </a:extLst>
            </p:cNvPr>
            <p:cNvSpPr>
              <a:spLocks/>
            </p:cNvSpPr>
            <p:nvPr/>
          </p:nvSpPr>
          <p:spPr bwMode="gray">
            <a:xfrm>
              <a:off x="5332348" y="1955492"/>
              <a:ext cx="84496" cy="80048"/>
            </a:xfrm>
            <a:custGeom>
              <a:avLst/>
              <a:gdLst>
                <a:gd name="T0" fmla="*/ 2147483647 w 222"/>
                <a:gd name="T1" fmla="*/ 2147483647 h 210"/>
                <a:gd name="T2" fmla="*/ 2147483647 w 222"/>
                <a:gd name="T3" fmla="*/ 2147483647 h 210"/>
                <a:gd name="T4" fmla="*/ 2147483647 w 222"/>
                <a:gd name="T5" fmla="*/ 2147483647 h 210"/>
                <a:gd name="T6" fmla="*/ 2147483647 w 222"/>
                <a:gd name="T7" fmla="*/ 2147483647 h 210"/>
                <a:gd name="T8" fmla="*/ 2147483647 w 222"/>
                <a:gd name="T9" fmla="*/ 2147483647 h 210"/>
                <a:gd name="T10" fmla="*/ 2147483647 w 222"/>
                <a:gd name="T11" fmla="*/ 2147483647 h 210"/>
                <a:gd name="T12" fmla="*/ 2147483647 w 222"/>
                <a:gd name="T13" fmla="*/ 2147483647 h 210"/>
                <a:gd name="T14" fmla="*/ 2147483647 w 222"/>
                <a:gd name="T15" fmla="*/ 2147483647 h 210"/>
                <a:gd name="T16" fmla="*/ 2147483647 w 222"/>
                <a:gd name="T17" fmla="*/ 2147483647 h 210"/>
                <a:gd name="T18" fmla="*/ 2147483647 w 222"/>
                <a:gd name="T19" fmla="*/ 2147483647 h 210"/>
                <a:gd name="T20" fmla="*/ 2147483647 w 222"/>
                <a:gd name="T21" fmla="*/ 2147483647 h 210"/>
                <a:gd name="T22" fmla="*/ 2147483647 w 222"/>
                <a:gd name="T23" fmla="*/ 2147483647 h 210"/>
                <a:gd name="T24" fmla="*/ 2147483647 w 222"/>
                <a:gd name="T25" fmla="*/ 2147483647 h 210"/>
                <a:gd name="T26" fmla="*/ 2147483647 w 222"/>
                <a:gd name="T27" fmla="*/ 2147483647 h 210"/>
                <a:gd name="T28" fmla="*/ 2147483647 w 222"/>
                <a:gd name="T29" fmla="*/ 2147483647 h 210"/>
                <a:gd name="T30" fmla="*/ 2147483647 w 222"/>
                <a:gd name="T31" fmla="*/ 2147483647 h 210"/>
                <a:gd name="T32" fmla="*/ 2147483647 w 222"/>
                <a:gd name="T33" fmla="*/ 2147483647 h 210"/>
                <a:gd name="T34" fmla="*/ 2147483647 w 222"/>
                <a:gd name="T35" fmla="*/ 2147483647 h 210"/>
                <a:gd name="T36" fmla="*/ 2147483647 w 222"/>
                <a:gd name="T37" fmla="*/ 2147483647 h 210"/>
                <a:gd name="T38" fmla="*/ 2147483647 w 222"/>
                <a:gd name="T39" fmla="*/ 0 h 210"/>
                <a:gd name="T40" fmla="*/ 2147483647 w 222"/>
                <a:gd name="T41" fmla="*/ 0 h 210"/>
                <a:gd name="T42" fmla="*/ 2147483647 w 222"/>
                <a:gd name="T43" fmla="*/ 2147483647 h 210"/>
                <a:gd name="T44" fmla="*/ 2147483647 w 222"/>
                <a:gd name="T45" fmla="*/ 2147483647 h 210"/>
                <a:gd name="T46" fmla="*/ 2147483647 w 222"/>
                <a:gd name="T47" fmla="*/ 2147483647 h 210"/>
                <a:gd name="T48" fmla="*/ 0 w 222"/>
                <a:gd name="T49" fmla="*/ 2147483647 h 210"/>
                <a:gd name="T50" fmla="*/ 2147483647 w 222"/>
                <a:gd name="T51" fmla="*/ 2147483647 h 210"/>
                <a:gd name="T52" fmla="*/ 2147483647 w 222"/>
                <a:gd name="T53" fmla="*/ 2147483647 h 210"/>
                <a:gd name="T54" fmla="*/ 2147483647 w 222"/>
                <a:gd name="T55" fmla="*/ 2147483647 h 210"/>
                <a:gd name="T56" fmla="*/ 2147483647 w 222"/>
                <a:gd name="T57" fmla="*/ 2147483647 h 210"/>
                <a:gd name="T58" fmla="*/ 2147483647 w 222"/>
                <a:gd name="T59" fmla="*/ 2147483647 h 210"/>
                <a:gd name="T60" fmla="*/ 2147483647 w 222"/>
                <a:gd name="T61" fmla="*/ 2147483647 h 210"/>
                <a:gd name="T62" fmla="*/ 2147483647 w 222"/>
                <a:gd name="T63" fmla="*/ 2147483647 h 210"/>
                <a:gd name="T64" fmla="*/ 2147483647 w 222"/>
                <a:gd name="T65" fmla="*/ 2147483647 h 210"/>
                <a:gd name="T66" fmla="*/ 2147483647 w 222"/>
                <a:gd name="T67" fmla="*/ 2147483647 h 210"/>
                <a:gd name="T68" fmla="*/ 2147483647 w 222"/>
                <a:gd name="T69" fmla="*/ 2147483647 h 210"/>
                <a:gd name="T70" fmla="*/ 2147483647 w 222"/>
                <a:gd name="T71" fmla="*/ 2147483647 h 210"/>
                <a:gd name="T72" fmla="*/ 2147483647 w 222"/>
                <a:gd name="T73" fmla="*/ 2147483647 h 210"/>
                <a:gd name="T74" fmla="*/ 2147483647 w 222"/>
                <a:gd name="T75" fmla="*/ 2147483647 h 210"/>
                <a:gd name="T76" fmla="*/ 2147483647 w 222"/>
                <a:gd name="T77" fmla="*/ 2147483647 h 210"/>
                <a:gd name="T78" fmla="*/ 2147483647 w 222"/>
                <a:gd name="T79" fmla="*/ 2147483647 h 210"/>
                <a:gd name="T80" fmla="*/ 2147483647 w 222"/>
                <a:gd name="T81" fmla="*/ 2147483647 h 210"/>
                <a:gd name="T82" fmla="*/ 2147483647 w 222"/>
                <a:gd name="T83" fmla="*/ 2147483647 h 210"/>
                <a:gd name="T84" fmla="*/ 2147483647 w 222"/>
                <a:gd name="T85" fmla="*/ 2147483647 h 210"/>
                <a:gd name="T86" fmla="*/ 2147483647 w 222"/>
                <a:gd name="T87" fmla="*/ 2147483647 h 210"/>
                <a:gd name="T88" fmla="*/ 2147483647 w 222"/>
                <a:gd name="T89" fmla="*/ 2147483647 h 210"/>
                <a:gd name="T90" fmla="*/ 2147483647 w 222"/>
                <a:gd name="T91" fmla="*/ 2147483647 h 210"/>
                <a:gd name="T92" fmla="*/ 2147483647 w 222"/>
                <a:gd name="T93" fmla="*/ 2147483647 h 210"/>
                <a:gd name="T94" fmla="*/ 2147483647 w 222"/>
                <a:gd name="T95" fmla="*/ 2147483647 h 210"/>
                <a:gd name="T96" fmla="*/ 2147483647 w 222"/>
                <a:gd name="T97" fmla="*/ 2147483647 h 210"/>
                <a:gd name="T98" fmla="*/ 2147483647 w 222"/>
                <a:gd name="T99" fmla="*/ 2147483647 h 210"/>
                <a:gd name="T100" fmla="*/ 2147483647 w 222"/>
                <a:gd name="T101" fmla="*/ 2147483647 h 210"/>
                <a:gd name="T102" fmla="*/ 2147483647 w 222"/>
                <a:gd name="T103" fmla="*/ 2147483647 h 210"/>
                <a:gd name="T104" fmla="*/ 2147483647 w 222"/>
                <a:gd name="T105" fmla="*/ 2147483647 h 210"/>
                <a:gd name="T106" fmla="*/ 2147483647 w 222"/>
                <a:gd name="T107" fmla="*/ 2147483647 h 2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2"/>
                <a:gd name="T163" fmla="*/ 0 h 210"/>
                <a:gd name="T164" fmla="*/ 222 w 222"/>
                <a:gd name="T165" fmla="*/ 210 h 2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2" h="210">
                  <a:moveTo>
                    <a:pt x="222" y="168"/>
                  </a:moveTo>
                  <a:lnTo>
                    <a:pt x="216" y="156"/>
                  </a:lnTo>
                  <a:lnTo>
                    <a:pt x="216" y="144"/>
                  </a:lnTo>
                  <a:lnTo>
                    <a:pt x="186" y="138"/>
                  </a:lnTo>
                  <a:lnTo>
                    <a:pt x="174" y="120"/>
                  </a:lnTo>
                  <a:lnTo>
                    <a:pt x="144" y="108"/>
                  </a:lnTo>
                  <a:lnTo>
                    <a:pt x="156" y="108"/>
                  </a:lnTo>
                  <a:lnTo>
                    <a:pt x="174" y="90"/>
                  </a:lnTo>
                  <a:lnTo>
                    <a:pt x="174" y="84"/>
                  </a:lnTo>
                  <a:lnTo>
                    <a:pt x="168" y="78"/>
                  </a:lnTo>
                  <a:lnTo>
                    <a:pt x="144" y="66"/>
                  </a:lnTo>
                  <a:lnTo>
                    <a:pt x="138" y="60"/>
                  </a:lnTo>
                  <a:lnTo>
                    <a:pt x="132" y="60"/>
                  </a:lnTo>
                  <a:lnTo>
                    <a:pt x="138" y="54"/>
                  </a:lnTo>
                  <a:lnTo>
                    <a:pt x="138" y="30"/>
                  </a:lnTo>
                  <a:lnTo>
                    <a:pt x="132" y="24"/>
                  </a:lnTo>
                  <a:lnTo>
                    <a:pt x="114" y="24"/>
                  </a:lnTo>
                  <a:lnTo>
                    <a:pt x="114" y="12"/>
                  </a:lnTo>
                  <a:lnTo>
                    <a:pt x="102" y="6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84" y="18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6" y="42"/>
                  </a:lnTo>
                  <a:lnTo>
                    <a:pt x="18" y="78"/>
                  </a:lnTo>
                  <a:lnTo>
                    <a:pt x="18" y="90"/>
                  </a:lnTo>
                  <a:lnTo>
                    <a:pt x="24" y="102"/>
                  </a:lnTo>
                  <a:lnTo>
                    <a:pt x="30" y="108"/>
                  </a:lnTo>
                  <a:lnTo>
                    <a:pt x="42" y="114"/>
                  </a:lnTo>
                  <a:lnTo>
                    <a:pt x="54" y="114"/>
                  </a:lnTo>
                  <a:lnTo>
                    <a:pt x="66" y="108"/>
                  </a:lnTo>
                  <a:lnTo>
                    <a:pt x="72" y="108"/>
                  </a:lnTo>
                  <a:lnTo>
                    <a:pt x="72" y="114"/>
                  </a:lnTo>
                  <a:lnTo>
                    <a:pt x="78" y="120"/>
                  </a:lnTo>
                  <a:lnTo>
                    <a:pt x="78" y="132"/>
                  </a:lnTo>
                  <a:lnTo>
                    <a:pt x="84" y="144"/>
                  </a:lnTo>
                  <a:lnTo>
                    <a:pt x="84" y="150"/>
                  </a:lnTo>
                  <a:lnTo>
                    <a:pt x="90" y="156"/>
                  </a:lnTo>
                  <a:lnTo>
                    <a:pt x="108" y="132"/>
                  </a:lnTo>
                  <a:lnTo>
                    <a:pt x="126" y="132"/>
                  </a:lnTo>
                  <a:lnTo>
                    <a:pt x="138" y="144"/>
                  </a:lnTo>
                  <a:lnTo>
                    <a:pt x="174" y="144"/>
                  </a:lnTo>
                  <a:lnTo>
                    <a:pt x="174" y="156"/>
                  </a:lnTo>
                  <a:lnTo>
                    <a:pt x="180" y="162"/>
                  </a:lnTo>
                  <a:lnTo>
                    <a:pt x="180" y="174"/>
                  </a:lnTo>
                  <a:lnTo>
                    <a:pt x="186" y="186"/>
                  </a:lnTo>
                  <a:lnTo>
                    <a:pt x="186" y="198"/>
                  </a:lnTo>
                  <a:lnTo>
                    <a:pt x="192" y="204"/>
                  </a:lnTo>
                  <a:lnTo>
                    <a:pt x="192" y="210"/>
                  </a:lnTo>
                  <a:lnTo>
                    <a:pt x="222" y="210"/>
                  </a:lnTo>
                  <a:lnTo>
                    <a:pt x="222" y="16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6" name="Argentina" descr="© INSCALE GmbH, 05.05.2010&#10;http://www.presentationload.com/">
              <a:extLst>
                <a:ext uri="{FF2B5EF4-FFF2-40B4-BE49-F238E27FC236}">
                  <a16:creationId xmlns:a16="http://schemas.microsoft.com/office/drawing/2014/main" id="{3FB21535-5D3A-4466-AF1F-3743744264C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423933" y="3887030"/>
              <a:ext cx="413582" cy="925004"/>
            </a:xfrm>
            <a:custGeom>
              <a:avLst/>
              <a:gdLst>
                <a:gd name="T0" fmla="*/ 2147483647 w 1092"/>
                <a:gd name="T1" fmla="*/ 2147483647 h 2442"/>
                <a:gd name="T2" fmla="*/ 2147483647 w 1092"/>
                <a:gd name="T3" fmla="*/ 2147483647 h 2442"/>
                <a:gd name="T4" fmla="*/ 2147483647 w 1092"/>
                <a:gd name="T5" fmla="*/ 2147483647 h 2442"/>
                <a:gd name="T6" fmla="*/ 2147483647 w 1092"/>
                <a:gd name="T7" fmla="*/ 2147483647 h 2442"/>
                <a:gd name="T8" fmla="*/ 2147483647 w 1092"/>
                <a:gd name="T9" fmla="*/ 2147483647 h 2442"/>
                <a:gd name="T10" fmla="*/ 2147483647 w 1092"/>
                <a:gd name="T11" fmla="*/ 2147483647 h 2442"/>
                <a:gd name="T12" fmla="*/ 2147483647 w 1092"/>
                <a:gd name="T13" fmla="*/ 2147483647 h 2442"/>
                <a:gd name="T14" fmla="*/ 2147483647 w 1092"/>
                <a:gd name="T15" fmla="*/ 2147483647 h 2442"/>
                <a:gd name="T16" fmla="*/ 2147483647 w 1092"/>
                <a:gd name="T17" fmla="*/ 2147483647 h 2442"/>
                <a:gd name="T18" fmla="*/ 2147483647 w 1092"/>
                <a:gd name="T19" fmla="*/ 2147483647 h 2442"/>
                <a:gd name="T20" fmla="*/ 2147483647 w 1092"/>
                <a:gd name="T21" fmla="*/ 0 h 2442"/>
                <a:gd name="T22" fmla="*/ 2147483647 w 1092"/>
                <a:gd name="T23" fmla="*/ 2147483647 h 2442"/>
                <a:gd name="T24" fmla="*/ 2147483647 w 1092"/>
                <a:gd name="T25" fmla="*/ 2147483647 h 2442"/>
                <a:gd name="T26" fmla="*/ 2147483647 w 1092"/>
                <a:gd name="T27" fmla="*/ 2147483647 h 2442"/>
                <a:gd name="T28" fmla="*/ 2147483647 w 1092"/>
                <a:gd name="T29" fmla="*/ 2147483647 h 2442"/>
                <a:gd name="T30" fmla="*/ 2147483647 w 1092"/>
                <a:gd name="T31" fmla="*/ 2147483647 h 2442"/>
                <a:gd name="T32" fmla="*/ 2147483647 w 1092"/>
                <a:gd name="T33" fmla="*/ 2147483647 h 2442"/>
                <a:gd name="T34" fmla="*/ 2147483647 w 1092"/>
                <a:gd name="T35" fmla="*/ 2147483647 h 2442"/>
                <a:gd name="T36" fmla="*/ 2147483647 w 1092"/>
                <a:gd name="T37" fmla="*/ 2147483647 h 2442"/>
                <a:gd name="T38" fmla="*/ 2147483647 w 1092"/>
                <a:gd name="T39" fmla="*/ 2147483647 h 2442"/>
                <a:gd name="T40" fmla="*/ 2147483647 w 1092"/>
                <a:gd name="T41" fmla="*/ 2147483647 h 2442"/>
                <a:gd name="T42" fmla="*/ 2147483647 w 1092"/>
                <a:gd name="T43" fmla="*/ 2147483647 h 2442"/>
                <a:gd name="T44" fmla="*/ 2147483647 w 1092"/>
                <a:gd name="T45" fmla="*/ 2147483647 h 2442"/>
                <a:gd name="T46" fmla="*/ 2147483647 w 1092"/>
                <a:gd name="T47" fmla="*/ 2147483647 h 2442"/>
                <a:gd name="T48" fmla="*/ 2147483647 w 1092"/>
                <a:gd name="T49" fmla="*/ 2147483647 h 2442"/>
                <a:gd name="T50" fmla="*/ 2147483647 w 1092"/>
                <a:gd name="T51" fmla="*/ 2147483647 h 2442"/>
                <a:gd name="T52" fmla="*/ 2147483647 w 1092"/>
                <a:gd name="T53" fmla="*/ 2147483647 h 2442"/>
                <a:gd name="T54" fmla="*/ 2147483647 w 1092"/>
                <a:gd name="T55" fmla="*/ 2147483647 h 2442"/>
                <a:gd name="T56" fmla="*/ 2147483647 w 1092"/>
                <a:gd name="T57" fmla="*/ 2147483647 h 2442"/>
                <a:gd name="T58" fmla="*/ 2147483647 w 1092"/>
                <a:gd name="T59" fmla="*/ 2147483647 h 2442"/>
                <a:gd name="T60" fmla="*/ 2147483647 w 1092"/>
                <a:gd name="T61" fmla="*/ 2147483647 h 2442"/>
                <a:gd name="T62" fmla="*/ 2147483647 w 1092"/>
                <a:gd name="T63" fmla="*/ 2147483647 h 2442"/>
                <a:gd name="T64" fmla="*/ 2147483647 w 1092"/>
                <a:gd name="T65" fmla="*/ 2147483647 h 2442"/>
                <a:gd name="T66" fmla="*/ 2147483647 w 1092"/>
                <a:gd name="T67" fmla="*/ 2147483647 h 2442"/>
                <a:gd name="T68" fmla="*/ 2147483647 w 1092"/>
                <a:gd name="T69" fmla="*/ 2147483647 h 2442"/>
                <a:gd name="T70" fmla="*/ 2147483647 w 1092"/>
                <a:gd name="T71" fmla="*/ 2147483647 h 2442"/>
                <a:gd name="T72" fmla="*/ 2147483647 w 1092"/>
                <a:gd name="T73" fmla="*/ 2147483647 h 2442"/>
                <a:gd name="T74" fmla="*/ 2147483647 w 1092"/>
                <a:gd name="T75" fmla="*/ 2147483647 h 2442"/>
                <a:gd name="T76" fmla="*/ 2147483647 w 1092"/>
                <a:gd name="T77" fmla="*/ 2147483647 h 2442"/>
                <a:gd name="T78" fmla="*/ 2147483647 w 1092"/>
                <a:gd name="T79" fmla="*/ 2147483647 h 2442"/>
                <a:gd name="T80" fmla="*/ 2147483647 w 1092"/>
                <a:gd name="T81" fmla="*/ 2147483647 h 2442"/>
                <a:gd name="T82" fmla="*/ 2147483647 w 1092"/>
                <a:gd name="T83" fmla="*/ 2147483647 h 2442"/>
                <a:gd name="T84" fmla="*/ 2147483647 w 1092"/>
                <a:gd name="T85" fmla="*/ 2147483647 h 2442"/>
                <a:gd name="T86" fmla="*/ 2147483647 w 1092"/>
                <a:gd name="T87" fmla="*/ 2147483647 h 2442"/>
                <a:gd name="T88" fmla="*/ 2147483647 w 1092"/>
                <a:gd name="T89" fmla="*/ 2147483647 h 2442"/>
                <a:gd name="T90" fmla="*/ 2147483647 w 1092"/>
                <a:gd name="T91" fmla="*/ 2147483647 h 2442"/>
                <a:gd name="T92" fmla="*/ 2147483647 w 1092"/>
                <a:gd name="T93" fmla="*/ 2147483647 h 2442"/>
                <a:gd name="T94" fmla="*/ 2147483647 w 1092"/>
                <a:gd name="T95" fmla="*/ 2147483647 h 2442"/>
                <a:gd name="T96" fmla="*/ 2147483647 w 1092"/>
                <a:gd name="T97" fmla="*/ 2147483647 h 2442"/>
                <a:gd name="T98" fmla="*/ 2147483647 w 1092"/>
                <a:gd name="T99" fmla="*/ 2147483647 h 2442"/>
                <a:gd name="T100" fmla="*/ 2147483647 w 1092"/>
                <a:gd name="T101" fmla="*/ 2147483647 h 2442"/>
                <a:gd name="T102" fmla="*/ 2147483647 w 1092"/>
                <a:gd name="T103" fmla="*/ 2147483647 h 2442"/>
                <a:gd name="T104" fmla="*/ 2147483647 w 1092"/>
                <a:gd name="T105" fmla="*/ 2147483647 h 2442"/>
                <a:gd name="T106" fmla="*/ 2147483647 w 1092"/>
                <a:gd name="T107" fmla="*/ 2147483647 h 2442"/>
                <a:gd name="T108" fmla="*/ 2147483647 w 1092"/>
                <a:gd name="T109" fmla="*/ 2147483647 h 2442"/>
                <a:gd name="T110" fmla="*/ 2147483647 w 1092"/>
                <a:gd name="T111" fmla="*/ 2147483647 h 2442"/>
                <a:gd name="T112" fmla="*/ 2147483647 w 1092"/>
                <a:gd name="T113" fmla="*/ 2147483647 h 24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92"/>
                <a:gd name="T172" fmla="*/ 0 h 2442"/>
                <a:gd name="T173" fmla="*/ 1092 w 1092"/>
                <a:gd name="T174" fmla="*/ 2442 h 24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92" h="2442">
                  <a:moveTo>
                    <a:pt x="954" y="534"/>
                  </a:moveTo>
                  <a:lnTo>
                    <a:pt x="978" y="528"/>
                  </a:lnTo>
                  <a:lnTo>
                    <a:pt x="984" y="504"/>
                  </a:lnTo>
                  <a:lnTo>
                    <a:pt x="990" y="498"/>
                  </a:lnTo>
                  <a:lnTo>
                    <a:pt x="990" y="480"/>
                  </a:lnTo>
                  <a:lnTo>
                    <a:pt x="1026" y="480"/>
                  </a:lnTo>
                  <a:lnTo>
                    <a:pt x="1026" y="462"/>
                  </a:lnTo>
                  <a:lnTo>
                    <a:pt x="1032" y="450"/>
                  </a:lnTo>
                  <a:lnTo>
                    <a:pt x="1038" y="444"/>
                  </a:lnTo>
                  <a:lnTo>
                    <a:pt x="1092" y="426"/>
                  </a:lnTo>
                  <a:lnTo>
                    <a:pt x="1092" y="390"/>
                  </a:lnTo>
                  <a:lnTo>
                    <a:pt x="1086" y="372"/>
                  </a:lnTo>
                  <a:lnTo>
                    <a:pt x="1086" y="342"/>
                  </a:lnTo>
                  <a:lnTo>
                    <a:pt x="1080" y="336"/>
                  </a:lnTo>
                  <a:lnTo>
                    <a:pt x="1074" y="336"/>
                  </a:lnTo>
                  <a:lnTo>
                    <a:pt x="1074" y="324"/>
                  </a:lnTo>
                  <a:lnTo>
                    <a:pt x="1062" y="300"/>
                  </a:lnTo>
                  <a:lnTo>
                    <a:pt x="1056" y="294"/>
                  </a:lnTo>
                  <a:lnTo>
                    <a:pt x="1038" y="294"/>
                  </a:lnTo>
                  <a:lnTo>
                    <a:pt x="1032" y="300"/>
                  </a:lnTo>
                  <a:lnTo>
                    <a:pt x="1020" y="306"/>
                  </a:lnTo>
                  <a:lnTo>
                    <a:pt x="1020" y="384"/>
                  </a:lnTo>
                  <a:lnTo>
                    <a:pt x="1008" y="390"/>
                  </a:lnTo>
                  <a:lnTo>
                    <a:pt x="1002" y="402"/>
                  </a:lnTo>
                  <a:lnTo>
                    <a:pt x="990" y="408"/>
                  </a:lnTo>
                  <a:lnTo>
                    <a:pt x="984" y="414"/>
                  </a:lnTo>
                  <a:lnTo>
                    <a:pt x="978" y="414"/>
                  </a:lnTo>
                  <a:lnTo>
                    <a:pt x="966" y="426"/>
                  </a:lnTo>
                  <a:lnTo>
                    <a:pt x="954" y="450"/>
                  </a:lnTo>
                  <a:lnTo>
                    <a:pt x="948" y="456"/>
                  </a:lnTo>
                  <a:lnTo>
                    <a:pt x="948" y="450"/>
                  </a:lnTo>
                  <a:lnTo>
                    <a:pt x="942" y="444"/>
                  </a:lnTo>
                  <a:lnTo>
                    <a:pt x="930" y="444"/>
                  </a:lnTo>
                  <a:lnTo>
                    <a:pt x="924" y="450"/>
                  </a:lnTo>
                  <a:lnTo>
                    <a:pt x="924" y="468"/>
                  </a:lnTo>
                  <a:lnTo>
                    <a:pt x="912" y="450"/>
                  </a:lnTo>
                  <a:lnTo>
                    <a:pt x="852" y="450"/>
                  </a:lnTo>
                  <a:lnTo>
                    <a:pt x="834" y="444"/>
                  </a:lnTo>
                  <a:lnTo>
                    <a:pt x="822" y="438"/>
                  </a:lnTo>
                  <a:lnTo>
                    <a:pt x="816" y="432"/>
                  </a:lnTo>
                  <a:lnTo>
                    <a:pt x="804" y="426"/>
                  </a:lnTo>
                  <a:lnTo>
                    <a:pt x="798" y="426"/>
                  </a:lnTo>
                  <a:lnTo>
                    <a:pt x="786" y="432"/>
                  </a:lnTo>
                  <a:lnTo>
                    <a:pt x="762" y="432"/>
                  </a:lnTo>
                  <a:lnTo>
                    <a:pt x="756" y="426"/>
                  </a:lnTo>
                  <a:lnTo>
                    <a:pt x="756" y="414"/>
                  </a:lnTo>
                  <a:lnTo>
                    <a:pt x="762" y="402"/>
                  </a:lnTo>
                  <a:lnTo>
                    <a:pt x="768" y="396"/>
                  </a:lnTo>
                  <a:lnTo>
                    <a:pt x="774" y="384"/>
                  </a:lnTo>
                  <a:lnTo>
                    <a:pt x="780" y="378"/>
                  </a:lnTo>
                  <a:lnTo>
                    <a:pt x="780" y="342"/>
                  </a:lnTo>
                  <a:lnTo>
                    <a:pt x="798" y="342"/>
                  </a:lnTo>
                  <a:lnTo>
                    <a:pt x="804" y="336"/>
                  </a:lnTo>
                  <a:lnTo>
                    <a:pt x="804" y="330"/>
                  </a:lnTo>
                  <a:lnTo>
                    <a:pt x="798" y="318"/>
                  </a:lnTo>
                  <a:lnTo>
                    <a:pt x="792" y="312"/>
                  </a:lnTo>
                  <a:lnTo>
                    <a:pt x="798" y="300"/>
                  </a:lnTo>
                  <a:lnTo>
                    <a:pt x="804" y="294"/>
                  </a:lnTo>
                  <a:lnTo>
                    <a:pt x="804" y="282"/>
                  </a:lnTo>
                  <a:lnTo>
                    <a:pt x="810" y="276"/>
                  </a:lnTo>
                  <a:lnTo>
                    <a:pt x="804" y="270"/>
                  </a:lnTo>
                  <a:lnTo>
                    <a:pt x="792" y="264"/>
                  </a:lnTo>
                  <a:lnTo>
                    <a:pt x="774" y="258"/>
                  </a:lnTo>
                  <a:lnTo>
                    <a:pt x="762" y="252"/>
                  </a:lnTo>
                  <a:lnTo>
                    <a:pt x="750" y="252"/>
                  </a:lnTo>
                  <a:lnTo>
                    <a:pt x="744" y="246"/>
                  </a:lnTo>
                  <a:lnTo>
                    <a:pt x="708" y="228"/>
                  </a:lnTo>
                  <a:lnTo>
                    <a:pt x="690" y="216"/>
                  </a:lnTo>
                  <a:lnTo>
                    <a:pt x="678" y="210"/>
                  </a:lnTo>
                  <a:lnTo>
                    <a:pt x="672" y="204"/>
                  </a:lnTo>
                  <a:lnTo>
                    <a:pt x="666" y="204"/>
                  </a:lnTo>
                  <a:lnTo>
                    <a:pt x="660" y="198"/>
                  </a:lnTo>
                  <a:lnTo>
                    <a:pt x="648" y="192"/>
                  </a:lnTo>
                  <a:lnTo>
                    <a:pt x="642" y="186"/>
                  </a:lnTo>
                  <a:lnTo>
                    <a:pt x="630" y="180"/>
                  </a:lnTo>
                  <a:lnTo>
                    <a:pt x="600" y="180"/>
                  </a:lnTo>
                  <a:lnTo>
                    <a:pt x="564" y="162"/>
                  </a:lnTo>
                  <a:lnTo>
                    <a:pt x="558" y="156"/>
                  </a:lnTo>
                  <a:lnTo>
                    <a:pt x="552" y="156"/>
                  </a:lnTo>
                  <a:lnTo>
                    <a:pt x="546" y="138"/>
                  </a:lnTo>
                  <a:lnTo>
                    <a:pt x="534" y="132"/>
                  </a:lnTo>
                  <a:lnTo>
                    <a:pt x="516" y="114"/>
                  </a:lnTo>
                  <a:lnTo>
                    <a:pt x="492" y="102"/>
                  </a:lnTo>
                  <a:lnTo>
                    <a:pt x="486" y="96"/>
                  </a:lnTo>
                  <a:lnTo>
                    <a:pt x="480" y="84"/>
                  </a:lnTo>
                  <a:lnTo>
                    <a:pt x="468" y="78"/>
                  </a:lnTo>
                  <a:lnTo>
                    <a:pt x="462" y="66"/>
                  </a:lnTo>
                  <a:lnTo>
                    <a:pt x="456" y="60"/>
                  </a:lnTo>
                  <a:lnTo>
                    <a:pt x="456" y="54"/>
                  </a:lnTo>
                  <a:lnTo>
                    <a:pt x="438" y="36"/>
                  </a:lnTo>
                  <a:lnTo>
                    <a:pt x="402" y="12"/>
                  </a:lnTo>
                  <a:lnTo>
                    <a:pt x="330" y="18"/>
                  </a:lnTo>
                  <a:lnTo>
                    <a:pt x="318" y="72"/>
                  </a:lnTo>
                  <a:lnTo>
                    <a:pt x="288" y="24"/>
                  </a:lnTo>
                  <a:lnTo>
                    <a:pt x="234" y="24"/>
                  </a:lnTo>
                  <a:lnTo>
                    <a:pt x="216" y="18"/>
                  </a:lnTo>
                  <a:lnTo>
                    <a:pt x="204" y="18"/>
                  </a:lnTo>
                  <a:lnTo>
                    <a:pt x="180" y="6"/>
                  </a:lnTo>
                  <a:lnTo>
                    <a:pt x="174" y="0"/>
                  </a:lnTo>
                  <a:lnTo>
                    <a:pt x="162" y="24"/>
                  </a:lnTo>
                  <a:lnTo>
                    <a:pt x="138" y="30"/>
                  </a:lnTo>
                  <a:lnTo>
                    <a:pt x="138" y="48"/>
                  </a:lnTo>
                  <a:lnTo>
                    <a:pt x="126" y="48"/>
                  </a:lnTo>
                  <a:lnTo>
                    <a:pt x="126" y="78"/>
                  </a:lnTo>
                  <a:lnTo>
                    <a:pt x="114" y="78"/>
                  </a:lnTo>
                  <a:lnTo>
                    <a:pt x="126" y="96"/>
                  </a:lnTo>
                  <a:lnTo>
                    <a:pt x="114" y="180"/>
                  </a:lnTo>
                  <a:lnTo>
                    <a:pt x="108" y="180"/>
                  </a:lnTo>
                  <a:lnTo>
                    <a:pt x="102" y="186"/>
                  </a:lnTo>
                  <a:lnTo>
                    <a:pt x="90" y="192"/>
                  </a:lnTo>
                  <a:lnTo>
                    <a:pt x="72" y="198"/>
                  </a:lnTo>
                  <a:lnTo>
                    <a:pt x="60" y="210"/>
                  </a:lnTo>
                  <a:lnTo>
                    <a:pt x="48" y="216"/>
                  </a:lnTo>
                  <a:lnTo>
                    <a:pt x="42" y="228"/>
                  </a:lnTo>
                  <a:lnTo>
                    <a:pt x="36" y="234"/>
                  </a:lnTo>
                  <a:lnTo>
                    <a:pt x="36" y="240"/>
                  </a:lnTo>
                  <a:lnTo>
                    <a:pt x="42" y="246"/>
                  </a:lnTo>
                  <a:lnTo>
                    <a:pt x="54" y="252"/>
                  </a:lnTo>
                  <a:lnTo>
                    <a:pt x="66" y="252"/>
                  </a:lnTo>
                  <a:lnTo>
                    <a:pt x="66" y="258"/>
                  </a:lnTo>
                  <a:lnTo>
                    <a:pt x="42" y="282"/>
                  </a:lnTo>
                  <a:lnTo>
                    <a:pt x="42" y="300"/>
                  </a:lnTo>
                  <a:lnTo>
                    <a:pt x="48" y="306"/>
                  </a:lnTo>
                  <a:lnTo>
                    <a:pt x="60" y="312"/>
                  </a:lnTo>
                  <a:lnTo>
                    <a:pt x="72" y="324"/>
                  </a:lnTo>
                  <a:lnTo>
                    <a:pt x="78" y="336"/>
                  </a:lnTo>
                  <a:lnTo>
                    <a:pt x="72" y="342"/>
                  </a:lnTo>
                  <a:lnTo>
                    <a:pt x="66" y="354"/>
                  </a:lnTo>
                  <a:lnTo>
                    <a:pt x="54" y="366"/>
                  </a:lnTo>
                  <a:lnTo>
                    <a:pt x="48" y="366"/>
                  </a:lnTo>
                  <a:lnTo>
                    <a:pt x="54" y="366"/>
                  </a:lnTo>
                  <a:lnTo>
                    <a:pt x="60" y="372"/>
                  </a:lnTo>
                  <a:lnTo>
                    <a:pt x="84" y="384"/>
                  </a:lnTo>
                  <a:lnTo>
                    <a:pt x="90" y="396"/>
                  </a:lnTo>
                  <a:lnTo>
                    <a:pt x="90" y="408"/>
                  </a:lnTo>
                  <a:lnTo>
                    <a:pt x="78" y="414"/>
                  </a:lnTo>
                  <a:lnTo>
                    <a:pt x="72" y="420"/>
                  </a:lnTo>
                  <a:lnTo>
                    <a:pt x="54" y="420"/>
                  </a:lnTo>
                  <a:lnTo>
                    <a:pt x="54" y="432"/>
                  </a:lnTo>
                  <a:lnTo>
                    <a:pt x="48" y="450"/>
                  </a:lnTo>
                  <a:lnTo>
                    <a:pt x="48" y="462"/>
                  </a:lnTo>
                  <a:lnTo>
                    <a:pt x="42" y="474"/>
                  </a:lnTo>
                  <a:lnTo>
                    <a:pt x="42" y="486"/>
                  </a:lnTo>
                  <a:lnTo>
                    <a:pt x="30" y="498"/>
                  </a:lnTo>
                  <a:lnTo>
                    <a:pt x="24" y="510"/>
                  </a:lnTo>
                  <a:lnTo>
                    <a:pt x="18" y="516"/>
                  </a:lnTo>
                  <a:lnTo>
                    <a:pt x="18" y="582"/>
                  </a:lnTo>
                  <a:lnTo>
                    <a:pt x="6" y="594"/>
                  </a:lnTo>
                  <a:lnTo>
                    <a:pt x="6" y="606"/>
                  </a:lnTo>
                  <a:lnTo>
                    <a:pt x="18" y="630"/>
                  </a:lnTo>
                  <a:lnTo>
                    <a:pt x="30" y="666"/>
                  </a:lnTo>
                  <a:lnTo>
                    <a:pt x="36" y="678"/>
                  </a:lnTo>
                  <a:lnTo>
                    <a:pt x="36" y="684"/>
                  </a:lnTo>
                  <a:lnTo>
                    <a:pt x="12" y="684"/>
                  </a:lnTo>
                  <a:lnTo>
                    <a:pt x="18" y="738"/>
                  </a:lnTo>
                  <a:lnTo>
                    <a:pt x="6" y="744"/>
                  </a:lnTo>
                  <a:lnTo>
                    <a:pt x="0" y="744"/>
                  </a:lnTo>
                  <a:lnTo>
                    <a:pt x="0" y="768"/>
                  </a:lnTo>
                  <a:lnTo>
                    <a:pt x="6" y="774"/>
                  </a:lnTo>
                  <a:lnTo>
                    <a:pt x="6" y="780"/>
                  </a:lnTo>
                  <a:lnTo>
                    <a:pt x="18" y="786"/>
                  </a:lnTo>
                  <a:lnTo>
                    <a:pt x="36" y="804"/>
                  </a:lnTo>
                  <a:lnTo>
                    <a:pt x="36" y="816"/>
                  </a:lnTo>
                  <a:lnTo>
                    <a:pt x="30" y="822"/>
                  </a:lnTo>
                  <a:lnTo>
                    <a:pt x="30" y="828"/>
                  </a:lnTo>
                  <a:lnTo>
                    <a:pt x="48" y="846"/>
                  </a:lnTo>
                  <a:lnTo>
                    <a:pt x="60" y="876"/>
                  </a:lnTo>
                  <a:lnTo>
                    <a:pt x="66" y="888"/>
                  </a:lnTo>
                  <a:lnTo>
                    <a:pt x="60" y="894"/>
                  </a:lnTo>
                  <a:lnTo>
                    <a:pt x="60" y="906"/>
                  </a:lnTo>
                  <a:lnTo>
                    <a:pt x="72" y="918"/>
                  </a:lnTo>
                  <a:lnTo>
                    <a:pt x="96" y="918"/>
                  </a:lnTo>
                  <a:lnTo>
                    <a:pt x="102" y="960"/>
                  </a:lnTo>
                  <a:lnTo>
                    <a:pt x="108" y="972"/>
                  </a:lnTo>
                  <a:lnTo>
                    <a:pt x="114" y="978"/>
                  </a:lnTo>
                  <a:lnTo>
                    <a:pt x="120" y="990"/>
                  </a:lnTo>
                  <a:lnTo>
                    <a:pt x="120" y="996"/>
                  </a:lnTo>
                  <a:lnTo>
                    <a:pt x="102" y="1014"/>
                  </a:lnTo>
                  <a:lnTo>
                    <a:pt x="102" y="1038"/>
                  </a:lnTo>
                  <a:lnTo>
                    <a:pt x="96" y="1056"/>
                  </a:lnTo>
                  <a:lnTo>
                    <a:pt x="96" y="1086"/>
                  </a:lnTo>
                  <a:lnTo>
                    <a:pt x="84" y="1086"/>
                  </a:lnTo>
                  <a:lnTo>
                    <a:pt x="90" y="1092"/>
                  </a:lnTo>
                  <a:lnTo>
                    <a:pt x="96" y="1104"/>
                  </a:lnTo>
                  <a:lnTo>
                    <a:pt x="102" y="1110"/>
                  </a:lnTo>
                  <a:lnTo>
                    <a:pt x="108" y="1122"/>
                  </a:lnTo>
                  <a:lnTo>
                    <a:pt x="114" y="1128"/>
                  </a:lnTo>
                  <a:lnTo>
                    <a:pt x="114" y="1140"/>
                  </a:lnTo>
                  <a:lnTo>
                    <a:pt x="108" y="1152"/>
                  </a:lnTo>
                  <a:lnTo>
                    <a:pt x="108" y="1158"/>
                  </a:lnTo>
                  <a:lnTo>
                    <a:pt x="102" y="1176"/>
                  </a:lnTo>
                  <a:lnTo>
                    <a:pt x="78" y="1182"/>
                  </a:lnTo>
                  <a:lnTo>
                    <a:pt x="78" y="1188"/>
                  </a:lnTo>
                  <a:lnTo>
                    <a:pt x="84" y="1194"/>
                  </a:lnTo>
                  <a:lnTo>
                    <a:pt x="84" y="1206"/>
                  </a:lnTo>
                  <a:lnTo>
                    <a:pt x="90" y="1224"/>
                  </a:lnTo>
                  <a:lnTo>
                    <a:pt x="96" y="1236"/>
                  </a:lnTo>
                  <a:lnTo>
                    <a:pt x="96" y="1284"/>
                  </a:lnTo>
                  <a:lnTo>
                    <a:pt x="126" y="1308"/>
                  </a:lnTo>
                  <a:lnTo>
                    <a:pt x="126" y="1326"/>
                  </a:lnTo>
                  <a:lnTo>
                    <a:pt x="132" y="1326"/>
                  </a:lnTo>
                  <a:lnTo>
                    <a:pt x="150" y="1344"/>
                  </a:lnTo>
                  <a:lnTo>
                    <a:pt x="150" y="1350"/>
                  </a:lnTo>
                  <a:lnTo>
                    <a:pt x="144" y="1362"/>
                  </a:lnTo>
                  <a:lnTo>
                    <a:pt x="132" y="1368"/>
                  </a:lnTo>
                  <a:lnTo>
                    <a:pt x="126" y="1374"/>
                  </a:lnTo>
                  <a:lnTo>
                    <a:pt x="120" y="1374"/>
                  </a:lnTo>
                  <a:lnTo>
                    <a:pt x="132" y="1416"/>
                  </a:lnTo>
                  <a:lnTo>
                    <a:pt x="114" y="1428"/>
                  </a:lnTo>
                  <a:lnTo>
                    <a:pt x="132" y="1446"/>
                  </a:lnTo>
                  <a:lnTo>
                    <a:pt x="132" y="1452"/>
                  </a:lnTo>
                  <a:lnTo>
                    <a:pt x="126" y="1464"/>
                  </a:lnTo>
                  <a:lnTo>
                    <a:pt x="126" y="1470"/>
                  </a:lnTo>
                  <a:lnTo>
                    <a:pt x="144" y="1482"/>
                  </a:lnTo>
                  <a:lnTo>
                    <a:pt x="144" y="1494"/>
                  </a:lnTo>
                  <a:lnTo>
                    <a:pt x="138" y="1500"/>
                  </a:lnTo>
                  <a:lnTo>
                    <a:pt x="138" y="1530"/>
                  </a:lnTo>
                  <a:lnTo>
                    <a:pt x="144" y="1536"/>
                  </a:lnTo>
                  <a:lnTo>
                    <a:pt x="150" y="1548"/>
                  </a:lnTo>
                  <a:lnTo>
                    <a:pt x="150" y="1572"/>
                  </a:lnTo>
                  <a:lnTo>
                    <a:pt x="156" y="1584"/>
                  </a:lnTo>
                  <a:lnTo>
                    <a:pt x="174" y="1602"/>
                  </a:lnTo>
                  <a:lnTo>
                    <a:pt x="186" y="1608"/>
                  </a:lnTo>
                  <a:lnTo>
                    <a:pt x="198" y="1620"/>
                  </a:lnTo>
                  <a:lnTo>
                    <a:pt x="192" y="1620"/>
                  </a:lnTo>
                  <a:lnTo>
                    <a:pt x="180" y="1626"/>
                  </a:lnTo>
                  <a:lnTo>
                    <a:pt x="174" y="1632"/>
                  </a:lnTo>
                  <a:lnTo>
                    <a:pt x="174" y="1644"/>
                  </a:lnTo>
                  <a:lnTo>
                    <a:pt x="180" y="1656"/>
                  </a:lnTo>
                  <a:lnTo>
                    <a:pt x="180" y="1674"/>
                  </a:lnTo>
                  <a:lnTo>
                    <a:pt x="186" y="1686"/>
                  </a:lnTo>
                  <a:lnTo>
                    <a:pt x="186" y="1698"/>
                  </a:lnTo>
                  <a:lnTo>
                    <a:pt x="192" y="1704"/>
                  </a:lnTo>
                  <a:lnTo>
                    <a:pt x="216" y="1716"/>
                  </a:lnTo>
                  <a:lnTo>
                    <a:pt x="210" y="1746"/>
                  </a:lnTo>
                  <a:lnTo>
                    <a:pt x="216" y="1746"/>
                  </a:lnTo>
                  <a:lnTo>
                    <a:pt x="228" y="1752"/>
                  </a:lnTo>
                  <a:lnTo>
                    <a:pt x="234" y="1758"/>
                  </a:lnTo>
                  <a:lnTo>
                    <a:pt x="234" y="1764"/>
                  </a:lnTo>
                  <a:lnTo>
                    <a:pt x="240" y="1776"/>
                  </a:lnTo>
                  <a:lnTo>
                    <a:pt x="240" y="1806"/>
                  </a:lnTo>
                  <a:lnTo>
                    <a:pt x="252" y="1818"/>
                  </a:lnTo>
                  <a:lnTo>
                    <a:pt x="282" y="1818"/>
                  </a:lnTo>
                  <a:lnTo>
                    <a:pt x="294" y="1824"/>
                  </a:lnTo>
                  <a:lnTo>
                    <a:pt x="294" y="1830"/>
                  </a:lnTo>
                  <a:lnTo>
                    <a:pt x="288" y="1836"/>
                  </a:lnTo>
                  <a:lnTo>
                    <a:pt x="276" y="1836"/>
                  </a:lnTo>
                  <a:lnTo>
                    <a:pt x="264" y="1842"/>
                  </a:lnTo>
                  <a:lnTo>
                    <a:pt x="246" y="1842"/>
                  </a:lnTo>
                  <a:lnTo>
                    <a:pt x="252" y="1848"/>
                  </a:lnTo>
                  <a:lnTo>
                    <a:pt x="258" y="1848"/>
                  </a:lnTo>
                  <a:lnTo>
                    <a:pt x="270" y="1854"/>
                  </a:lnTo>
                  <a:lnTo>
                    <a:pt x="276" y="1860"/>
                  </a:lnTo>
                  <a:lnTo>
                    <a:pt x="288" y="1860"/>
                  </a:lnTo>
                  <a:lnTo>
                    <a:pt x="312" y="1884"/>
                  </a:lnTo>
                  <a:lnTo>
                    <a:pt x="306" y="1890"/>
                  </a:lnTo>
                  <a:lnTo>
                    <a:pt x="300" y="1902"/>
                  </a:lnTo>
                  <a:lnTo>
                    <a:pt x="288" y="1914"/>
                  </a:lnTo>
                  <a:lnTo>
                    <a:pt x="312" y="1932"/>
                  </a:lnTo>
                  <a:lnTo>
                    <a:pt x="306" y="1956"/>
                  </a:lnTo>
                  <a:lnTo>
                    <a:pt x="330" y="1980"/>
                  </a:lnTo>
                  <a:lnTo>
                    <a:pt x="324" y="2016"/>
                  </a:lnTo>
                  <a:lnTo>
                    <a:pt x="336" y="2040"/>
                  </a:lnTo>
                  <a:lnTo>
                    <a:pt x="324" y="2046"/>
                  </a:lnTo>
                  <a:lnTo>
                    <a:pt x="318" y="2088"/>
                  </a:lnTo>
                  <a:lnTo>
                    <a:pt x="324" y="2088"/>
                  </a:lnTo>
                  <a:lnTo>
                    <a:pt x="348" y="2112"/>
                  </a:lnTo>
                  <a:lnTo>
                    <a:pt x="348" y="2118"/>
                  </a:lnTo>
                  <a:lnTo>
                    <a:pt x="342" y="2118"/>
                  </a:lnTo>
                  <a:lnTo>
                    <a:pt x="330" y="2124"/>
                  </a:lnTo>
                  <a:lnTo>
                    <a:pt x="324" y="2130"/>
                  </a:lnTo>
                  <a:lnTo>
                    <a:pt x="348" y="2154"/>
                  </a:lnTo>
                  <a:lnTo>
                    <a:pt x="348" y="2160"/>
                  </a:lnTo>
                  <a:lnTo>
                    <a:pt x="342" y="2166"/>
                  </a:lnTo>
                  <a:lnTo>
                    <a:pt x="336" y="2166"/>
                  </a:lnTo>
                  <a:lnTo>
                    <a:pt x="330" y="2172"/>
                  </a:lnTo>
                  <a:lnTo>
                    <a:pt x="324" y="2172"/>
                  </a:lnTo>
                  <a:lnTo>
                    <a:pt x="324" y="2196"/>
                  </a:lnTo>
                  <a:lnTo>
                    <a:pt x="312" y="2202"/>
                  </a:lnTo>
                  <a:lnTo>
                    <a:pt x="312" y="2214"/>
                  </a:lnTo>
                  <a:lnTo>
                    <a:pt x="318" y="2226"/>
                  </a:lnTo>
                  <a:lnTo>
                    <a:pt x="324" y="2232"/>
                  </a:lnTo>
                  <a:lnTo>
                    <a:pt x="324" y="2268"/>
                  </a:lnTo>
                  <a:lnTo>
                    <a:pt x="354" y="2274"/>
                  </a:lnTo>
                  <a:lnTo>
                    <a:pt x="354" y="2280"/>
                  </a:lnTo>
                  <a:lnTo>
                    <a:pt x="360" y="2286"/>
                  </a:lnTo>
                  <a:lnTo>
                    <a:pt x="360" y="2298"/>
                  </a:lnTo>
                  <a:lnTo>
                    <a:pt x="366" y="2304"/>
                  </a:lnTo>
                  <a:lnTo>
                    <a:pt x="378" y="2310"/>
                  </a:lnTo>
                  <a:lnTo>
                    <a:pt x="384" y="2310"/>
                  </a:lnTo>
                  <a:lnTo>
                    <a:pt x="396" y="2298"/>
                  </a:lnTo>
                  <a:lnTo>
                    <a:pt x="414" y="2298"/>
                  </a:lnTo>
                  <a:lnTo>
                    <a:pt x="426" y="2304"/>
                  </a:lnTo>
                  <a:lnTo>
                    <a:pt x="438" y="2316"/>
                  </a:lnTo>
                  <a:lnTo>
                    <a:pt x="438" y="2340"/>
                  </a:lnTo>
                  <a:lnTo>
                    <a:pt x="456" y="2364"/>
                  </a:lnTo>
                  <a:lnTo>
                    <a:pt x="468" y="2382"/>
                  </a:lnTo>
                  <a:lnTo>
                    <a:pt x="504" y="2400"/>
                  </a:lnTo>
                  <a:lnTo>
                    <a:pt x="522" y="2418"/>
                  </a:lnTo>
                  <a:lnTo>
                    <a:pt x="534" y="2418"/>
                  </a:lnTo>
                  <a:lnTo>
                    <a:pt x="546" y="2412"/>
                  </a:lnTo>
                  <a:lnTo>
                    <a:pt x="642" y="2412"/>
                  </a:lnTo>
                  <a:lnTo>
                    <a:pt x="666" y="2430"/>
                  </a:lnTo>
                  <a:lnTo>
                    <a:pt x="660" y="2442"/>
                  </a:lnTo>
                  <a:lnTo>
                    <a:pt x="666" y="2424"/>
                  </a:lnTo>
                  <a:lnTo>
                    <a:pt x="672" y="2418"/>
                  </a:lnTo>
                  <a:lnTo>
                    <a:pt x="684" y="2418"/>
                  </a:lnTo>
                  <a:lnTo>
                    <a:pt x="690" y="2424"/>
                  </a:lnTo>
                  <a:lnTo>
                    <a:pt x="702" y="2424"/>
                  </a:lnTo>
                  <a:lnTo>
                    <a:pt x="714" y="2430"/>
                  </a:lnTo>
                  <a:lnTo>
                    <a:pt x="720" y="2436"/>
                  </a:lnTo>
                  <a:lnTo>
                    <a:pt x="678" y="2382"/>
                  </a:lnTo>
                  <a:lnTo>
                    <a:pt x="660" y="2382"/>
                  </a:lnTo>
                  <a:lnTo>
                    <a:pt x="666" y="2370"/>
                  </a:lnTo>
                  <a:lnTo>
                    <a:pt x="630" y="2340"/>
                  </a:lnTo>
                  <a:lnTo>
                    <a:pt x="630" y="2310"/>
                  </a:lnTo>
                  <a:lnTo>
                    <a:pt x="618" y="2298"/>
                  </a:lnTo>
                  <a:lnTo>
                    <a:pt x="624" y="2286"/>
                  </a:lnTo>
                  <a:lnTo>
                    <a:pt x="630" y="2286"/>
                  </a:lnTo>
                  <a:lnTo>
                    <a:pt x="642" y="2274"/>
                  </a:lnTo>
                  <a:lnTo>
                    <a:pt x="642" y="2268"/>
                  </a:lnTo>
                  <a:lnTo>
                    <a:pt x="636" y="2268"/>
                  </a:lnTo>
                  <a:lnTo>
                    <a:pt x="624" y="2262"/>
                  </a:lnTo>
                  <a:lnTo>
                    <a:pt x="606" y="2262"/>
                  </a:lnTo>
                  <a:lnTo>
                    <a:pt x="618" y="2250"/>
                  </a:lnTo>
                  <a:lnTo>
                    <a:pt x="618" y="2232"/>
                  </a:lnTo>
                  <a:lnTo>
                    <a:pt x="636" y="2256"/>
                  </a:lnTo>
                  <a:lnTo>
                    <a:pt x="648" y="2262"/>
                  </a:lnTo>
                  <a:lnTo>
                    <a:pt x="666" y="2262"/>
                  </a:lnTo>
                  <a:lnTo>
                    <a:pt x="672" y="2256"/>
                  </a:lnTo>
                  <a:lnTo>
                    <a:pt x="678" y="2244"/>
                  </a:lnTo>
                  <a:lnTo>
                    <a:pt x="678" y="2226"/>
                  </a:lnTo>
                  <a:lnTo>
                    <a:pt x="672" y="2208"/>
                  </a:lnTo>
                  <a:lnTo>
                    <a:pt x="666" y="2196"/>
                  </a:lnTo>
                  <a:lnTo>
                    <a:pt x="666" y="2178"/>
                  </a:lnTo>
                  <a:lnTo>
                    <a:pt x="678" y="2154"/>
                  </a:lnTo>
                  <a:lnTo>
                    <a:pt x="690" y="2142"/>
                  </a:lnTo>
                  <a:lnTo>
                    <a:pt x="708" y="2130"/>
                  </a:lnTo>
                  <a:lnTo>
                    <a:pt x="738" y="2100"/>
                  </a:lnTo>
                  <a:lnTo>
                    <a:pt x="726" y="2088"/>
                  </a:lnTo>
                  <a:lnTo>
                    <a:pt x="702" y="2088"/>
                  </a:lnTo>
                  <a:lnTo>
                    <a:pt x="726" y="2082"/>
                  </a:lnTo>
                  <a:lnTo>
                    <a:pt x="726" y="2064"/>
                  </a:lnTo>
                  <a:lnTo>
                    <a:pt x="714" y="2040"/>
                  </a:lnTo>
                  <a:lnTo>
                    <a:pt x="708" y="2034"/>
                  </a:lnTo>
                  <a:lnTo>
                    <a:pt x="696" y="2028"/>
                  </a:lnTo>
                  <a:lnTo>
                    <a:pt x="690" y="2028"/>
                  </a:lnTo>
                  <a:lnTo>
                    <a:pt x="684" y="2034"/>
                  </a:lnTo>
                  <a:lnTo>
                    <a:pt x="672" y="2016"/>
                  </a:lnTo>
                  <a:lnTo>
                    <a:pt x="642" y="2016"/>
                  </a:lnTo>
                  <a:lnTo>
                    <a:pt x="636" y="2010"/>
                  </a:lnTo>
                  <a:lnTo>
                    <a:pt x="624" y="2004"/>
                  </a:lnTo>
                  <a:lnTo>
                    <a:pt x="606" y="1992"/>
                  </a:lnTo>
                  <a:lnTo>
                    <a:pt x="582" y="1968"/>
                  </a:lnTo>
                  <a:lnTo>
                    <a:pt x="570" y="1950"/>
                  </a:lnTo>
                  <a:lnTo>
                    <a:pt x="564" y="1938"/>
                  </a:lnTo>
                  <a:lnTo>
                    <a:pt x="564" y="1926"/>
                  </a:lnTo>
                  <a:lnTo>
                    <a:pt x="570" y="1914"/>
                  </a:lnTo>
                  <a:lnTo>
                    <a:pt x="570" y="1908"/>
                  </a:lnTo>
                  <a:lnTo>
                    <a:pt x="576" y="1908"/>
                  </a:lnTo>
                  <a:lnTo>
                    <a:pt x="582" y="1902"/>
                  </a:lnTo>
                  <a:lnTo>
                    <a:pt x="594" y="1878"/>
                  </a:lnTo>
                  <a:lnTo>
                    <a:pt x="606" y="1878"/>
                  </a:lnTo>
                  <a:lnTo>
                    <a:pt x="612" y="1860"/>
                  </a:lnTo>
                  <a:lnTo>
                    <a:pt x="666" y="1860"/>
                  </a:lnTo>
                  <a:lnTo>
                    <a:pt x="654" y="1848"/>
                  </a:lnTo>
                  <a:lnTo>
                    <a:pt x="654" y="1824"/>
                  </a:lnTo>
                  <a:lnTo>
                    <a:pt x="666" y="1824"/>
                  </a:lnTo>
                  <a:lnTo>
                    <a:pt x="666" y="1794"/>
                  </a:lnTo>
                  <a:lnTo>
                    <a:pt x="660" y="1788"/>
                  </a:lnTo>
                  <a:lnTo>
                    <a:pt x="654" y="1776"/>
                  </a:lnTo>
                  <a:lnTo>
                    <a:pt x="642" y="1764"/>
                  </a:lnTo>
                  <a:lnTo>
                    <a:pt x="642" y="1746"/>
                  </a:lnTo>
                  <a:lnTo>
                    <a:pt x="648" y="1728"/>
                  </a:lnTo>
                  <a:lnTo>
                    <a:pt x="654" y="1716"/>
                  </a:lnTo>
                  <a:lnTo>
                    <a:pt x="666" y="1710"/>
                  </a:lnTo>
                  <a:lnTo>
                    <a:pt x="672" y="1704"/>
                  </a:lnTo>
                  <a:lnTo>
                    <a:pt x="684" y="1704"/>
                  </a:lnTo>
                  <a:lnTo>
                    <a:pt x="684" y="1692"/>
                  </a:lnTo>
                  <a:lnTo>
                    <a:pt x="660" y="1692"/>
                  </a:lnTo>
                  <a:lnTo>
                    <a:pt x="648" y="1686"/>
                  </a:lnTo>
                  <a:lnTo>
                    <a:pt x="642" y="1680"/>
                  </a:lnTo>
                  <a:lnTo>
                    <a:pt x="642" y="1674"/>
                  </a:lnTo>
                  <a:lnTo>
                    <a:pt x="654" y="1668"/>
                  </a:lnTo>
                  <a:lnTo>
                    <a:pt x="666" y="1668"/>
                  </a:lnTo>
                  <a:lnTo>
                    <a:pt x="702" y="1686"/>
                  </a:lnTo>
                  <a:lnTo>
                    <a:pt x="708" y="1692"/>
                  </a:lnTo>
                  <a:lnTo>
                    <a:pt x="714" y="1692"/>
                  </a:lnTo>
                  <a:lnTo>
                    <a:pt x="720" y="1686"/>
                  </a:lnTo>
                  <a:lnTo>
                    <a:pt x="732" y="1680"/>
                  </a:lnTo>
                  <a:lnTo>
                    <a:pt x="732" y="1656"/>
                  </a:lnTo>
                  <a:lnTo>
                    <a:pt x="726" y="1644"/>
                  </a:lnTo>
                  <a:lnTo>
                    <a:pt x="708" y="1626"/>
                  </a:lnTo>
                  <a:lnTo>
                    <a:pt x="696" y="1626"/>
                  </a:lnTo>
                  <a:lnTo>
                    <a:pt x="690" y="1632"/>
                  </a:lnTo>
                  <a:lnTo>
                    <a:pt x="690" y="1650"/>
                  </a:lnTo>
                  <a:lnTo>
                    <a:pt x="684" y="1656"/>
                  </a:lnTo>
                  <a:lnTo>
                    <a:pt x="666" y="1656"/>
                  </a:lnTo>
                  <a:lnTo>
                    <a:pt x="654" y="1650"/>
                  </a:lnTo>
                  <a:lnTo>
                    <a:pt x="648" y="1644"/>
                  </a:lnTo>
                  <a:lnTo>
                    <a:pt x="648" y="1638"/>
                  </a:lnTo>
                  <a:lnTo>
                    <a:pt x="612" y="1638"/>
                  </a:lnTo>
                  <a:lnTo>
                    <a:pt x="606" y="1632"/>
                  </a:lnTo>
                  <a:lnTo>
                    <a:pt x="606" y="1572"/>
                  </a:lnTo>
                  <a:lnTo>
                    <a:pt x="600" y="1566"/>
                  </a:lnTo>
                  <a:lnTo>
                    <a:pt x="594" y="1554"/>
                  </a:lnTo>
                  <a:lnTo>
                    <a:pt x="588" y="1536"/>
                  </a:lnTo>
                  <a:lnTo>
                    <a:pt x="588" y="1524"/>
                  </a:lnTo>
                  <a:lnTo>
                    <a:pt x="594" y="1518"/>
                  </a:lnTo>
                  <a:lnTo>
                    <a:pt x="600" y="1518"/>
                  </a:lnTo>
                  <a:lnTo>
                    <a:pt x="606" y="1524"/>
                  </a:lnTo>
                  <a:lnTo>
                    <a:pt x="618" y="1524"/>
                  </a:lnTo>
                  <a:lnTo>
                    <a:pt x="624" y="1530"/>
                  </a:lnTo>
                  <a:lnTo>
                    <a:pt x="636" y="1536"/>
                  </a:lnTo>
                  <a:lnTo>
                    <a:pt x="672" y="1548"/>
                  </a:lnTo>
                  <a:lnTo>
                    <a:pt x="690" y="1560"/>
                  </a:lnTo>
                  <a:lnTo>
                    <a:pt x="708" y="1560"/>
                  </a:lnTo>
                  <a:lnTo>
                    <a:pt x="726" y="1554"/>
                  </a:lnTo>
                  <a:lnTo>
                    <a:pt x="738" y="1542"/>
                  </a:lnTo>
                  <a:lnTo>
                    <a:pt x="750" y="1536"/>
                  </a:lnTo>
                  <a:lnTo>
                    <a:pt x="768" y="1530"/>
                  </a:lnTo>
                  <a:lnTo>
                    <a:pt x="774" y="1524"/>
                  </a:lnTo>
                  <a:lnTo>
                    <a:pt x="774" y="1512"/>
                  </a:lnTo>
                  <a:lnTo>
                    <a:pt x="762" y="1506"/>
                  </a:lnTo>
                  <a:lnTo>
                    <a:pt x="750" y="1494"/>
                  </a:lnTo>
                  <a:lnTo>
                    <a:pt x="738" y="1488"/>
                  </a:lnTo>
                  <a:lnTo>
                    <a:pt x="738" y="1464"/>
                  </a:lnTo>
                  <a:lnTo>
                    <a:pt x="744" y="1452"/>
                  </a:lnTo>
                  <a:lnTo>
                    <a:pt x="750" y="1446"/>
                  </a:lnTo>
                  <a:lnTo>
                    <a:pt x="750" y="1434"/>
                  </a:lnTo>
                  <a:lnTo>
                    <a:pt x="756" y="1422"/>
                  </a:lnTo>
                  <a:lnTo>
                    <a:pt x="744" y="1410"/>
                  </a:lnTo>
                  <a:lnTo>
                    <a:pt x="726" y="1410"/>
                  </a:lnTo>
                  <a:lnTo>
                    <a:pt x="720" y="1386"/>
                  </a:lnTo>
                  <a:lnTo>
                    <a:pt x="714" y="1380"/>
                  </a:lnTo>
                  <a:lnTo>
                    <a:pt x="714" y="1368"/>
                  </a:lnTo>
                  <a:lnTo>
                    <a:pt x="720" y="1362"/>
                  </a:lnTo>
                  <a:lnTo>
                    <a:pt x="726" y="1362"/>
                  </a:lnTo>
                  <a:lnTo>
                    <a:pt x="732" y="1374"/>
                  </a:lnTo>
                  <a:lnTo>
                    <a:pt x="738" y="1380"/>
                  </a:lnTo>
                  <a:lnTo>
                    <a:pt x="738" y="1386"/>
                  </a:lnTo>
                  <a:lnTo>
                    <a:pt x="744" y="1398"/>
                  </a:lnTo>
                  <a:lnTo>
                    <a:pt x="756" y="1398"/>
                  </a:lnTo>
                  <a:lnTo>
                    <a:pt x="750" y="1380"/>
                  </a:lnTo>
                  <a:lnTo>
                    <a:pt x="828" y="1386"/>
                  </a:lnTo>
                  <a:lnTo>
                    <a:pt x="834" y="1380"/>
                  </a:lnTo>
                  <a:lnTo>
                    <a:pt x="840" y="1380"/>
                  </a:lnTo>
                  <a:lnTo>
                    <a:pt x="846" y="1374"/>
                  </a:lnTo>
                  <a:lnTo>
                    <a:pt x="864" y="1368"/>
                  </a:lnTo>
                  <a:lnTo>
                    <a:pt x="894" y="1362"/>
                  </a:lnTo>
                  <a:lnTo>
                    <a:pt x="930" y="1350"/>
                  </a:lnTo>
                  <a:lnTo>
                    <a:pt x="972" y="1338"/>
                  </a:lnTo>
                  <a:lnTo>
                    <a:pt x="1002" y="1326"/>
                  </a:lnTo>
                  <a:lnTo>
                    <a:pt x="1014" y="1320"/>
                  </a:lnTo>
                  <a:lnTo>
                    <a:pt x="1014" y="1284"/>
                  </a:lnTo>
                  <a:lnTo>
                    <a:pt x="1032" y="1272"/>
                  </a:lnTo>
                  <a:lnTo>
                    <a:pt x="1044" y="1218"/>
                  </a:lnTo>
                  <a:lnTo>
                    <a:pt x="1038" y="1194"/>
                  </a:lnTo>
                  <a:lnTo>
                    <a:pt x="1038" y="1170"/>
                  </a:lnTo>
                  <a:lnTo>
                    <a:pt x="1032" y="1170"/>
                  </a:lnTo>
                  <a:lnTo>
                    <a:pt x="1026" y="1164"/>
                  </a:lnTo>
                  <a:lnTo>
                    <a:pt x="1002" y="1152"/>
                  </a:lnTo>
                  <a:lnTo>
                    <a:pt x="990" y="1152"/>
                  </a:lnTo>
                  <a:lnTo>
                    <a:pt x="984" y="1146"/>
                  </a:lnTo>
                  <a:lnTo>
                    <a:pt x="978" y="1146"/>
                  </a:lnTo>
                  <a:lnTo>
                    <a:pt x="972" y="1140"/>
                  </a:lnTo>
                  <a:lnTo>
                    <a:pt x="990" y="1122"/>
                  </a:lnTo>
                  <a:lnTo>
                    <a:pt x="990" y="1092"/>
                  </a:lnTo>
                  <a:lnTo>
                    <a:pt x="984" y="1080"/>
                  </a:lnTo>
                  <a:lnTo>
                    <a:pt x="978" y="1074"/>
                  </a:lnTo>
                  <a:lnTo>
                    <a:pt x="954" y="1062"/>
                  </a:lnTo>
                  <a:lnTo>
                    <a:pt x="918" y="1050"/>
                  </a:lnTo>
                  <a:lnTo>
                    <a:pt x="906" y="1044"/>
                  </a:lnTo>
                  <a:lnTo>
                    <a:pt x="888" y="1032"/>
                  </a:lnTo>
                  <a:lnTo>
                    <a:pt x="876" y="1020"/>
                  </a:lnTo>
                  <a:lnTo>
                    <a:pt x="876" y="1002"/>
                  </a:lnTo>
                  <a:lnTo>
                    <a:pt x="882" y="990"/>
                  </a:lnTo>
                  <a:lnTo>
                    <a:pt x="888" y="990"/>
                  </a:lnTo>
                  <a:lnTo>
                    <a:pt x="888" y="984"/>
                  </a:lnTo>
                  <a:lnTo>
                    <a:pt x="858" y="948"/>
                  </a:lnTo>
                  <a:lnTo>
                    <a:pt x="858" y="900"/>
                  </a:lnTo>
                  <a:lnTo>
                    <a:pt x="882" y="900"/>
                  </a:lnTo>
                  <a:lnTo>
                    <a:pt x="888" y="894"/>
                  </a:lnTo>
                  <a:lnTo>
                    <a:pt x="894" y="894"/>
                  </a:lnTo>
                  <a:lnTo>
                    <a:pt x="894" y="888"/>
                  </a:lnTo>
                  <a:lnTo>
                    <a:pt x="888" y="876"/>
                  </a:lnTo>
                  <a:lnTo>
                    <a:pt x="876" y="870"/>
                  </a:lnTo>
                  <a:lnTo>
                    <a:pt x="870" y="858"/>
                  </a:lnTo>
                  <a:lnTo>
                    <a:pt x="864" y="852"/>
                  </a:lnTo>
                  <a:lnTo>
                    <a:pt x="876" y="834"/>
                  </a:lnTo>
                  <a:lnTo>
                    <a:pt x="864" y="822"/>
                  </a:lnTo>
                  <a:lnTo>
                    <a:pt x="858" y="810"/>
                  </a:lnTo>
                  <a:lnTo>
                    <a:pt x="852" y="804"/>
                  </a:lnTo>
                  <a:lnTo>
                    <a:pt x="864" y="792"/>
                  </a:lnTo>
                  <a:lnTo>
                    <a:pt x="882" y="792"/>
                  </a:lnTo>
                  <a:lnTo>
                    <a:pt x="858" y="774"/>
                  </a:lnTo>
                  <a:lnTo>
                    <a:pt x="858" y="738"/>
                  </a:lnTo>
                  <a:lnTo>
                    <a:pt x="882" y="726"/>
                  </a:lnTo>
                  <a:lnTo>
                    <a:pt x="876" y="726"/>
                  </a:lnTo>
                  <a:lnTo>
                    <a:pt x="852" y="702"/>
                  </a:lnTo>
                  <a:lnTo>
                    <a:pt x="852" y="696"/>
                  </a:lnTo>
                  <a:lnTo>
                    <a:pt x="870" y="678"/>
                  </a:lnTo>
                  <a:lnTo>
                    <a:pt x="870" y="666"/>
                  </a:lnTo>
                  <a:lnTo>
                    <a:pt x="876" y="654"/>
                  </a:lnTo>
                  <a:lnTo>
                    <a:pt x="876" y="642"/>
                  </a:lnTo>
                  <a:lnTo>
                    <a:pt x="882" y="636"/>
                  </a:lnTo>
                  <a:lnTo>
                    <a:pt x="900" y="636"/>
                  </a:lnTo>
                  <a:lnTo>
                    <a:pt x="906" y="630"/>
                  </a:lnTo>
                  <a:lnTo>
                    <a:pt x="912" y="618"/>
                  </a:lnTo>
                  <a:lnTo>
                    <a:pt x="918" y="612"/>
                  </a:lnTo>
                  <a:lnTo>
                    <a:pt x="918" y="588"/>
                  </a:lnTo>
                  <a:lnTo>
                    <a:pt x="930" y="588"/>
                  </a:lnTo>
                  <a:lnTo>
                    <a:pt x="948" y="570"/>
                  </a:lnTo>
                  <a:lnTo>
                    <a:pt x="948" y="558"/>
                  </a:lnTo>
                  <a:lnTo>
                    <a:pt x="954" y="546"/>
                  </a:lnTo>
                  <a:lnTo>
                    <a:pt x="954" y="534"/>
                  </a:lnTo>
                  <a:close/>
                  <a:moveTo>
                    <a:pt x="930" y="1020"/>
                  </a:moveTo>
                  <a:lnTo>
                    <a:pt x="942" y="1020"/>
                  </a:lnTo>
                  <a:lnTo>
                    <a:pt x="930" y="1014"/>
                  </a:lnTo>
                  <a:lnTo>
                    <a:pt x="930" y="1020"/>
                  </a:lnTo>
                  <a:close/>
                </a:path>
              </a:pathLst>
            </a:custGeom>
            <a:solidFill>
              <a:srgbClr val="01BAFA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7" name="Angola" descr="© INSCALE GmbH, 05.05.2010&#10;http://www.presentationload.com/">
              <a:extLst>
                <a:ext uri="{FF2B5EF4-FFF2-40B4-BE49-F238E27FC236}">
                  <a16:creationId xmlns:a16="http://schemas.microsoft.com/office/drawing/2014/main" id="{1E3EBD57-C7E5-4132-A72D-C02A2C67FCF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548173" y="3348928"/>
              <a:ext cx="336498" cy="419514"/>
            </a:xfrm>
            <a:custGeom>
              <a:avLst/>
              <a:gdLst>
                <a:gd name="T0" fmla="*/ 2147483647 w 888"/>
                <a:gd name="T1" fmla="*/ 2147483647 h 1104"/>
                <a:gd name="T2" fmla="*/ 2147483647 w 888"/>
                <a:gd name="T3" fmla="*/ 2147483647 h 1104"/>
                <a:gd name="T4" fmla="*/ 2147483647 w 888"/>
                <a:gd name="T5" fmla="*/ 2147483647 h 1104"/>
                <a:gd name="T6" fmla="*/ 2147483647 w 888"/>
                <a:gd name="T7" fmla="*/ 0 h 1104"/>
                <a:gd name="T8" fmla="*/ 2147483647 w 888"/>
                <a:gd name="T9" fmla="*/ 2147483647 h 1104"/>
                <a:gd name="T10" fmla="*/ 2147483647 w 888"/>
                <a:gd name="T11" fmla="*/ 2147483647 h 1104"/>
                <a:gd name="T12" fmla="*/ 2147483647 w 888"/>
                <a:gd name="T13" fmla="*/ 2147483647 h 1104"/>
                <a:gd name="T14" fmla="*/ 2147483647 w 888"/>
                <a:gd name="T15" fmla="*/ 2147483647 h 1104"/>
                <a:gd name="T16" fmla="*/ 2147483647 w 888"/>
                <a:gd name="T17" fmla="*/ 2147483647 h 1104"/>
                <a:gd name="T18" fmla="*/ 2147483647 w 888"/>
                <a:gd name="T19" fmla="*/ 2147483647 h 1104"/>
                <a:gd name="T20" fmla="*/ 2147483647 w 888"/>
                <a:gd name="T21" fmla="*/ 2147483647 h 1104"/>
                <a:gd name="T22" fmla="*/ 2147483647 w 888"/>
                <a:gd name="T23" fmla="*/ 2147483647 h 1104"/>
                <a:gd name="T24" fmla="*/ 2147483647 w 888"/>
                <a:gd name="T25" fmla="*/ 2147483647 h 1104"/>
                <a:gd name="T26" fmla="*/ 2147483647 w 888"/>
                <a:gd name="T27" fmla="*/ 2147483647 h 1104"/>
                <a:gd name="T28" fmla="*/ 2147483647 w 888"/>
                <a:gd name="T29" fmla="*/ 2147483647 h 1104"/>
                <a:gd name="T30" fmla="*/ 2147483647 w 888"/>
                <a:gd name="T31" fmla="*/ 2147483647 h 1104"/>
                <a:gd name="T32" fmla="*/ 2147483647 w 888"/>
                <a:gd name="T33" fmla="*/ 2147483647 h 1104"/>
                <a:gd name="T34" fmla="*/ 2147483647 w 888"/>
                <a:gd name="T35" fmla="*/ 2147483647 h 1104"/>
                <a:gd name="T36" fmla="*/ 2147483647 w 888"/>
                <a:gd name="T37" fmla="*/ 2147483647 h 1104"/>
                <a:gd name="T38" fmla="*/ 2147483647 w 888"/>
                <a:gd name="T39" fmla="*/ 2147483647 h 1104"/>
                <a:gd name="T40" fmla="*/ 2147483647 w 888"/>
                <a:gd name="T41" fmla="*/ 2147483647 h 1104"/>
                <a:gd name="T42" fmla="*/ 2147483647 w 888"/>
                <a:gd name="T43" fmla="*/ 2147483647 h 1104"/>
                <a:gd name="T44" fmla="*/ 2147483647 w 888"/>
                <a:gd name="T45" fmla="*/ 2147483647 h 1104"/>
                <a:gd name="T46" fmla="*/ 2147483647 w 888"/>
                <a:gd name="T47" fmla="*/ 2147483647 h 1104"/>
                <a:gd name="T48" fmla="*/ 2147483647 w 888"/>
                <a:gd name="T49" fmla="*/ 2147483647 h 1104"/>
                <a:gd name="T50" fmla="*/ 2147483647 w 888"/>
                <a:gd name="T51" fmla="*/ 2147483647 h 1104"/>
                <a:gd name="T52" fmla="*/ 2147483647 w 888"/>
                <a:gd name="T53" fmla="*/ 2147483647 h 1104"/>
                <a:gd name="T54" fmla="*/ 2147483647 w 888"/>
                <a:gd name="T55" fmla="*/ 2147483647 h 1104"/>
                <a:gd name="T56" fmla="*/ 2147483647 w 888"/>
                <a:gd name="T57" fmla="*/ 2147483647 h 1104"/>
                <a:gd name="T58" fmla="*/ 2147483647 w 888"/>
                <a:gd name="T59" fmla="*/ 2147483647 h 1104"/>
                <a:gd name="T60" fmla="*/ 2147483647 w 888"/>
                <a:gd name="T61" fmla="*/ 2147483647 h 1104"/>
                <a:gd name="T62" fmla="*/ 2147483647 w 888"/>
                <a:gd name="T63" fmla="*/ 2147483647 h 1104"/>
                <a:gd name="T64" fmla="*/ 2147483647 w 888"/>
                <a:gd name="T65" fmla="*/ 2147483647 h 1104"/>
                <a:gd name="T66" fmla="*/ 2147483647 w 888"/>
                <a:gd name="T67" fmla="*/ 2147483647 h 1104"/>
                <a:gd name="T68" fmla="*/ 2147483647 w 888"/>
                <a:gd name="T69" fmla="*/ 2147483647 h 1104"/>
                <a:gd name="T70" fmla="*/ 2147483647 w 888"/>
                <a:gd name="T71" fmla="*/ 2147483647 h 1104"/>
                <a:gd name="T72" fmla="*/ 2147483647 w 888"/>
                <a:gd name="T73" fmla="*/ 2147483647 h 1104"/>
                <a:gd name="T74" fmla="*/ 0 w 888"/>
                <a:gd name="T75" fmla="*/ 2147483647 h 1104"/>
                <a:gd name="T76" fmla="*/ 2147483647 w 888"/>
                <a:gd name="T77" fmla="*/ 2147483647 h 1104"/>
                <a:gd name="T78" fmla="*/ 2147483647 w 888"/>
                <a:gd name="T79" fmla="*/ 2147483647 h 1104"/>
                <a:gd name="T80" fmla="*/ 2147483647 w 888"/>
                <a:gd name="T81" fmla="*/ 2147483647 h 1104"/>
                <a:gd name="T82" fmla="*/ 2147483647 w 888"/>
                <a:gd name="T83" fmla="*/ 2147483647 h 1104"/>
                <a:gd name="T84" fmla="*/ 2147483647 w 888"/>
                <a:gd name="T85" fmla="*/ 2147483647 h 1104"/>
                <a:gd name="T86" fmla="*/ 2147483647 w 888"/>
                <a:gd name="T87" fmla="*/ 2147483647 h 1104"/>
                <a:gd name="T88" fmla="*/ 2147483647 w 888"/>
                <a:gd name="T89" fmla="*/ 2147483647 h 1104"/>
                <a:gd name="T90" fmla="*/ 2147483647 w 888"/>
                <a:gd name="T91" fmla="*/ 2147483647 h 1104"/>
                <a:gd name="T92" fmla="*/ 2147483647 w 888"/>
                <a:gd name="T93" fmla="*/ 2147483647 h 1104"/>
                <a:gd name="T94" fmla="*/ 2147483647 w 888"/>
                <a:gd name="T95" fmla="*/ 2147483647 h 110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8"/>
                <a:gd name="T145" fmla="*/ 0 h 1104"/>
                <a:gd name="T146" fmla="*/ 888 w 888"/>
                <a:gd name="T147" fmla="*/ 1104 h 110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8" h="1104">
                  <a:moveTo>
                    <a:pt x="42" y="114"/>
                  </a:moveTo>
                  <a:lnTo>
                    <a:pt x="42" y="120"/>
                  </a:lnTo>
                  <a:lnTo>
                    <a:pt x="48" y="120"/>
                  </a:lnTo>
                  <a:lnTo>
                    <a:pt x="54" y="114"/>
                  </a:lnTo>
                  <a:lnTo>
                    <a:pt x="66" y="108"/>
                  </a:lnTo>
                  <a:lnTo>
                    <a:pt x="72" y="102"/>
                  </a:lnTo>
                  <a:lnTo>
                    <a:pt x="72" y="96"/>
                  </a:lnTo>
                  <a:lnTo>
                    <a:pt x="66" y="84"/>
                  </a:lnTo>
                  <a:lnTo>
                    <a:pt x="66" y="78"/>
                  </a:lnTo>
                  <a:lnTo>
                    <a:pt x="60" y="66"/>
                  </a:lnTo>
                  <a:lnTo>
                    <a:pt x="96" y="36"/>
                  </a:lnTo>
                  <a:lnTo>
                    <a:pt x="102" y="24"/>
                  </a:lnTo>
                  <a:lnTo>
                    <a:pt x="102" y="18"/>
                  </a:lnTo>
                  <a:lnTo>
                    <a:pt x="96" y="12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84" y="6"/>
                  </a:lnTo>
                  <a:lnTo>
                    <a:pt x="72" y="12"/>
                  </a:lnTo>
                  <a:lnTo>
                    <a:pt x="66" y="18"/>
                  </a:lnTo>
                  <a:lnTo>
                    <a:pt x="54" y="24"/>
                  </a:lnTo>
                  <a:lnTo>
                    <a:pt x="54" y="42"/>
                  </a:lnTo>
                  <a:lnTo>
                    <a:pt x="36" y="42"/>
                  </a:lnTo>
                  <a:lnTo>
                    <a:pt x="36" y="60"/>
                  </a:lnTo>
                  <a:lnTo>
                    <a:pt x="42" y="114"/>
                  </a:lnTo>
                  <a:close/>
                  <a:moveTo>
                    <a:pt x="876" y="546"/>
                  </a:moveTo>
                  <a:lnTo>
                    <a:pt x="852" y="546"/>
                  </a:lnTo>
                  <a:lnTo>
                    <a:pt x="840" y="534"/>
                  </a:lnTo>
                  <a:lnTo>
                    <a:pt x="828" y="534"/>
                  </a:lnTo>
                  <a:lnTo>
                    <a:pt x="828" y="546"/>
                  </a:lnTo>
                  <a:lnTo>
                    <a:pt x="804" y="552"/>
                  </a:lnTo>
                  <a:lnTo>
                    <a:pt x="774" y="546"/>
                  </a:lnTo>
                  <a:lnTo>
                    <a:pt x="768" y="564"/>
                  </a:lnTo>
                  <a:lnTo>
                    <a:pt x="762" y="558"/>
                  </a:lnTo>
                  <a:lnTo>
                    <a:pt x="756" y="558"/>
                  </a:lnTo>
                  <a:lnTo>
                    <a:pt x="750" y="552"/>
                  </a:lnTo>
                  <a:lnTo>
                    <a:pt x="750" y="528"/>
                  </a:lnTo>
                  <a:lnTo>
                    <a:pt x="756" y="522"/>
                  </a:lnTo>
                  <a:lnTo>
                    <a:pt x="756" y="510"/>
                  </a:lnTo>
                  <a:lnTo>
                    <a:pt x="762" y="498"/>
                  </a:lnTo>
                  <a:lnTo>
                    <a:pt x="762" y="480"/>
                  </a:lnTo>
                  <a:lnTo>
                    <a:pt x="756" y="474"/>
                  </a:lnTo>
                  <a:lnTo>
                    <a:pt x="744" y="450"/>
                  </a:lnTo>
                  <a:lnTo>
                    <a:pt x="732" y="432"/>
                  </a:lnTo>
                  <a:lnTo>
                    <a:pt x="726" y="414"/>
                  </a:lnTo>
                  <a:lnTo>
                    <a:pt x="726" y="402"/>
                  </a:lnTo>
                  <a:lnTo>
                    <a:pt x="732" y="396"/>
                  </a:lnTo>
                  <a:lnTo>
                    <a:pt x="732" y="384"/>
                  </a:lnTo>
                  <a:lnTo>
                    <a:pt x="726" y="360"/>
                  </a:lnTo>
                  <a:lnTo>
                    <a:pt x="732" y="354"/>
                  </a:lnTo>
                  <a:lnTo>
                    <a:pt x="738" y="342"/>
                  </a:lnTo>
                  <a:lnTo>
                    <a:pt x="738" y="330"/>
                  </a:lnTo>
                  <a:lnTo>
                    <a:pt x="732" y="318"/>
                  </a:lnTo>
                  <a:lnTo>
                    <a:pt x="720" y="306"/>
                  </a:lnTo>
                  <a:lnTo>
                    <a:pt x="714" y="288"/>
                  </a:lnTo>
                  <a:lnTo>
                    <a:pt x="726" y="270"/>
                  </a:lnTo>
                  <a:lnTo>
                    <a:pt x="726" y="246"/>
                  </a:lnTo>
                  <a:lnTo>
                    <a:pt x="636" y="246"/>
                  </a:lnTo>
                  <a:lnTo>
                    <a:pt x="636" y="222"/>
                  </a:lnTo>
                  <a:lnTo>
                    <a:pt x="624" y="216"/>
                  </a:lnTo>
                  <a:lnTo>
                    <a:pt x="612" y="216"/>
                  </a:lnTo>
                  <a:lnTo>
                    <a:pt x="612" y="222"/>
                  </a:lnTo>
                  <a:lnTo>
                    <a:pt x="564" y="222"/>
                  </a:lnTo>
                  <a:lnTo>
                    <a:pt x="558" y="228"/>
                  </a:lnTo>
                  <a:lnTo>
                    <a:pt x="558" y="234"/>
                  </a:lnTo>
                  <a:lnTo>
                    <a:pt x="564" y="240"/>
                  </a:lnTo>
                  <a:lnTo>
                    <a:pt x="570" y="252"/>
                  </a:lnTo>
                  <a:lnTo>
                    <a:pt x="570" y="264"/>
                  </a:lnTo>
                  <a:lnTo>
                    <a:pt x="558" y="264"/>
                  </a:lnTo>
                  <a:lnTo>
                    <a:pt x="558" y="270"/>
                  </a:lnTo>
                  <a:lnTo>
                    <a:pt x="552" y="276"/>
                  </a:lnTo>
                  <a:lnTo>
                    <a:pt x="552" y="294"/>
                  </a:lnTo>
                  <a:lnTo>
                    <a:pt x="510" y="300"/>
                  </a:lnTo>
                  <a:lnTo>
                    <a:pt x="504" y="294"/>
                  </a:lnTo>
                  <a:lnTo>
                    <a:pt x="492" y="300"/>
                  </a:lnTo>
                  <a:lnTo>
                    <a:pt x="468" y="300"/>
                  </a:lnTo>
                  <a:lnTo>
                    <a:pt x="462" y="312"/>
                  </a:lnTo>
                  <a:lnTo>
                    <a:pt x="450" y="306"/>
                  </a:lnTo>
                  <a:lnTo>
                    <a:pt x="420" y="306"/>
                  </a:lnTo>
                  <a:lnTo>
                    <a:pt x="408" y="282"/>
                  </a:lnTo>
                  <a:lnTo>
                    <a:pt x="402" y="276"/>
                  </a:lnTo>
                  <a:lnTo>
                    <a:pt x="402" y="264"/>
                  </a:lnTo>
                  <a:lnTo>
                    <a:pt x="390" y="252"/>
                  </a:lnTo>
                  <a:lnTo>
                    <a:pt x="384" y="252"/>
                  </a:lnTo>
                  <a:lnTo>
                    <a:pt x="378" y="246"/>
                  </a:lnTo>
                  <a:lnTo>
                    <a:pt x="378" y="240"/>
                  </a:lnTo>
                  <a:lnTo>
                    <a:pt x="384" y="234"/>
                  </a:lnTo>
                  <a:lnTo>
                    <a:pt x="384" y="210"/>
                  </a:lnTo>
                  <a:lnTo>
                    <a:pt x="366" y="192"/>
                  </a:lnTo>
                  <a:lnTo>
                    <a:pt x="366" y="150"/>
                  </a:lnTo>
                  <a:lnTo>
                    <a:pt x="354" y="138"/>
                  </a:lnTo>
                  <a:lnTo>
                    <a:pt x="348" y="126"/>
                  </a:lnTo>
                  <a:lnTo>
                    <a:pt x="342" y="120"/>
                  </a:lnTo>
                  <a:lnTo>
                    <a:pt x="324" y="120"/>
                  </a:lnTo>
                  <a:lnTo>
                    <a:pt x="318" y="126"/>
                  </a:lnTo>
                  <a:lnTo>
                    <a:pt x="294" y="126"/>
                  </a:lnTo>
                  <a:lnTo>
                    <a:pt x="276" y="132"/>
                  </a:lnTo>
                  <a:lnTo>
                    <a:pt x="246" y="132"/>
                  </a:lnTo>
                  <a:lnTo>
                    <a:pt x="234" y="126"/>
                  </a:lnTo>
                  <a:lnTo>
                    <a:pt x="222" y="126"/>
                  </a:lnTo>
                  <a:lnTo>
                    <a:pt x="210" y="132"/>
                  </a:lnTo>
                  <a:lnTo>
                    <a:pt x="180" y="132"/>
                  </a:lnTo>
                  <a:lnTo>
                    <a:pt x="168" y="126"/>
                  </a:lnTo>
                  <a:lnTo>
                    <a:pt x="144" y="132"/>
                  </a:lnTo>
                  <a:lnTo>
                    <a:pt x="132" y="126"/>
                  </a:lnTo>
                  <a:lnTo>
                    <a:pt x="126" y="132"/>
                  </a:lnTo>
                  <a:lnTo>
                    <a:pt x="102" y="126"/>
                  </a:lnTo>
                  <a:lnTo>
                    <a:pt x="54" y="150"/>
                  </a:lnTo>
                  <a:lnTo>
                    <a:pt x="48" y="156"/>
                  </a:lnTo>
                  <a:lnTo>
                    <a:pt x="54" y="168"/>
                  </a:lnTo>
                  <a:lnTo>
                    <a:pt x="60" y="174"/>
                  </a:lnTo>
                  <a:lnTo>
                    <a:pt x="66" y="186"/>
                  </a:lnTo>
                  <a:lnTo>
                    <a:pt x="90" y="210"/>
                  </a:lnTo>
                  <a:lnTo>
                    <a:pt x="84" y="234"/>
                  </a:lnTo>
                  <a:lnTo>
                    <a:pt x="90" y="246"/>
                  </a:lnTo>
                  <a:lnTo>
                    <a:pt x="108" y="270"/>
                  </a:lnTo>
                  <a:lnTo>
                    <a:pt x="120" y="300"/>
                  </a:lnTo>
                  <a:lnTo>
                    <a:pt x="126" y="330"/>
                  </a:lnTo>
                  <a:lnTo>
                    <a:pt x="120" y="354"/>
                  </a:lnTo>
                  <a:lnTo>
                    <a:pt x="108" y="378"/>
                  </a:lnTo>
                  <a:lnTo>
                    <a:pt x="102" y="384"/>
                  </a:lnTo>
                  <a:lnTo>
                    <a:pt x="102" y="408"/>
                  </a:lnTo>
                  <a:lnTo>
                    <a:pt x="114" y="408"/>
                  </a:lnTo>
                  <a:lnTo>
                    <a:pt x="114" y="438"/>
                  </a:lnTo>
                  <a:lnTo>
                    <a:pt x="126" y="474"/>
                  </a:lnTo>
                  <a:lnTo>
                    <a:pt x="150" y="510"/>
                  </a:lnTo>
                  <a:lnTo>
                    <a:pt x="162" y="552"/>
                  </a:lnTo>
                  <a:lnTo>
                    <a:pt x="162" y="582"/>
                  </a:lnTo>
                  <a:lnTo>
                    <a:pt x="156" y="594"/>
                  </a:lnTo>
                  <a:lnTo>
                    <a:pt x="150" y="612"/>
                  </a:lnTo>
                  <a:lnTo>
                    <a:pt x="144" y="618"/>
                  </a:lnTo>
                  <a:lnTo>
                    <a:pt x="138" y="630"/>
                  </a:lnTo>
                  <a:lnTo>
                    <a:pt x="144" y="642"/>
                  </a:lnTo>
                  <a:lnTo>
                    <a:pt x="144" y="660"/>
                  </a:lnTo>
                  <a:lnTo>
                    <a:pt x="138" y="666"/>
                  </a:lnTo>
                  <a:lnTo>
                    <a:pt x="126" y="672"/>
                  </a:lnTo>
                  <a:lnTo>
                    <a:pt x="108" y="672"/>
                  </a:lnTo>
                  <a:lnTo>
                    <a:pt x="96" y="690"/>
                  </a:lnTo>
                  <a:lnTo>
                    <a:pt x="102" y="714"/>
                  </a:lnTo>
                  <a:lnTo>
                    <a:pt x="78" y="714"/>
                  </a:lnTo>
                  <a:lnTo>
                    <a:pt x="66" y="720"/>
                  </a:lnTo>
                  <a:lnTo>
                    <a:pt x="66" y="750"/>
                  </a:lnTo>
                  <a:lnTo>
                    <a:pt x="60" y="762"/>
                  </a:lnTo>
                  <a:lnTo>
                    <a:pt x="60" y="774"/>
                  </a:lnTo>
                  <a:lnTo>
                    <a:pt x="48" y="786"/>
                  </a:lnTo>
                  <a:lnTo>
                    <a:pt x="48" y="858"/>
                  </a:lnTo>
                  <a:lnTo>
                    <a:pt x="36" y="864"/>
                  </a:lnTo>
                  <a:lnTo>
                    <a:pt x="30" y="870"/>
                  </a:lnTo>
                  <a:lnTo>
                    <a:pt x="30" y="912"/>
                  </a:lnTo>
                  <a:lnTo>
                    <a:pt x="6" y="930"/>
                  </a:lnTo>
                  <a:lnTo>
                    <a:pt x="6" y="966"/>
                  </a:lnTo>
                  <a:lnTo>
                    <a:pt x="18" y="984"/>
                  </a:lnTo>
                  <a:lnTo>
                    <a:pt x="0" y="1002"/>
                  </a:lnTo>
                  <a:lnTo>
                    <a:pt x="0" y="1044"/>
                  </a:lnTo>
                  <a:lnTo>
                    <a:pt x="18" y="1044"/>
                  </a:lnTo>
                  <a:lnTo>
                    <a:pt x="36" y="1038"/>
                  </a:lnTo>
                  <a:lnTo>
                    <a:pt x="42" y="1044"/>
                  </a:lnTo>
                  <a:lnTo>
                    <a:pt x="72" y="1044"/>
                  </a:lnTo>
                  <a:lnTo>
                    <a:pt x="90" y="1026"/>
                  </a:lnTo>
                  <a:lnTo>
                    <a:pt x="90" y="1020"/>
                  </a:lnTo>
                  <a:lnTo>
                    <a:pt x="120" y="1020"/>
                  </a:lnTo>
                  <a:lnTo>
                    <a:pt x="126" y="1026"/>
                  </a:lnTo>
                  <a:lnTo>
                    <a:pt x="132" y="1038"/>
                  </a:lnTo>
                  <a:lnTo>
                    <a:pt x="156" y="1050"/>
                  </a:lnTo>
                  <a:lnTo>
                    <a:pt x="168" y="1050"/>
                  </a:lnTo>
                  <a:lnTo>
                    <a:pt x="174" y="1056"/>
                  </a:lnTo>
                  <a:lnTo>
                    <a:pt x="480" y="1056"/>
                  </a:lnTo>
                  <a:lnTo>
                    <a:pt x="480" y="1062"/>
                  </a:lnTo>
                  <a:lnTo>
                    <a:pt x="504" y="1086"/>
                  </a:lnTo>
                  <a:lnTo>
                    <a:pt x="540" y="1086"/>
                  </a:lnTo>
                  <a:lnTo>
                    <a:pt x="546" y="1098"/>
                  </a:lnTo>
                  <a:lnTo>
                    <a:pt x="618" y="1092"/>
                  </a:lnTo>
                  <a:lnTo>
                    <a:pt x="624" y="1104"/>
                  </a:lnTo>
                  <a:lnTo>
                    <a:pt x="696" y="1104"/>
                  </a:lnTo>
                  <a:lnTo>
                    <a:pt x="732" y="1098"/>
                  </a:lnTo>
                  <a:lnTo>
                    <a:pt x="780" y="1092"/>
                  </a:lnTo>
                  <a:lnTo>
                    <a:pt x="816" y="1080"/>
                  </a:lnTo>
                  <a:lnTo>
                    <a:pt x="828" y="1074"/>
                  </a:lnTo>
                  <a:lnTo>
                    <a:pt x="738" y="984"/>
                  </a:lnTo>
                  <a:lnTo>
                    <a:pt x="738" y="966"/>
                  </a:lnTo>
                  <a:lnTo>
                    <a:pt x="732" y="954"/>
                  </a:lnTo>
                  <a:lnTo>
                    <a:pt x="732" y="702"/>
                  </a:lnTo>
                  <a:lnTo>
                    <a:pt x="858" y="708"/>
                  </a:lnTo>
                  <a:lnTo>
                    <a:pt x="864" y="708"/>
                  </a:lnTo>
                  <a:lnTo>
                    <a:pt x="876" y="696"/>
                  </a:lnTo>
                  <a:lnTo>
                    <a:pt x="876" y="672"/>
                  </a:lnTo>
                  <a:lnTo>
                    <a:pt x="870" y="666"/>
                  </a:lnTo>
                  <a:lnTo>
                    <a:pt x="870" y="660"/>
                  </a:lnTo>
                  <a:lnTo>
                    <a:pt x="888" y="654"/>
                  </a:lnTo>
                  <a:lnTo>
                    <a:pt x="876" y="642"/>
                  </a:lnTo>
                  <a:lnTo>
                    <a:pt x="876" y="588"/>
                  </a:lnTo>
                  <a:lnTo>
                    <a:pt x="882" y="588"/>
                  </a:lnTo>
                  <a:lnTo>
                    <a:pt x="888" y="582"/>
                  </a:lnTo>
                  <a:lnTo>
                    <a:pt x="888" y="564"/>
                  </a:lnTo>
                  <a:lnTo>
                    <a:pt x="876" y="552"/>
                  </a:lnTo>
                  <a:lnTo>
                    <a:pt x="876" y="54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8" name="Andorra" descr="© INSCALE GmbH, 05.05.2010&#10;http://www.presentationload.com/">
              <a:extLst>
                <a:ext uri="{FF2B5EF4-FFF2-40B4-BE49-F238E27FC236}">
                  <a16:creationId xmlns:a16="http://schemas.microsoft.com/office/drawing/2014/main" id="{246BE164-710C-4189-B604-BF6C034F47B7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3206" y="1916951"/>
              <a:ext cx="11859" cy="5929"/>
            </a:xfrm>
            <a:custGeom>
              <a:avLst/>
              <a:gdLst>
                <a:gd name="T0" fmla="*/ 2147483647 w 30"/>
                <a:gd name="T1" fmla="*/ 2147483647 h 18"/>
                <a:gd name="T2" fmla="*/ 2147483647 w 30"/>
                <a:gd name="T3" fmla="*/ 2147483647 h 18"/>
                <a:gd name="T4" fmla="*/ 2147483647 w 30"/>
                <a:gd name="T5" fmla="*/ 2147483647 h 18"/>
                <a:gd name="T6" fmla="*/ 2147483647 w 30"/>
                <a:gd name="T7" fmla="*/ 0 h 18"/>
                <a:gd name="T8" fmla="*/ 0 w 30"/>
                <a:gd name="T9" fmla="*/ 0 h 18"/>
                <a:gd name="T10" fmla="*/ 2147483647 w 30"/>
                <a:gd name="T11" fmla="*/ 214748364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8"/>
                <a:gd name="T20" fmla="*/ 30 w 30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8">
                  <a:moveTo>
                    <a:pt x="6" y="18"/>
                  </a:moveTo>
                  <a:lnTo>
                    <a:pt x="18" y="12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79" name="Algeria" descr="© INSCALE GmbH, 05.05.2010&#10;http://www.presentationload.com/">
              <a:extLst>
                <a:ext uri="{FF2B5EF4-FFF2-40B4-BE49-F238E27FC236}">
                  <a16:creationId xmlns:a16="http://schemas.microsoft.com/office/drawing/2014/main" id="{0BE44403-B659-4A85-8AC9-88483E63EBA5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6732" y="2082976"/>
              <a:ext cx="560338" cy="554408"/>
            </a:xfrm>
            <a:custGeom>
              <a:avLst/>
              <a:gdLst>
                <a:gd name="T0" fmla="*/ 2147483647 w 1476"/>
                <a:gd name="T1" fmla="*/ 2147483647 h 1464"/>
                <a:gd name="T2" fmla="*/ 2147483647 w 1476"/>
                <a:gd name="T3" fmla="*/ 2147483647 h 1464"/>
                <a:gd name="T4" fmla="*/ 2147483647 w 1476"/>
                <a:gd name="T5" fmla="*/ 2147483647 h 1464"/>
                <a:gd name="T6" fmla="*/ 2147483647 w 1476"/>
                <a:gd name="T7" fmla="*/ 2147483647 h 1464"/>
                <a:gd name="T8" fmla="*/ 2147483647 w 1476"/>
                <a:gd name="T9" fmla="*/ 2147483647 h 1464"/>
                <a:gd name="T10" fmla="*/ 2147483647 w 1476"/>
                <a:gd name="T11" fmla="*/ 2147483647 h 1464"/>
                <a:gd name="T12" fmla="*/ 2147483647 w 1476"/>
                <a:gd name="T13" fmla="*/ 2147483647 h 1464"/>
                <a:gd name="T14" fmla="*/ 2147483647 w 1476"/>
                <a:gd name="T15" fmla="*/ 2147483647 h 1464"/>
                <a:gd name="T16" fmla="*/ 2147483647 w 1476"/>
                <a:gd name="T17" fmla="*/ 2147483647 h 1464"/>
                <a:gd name="T18" fmla="*/ 2147483647 w 1476"/>
                <a:gd name="T19" fmla="*/ 2147483647 h 1464"/>
                <a:gd name="T20" fmla="*/ 2147483647 w 1476"/>
                <a:gd name="T21" fmla="*/ 2147483647 h 1464"/>
                <a:gd name="T22" fmla="*/ 2147483647 w 1476"/>
                <a:gd name="T23" fmla="*/ 2147483647 h 1464"/>
                <a:gd name="T24" fmla="*/ 2147483647 w 1476"/>
                <a:gd name="T25" fmla="*/ 2147483647 h 1464"/>
                <a:gd name="T26" fmla="*/ 2147483647 w 1476"/>
                <a:gd name="T27" fmla="*/ 2147483647 h 1464"/>
                <a:gd name="T28" fmla="*/ 2147483647 w 1476"/>
                <a:gd name="T29" fmla="*/ 2147483647 h 1464"/>
                <a:gd name="T30" fmla="*/ 2147483647 w 1476"/>
                <a:gd name="T31" fmla="*/ 2147483647 h 1464"/>
                <a:gd name="T32" fmla="*/ 2147483647 w 1476"/>
                <a:gd name="T33" fmla="*/ 2147483647 h 1464"/>
                <a:gd name="T34" fmla="*/ 2147483647 w 1476"/>
                <a:gd name="T35" fmla="*/ 2147483647 h 1464"/>
                <a:gd name="T36" fmla="*/ 2147483647 w 1476"/>
                <a:gd name="T37" fmla="*/ 2147483647 h 1464"/>
                <a:gd name="T38" fmla="*/ 2147483647 w 1476"/>
                <a:gd name="T39" fmla="*/ 2147483647 h 1464"/>
                <a:gd name="T40" fmla="*/ 2147483647 w 1476"/>
                <a:gd name="T41" fmla="*/ 2147483647 h 1464"/>
                <a:gd name="T42" fmla="*/ 2147483647 w 1476"/>
                <a:gd name="T43" fmla="*/ 2147483647 h 1464"/>
                <a:gd name="T44" fmla="*/ 2147483647 w 1476"/>
                <a:gd name="T45" fmla="*/ 2147483647 h 1464"/>
                <a:gd name="T46" fmla="*/ 2147483647 w 1476"/>
                <a:gd name="T47" fmla="*/ 2147483647 h 1464"/>
                <a:gd name="T48" fmla="*/ 2147483647 w 1476"/>
                <a:gd name="T49" fmla="*/ 2147483647 h 1464"/>
                <a:gd name="T50" fmla="*/ 2147483647 w 1476"/>
                <a:gd name="T51" fmla="*/ 2147483647 h 1464"/>
                <a:gd name="T52" fmla="*/ 2147483647 w 1476"/>
                <a:gd name="T53" fmla="*/ 2147483647 h 1464"/>
                <a:gd name="T54" fmla="*/ 2147483647 w 1476"/>
                <a:gd name="T55" fmla="*/ 2147483647 h 1464"/>
                <a:gd name="T56" fmla="*/ 2147483647 w 1476"/>
                <a:gd name="T57" fmla="*/ 2147483647 h 1464"/>
                <a:gd name="T58" fmla="*/ 2147483647 w 1476"/>
                <a:gd name="T59" fmla="*/ 2147483647 h 1464"/>
                <a:gd name="T60" fmla="*/ 2147483647 w 1476"/>
                <a:gd name="T61" fmla="*/ 2147483647 h 1464"/>
                <a:gd name="T62" fmla="*/ 2147483647 w 1476"/>
                <a:gd name="T63" fmla="*/ 2147483647 h 1464"/>
                <a:gd name="T64" fmla="*/ 2147483647 w 1476"/>
                <a:gd name="T65" fmla="*/ 2147483647 h 1464"/>
                <a:gd name="T66" fmla="*/ 2147483647 w 1476"/>
                <a:gd name="T67" fmla="*/ 2147483647 h 1464"/>
                <a:gd name="T68" fmla="*/ 2147483647 w 1476"/>
                <a:gd name="T69" fmla="*/ 2147483647 h 1464"/>
                <a:gd name="T70" fmla="*/ 2147483647 w 1476"/>
                <a:gd name="T71" fmla="*/ 2147483647 h 1464"/>
                <a:gd name="T72" fmla="*/ 2147483647 w 1476"/>
                <a:gd name="T73" fmla="*/ 2147483647 h 1464"/>
                <a:gd name="T74" fmla="*/ 2147483647 w 1476"/>
                <a:gd name="T75" fmla="*/ 2147483647 h 1464"/>
                <a:gd name="T76" fmla="*/ 2147483647 w 1476"/>
                <a:gd name="T77" fmla="*/ 2147483647 h 1464"/>
                <a:gd name="T78" fmla="*/ 2147483647 w 1476"/>
                <a:gd name="T79" fmla="*/ 2147483647 h 1464"/>
                <a:gd name="T80" fmla="*/ 2147483647 w 1476"/>
                <a:gd name="T81" fmla="*/ 2147483647 h 1464"/>
                <a:gd name="T82" fmla="*/ 2147483647 w 1476"/>
                <a:gd name="T83" fmla="*/ 2147483647 h 1464"/>
                <a:gd name="T84" fmla="*/ 2147483647 w 1476"/>
                <a:gd name="T85" fmla="*/ 2147483647 h 1464"/>
                <a:gd name="T86" fmla="*/ 2147483647 w 1476"/>
                <a:gd name="T87" fmla="*/ 2147483647 h 1464"/>
                <a:gd name="T88" fmla="*/ 2147483647 w 1476"/>
                <a:gd name="T89" fmla="*/ 2147483647 h 1464"/>
                <a:gd name="T90" fmla="*/ 2147483647 w 1476"/>
                <a:gd name="T91" fmla="*/ 2147483647 h 1464"/>
                <a:gd name="T92" fmla="*/ 2147483647 w 1476"/>
                <a:gd name="T93" fmla="*/ 2147483647 h 1464"/>
                <a:gd name="T94" fmla="*/ 2147483647 w 1476"/>
                <a:gd name="T95" fmla="*/ 2147483647 h 1464"/>
                <a:gd name="T96" fmla="*/ 2147483647 w 1476"/>
                <a:gd name="T97" fmla="*/ 2147483647 h 1464"/>
                <a:gd name="T98" fmla="*/ 2147483647 w 1476"/>
                <a:gd name="T99" fmla="*/ 2147483647 h 1464"/>
                <a:gd name="T100" fmla="*/ 2147483647 w 1476"/>
                <a:gd name="T101" fmla="*/ 2147483647 h 1464"/>
                <a:gd name="T102" fmla="*/ 2147483647 w 1476"/>
                <a:gd name="T103" fmla="*/ 2147483647 h 1464"/>
                <a:gd name="T104" fmla="*/ 2147483647 w 1476"/>
                <a:gd name="T105" fmla="*/ 2147483647 h 146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76"/>
                <a:gd name="T160" fmla="*/ 0 h 1464"/>
                <a:gd name="T161" fmla="*/ 1476 w 1476"/>
                <a:gd name="T162" fmla="*/ 1464 h 146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76" h="1464">
                  <a:moveTo>
                    <a:pt x="360" y="534"/>
                  </a:moveTo>
                  <a:lnTo>
                    <a:pt x="318" y="534"/>
                  </a:lnTo>
                  <a:lnTo>
                    <a:pt x="312" y="546"/>
                  </a:lnTo>
                  <a:lnTo>
                    <a:pt x="306" y="552"/>
                  </a:lnTo>
                  <a:lnTo>
                    <a:pt x="294" y="576"/>
                  </a:lnTo>
                  <a:lnTo>
                    <a:pt x="282" y="588"/>
                  </a:lnTo>
                  <a:lnTo>
                    <a:pt x="258" y="588"/>
                  </a:lnTo>
                  <a:lnTo>
                    <a:pt x="246" y="582"/>
                  </a:lnTo>
                  <a:lnTo>
                    <a:pt x="234" y="582"/>
                  </a:lnTo>
                  <a:lnTo>
                    <a:pt x="228" y="594"/>
                  </a:lnTo>
                  <a:lnTo>
                    <a:pt x="204" y="600"/>
                  </a:lnTo>
                  <a:lnTo>
                    <a:pt x="204" y="606"/>
                  </a:lnTo>
                  <a:lnTo>
                    <a:pt x="198" y="618"/>
                  </a:lnTo>
                  <a:lnTo>
                    <a:pt x="186" y="618"/>
                  </a:lnTo>
                  <a:lnTo>
                    <a:pt x="180" y="612"/>
                  </a:lnTo>
                  <a:lnTo>
                    <a:pt x="168" y="606"/>
                  </a:lnTo>
                  <a:lnTo>
                    <a:pt x="138" y="624"/>
                  </a:lnTo>
                  <a:lnTo>
                    <a:pt x="120" y="624"/>
                  </a:lnTo>
                  <a:lnTo>
                    <a:pt x="120" y="630"/>
                  </a:lnTo>
                  <a:lnTo>
                    <a:pt x="90" y="660"/>
                  </a:lnTo>
                  <a:lnTo>
                    <a:pt x="78" y="666"/>
                  </a:lnTo>
                  <a:lnTo>
                    <a:pt x="72" y="672"/>
                  </a:lnTo>
                  <a:lnTo>
                    <a:pt x="60" y="678"/>
                  </a:lnTo>
                  <a:lnTo>
                    <a:pt x="54" y="708"/>
                  </a:lnTo>
                  <a:lnTo>
                    <a:pt x="54" y="768"/>
                  </a:lnTo>
                  <a:lnTo>
                    <a:pt x="0" y="768"/>
                  </a:lnTo>
                  <a:lnTo>
                    <a:pt x="54" y="768"/>
                  </a:lnTo>
                  <a:lnTo>
                    <a:pt x="54" y="804"/>
                  </a:lnTo>
                  <a:lnTo>
                    <a:pt x="312" y="984"/>
                  </a:lnTo>
                  <a:lnTo>
                    <a:pt x="720" y="1296"/>
                  </a:lnTo>
                  <a:lnTo>
                    <a:pt x="720" y="1320"/>
                  </a:lnTo>
                  <a:lnTo>
                    <a:pt x="744" y="1320"/>
                  </a:lnTo>
                  <a:lnTo>
                    <a:pt x="750" y="1326"/>
                  </a:lnTo>
                  <a:lnTo>
                    <a:pt x="750" y="1344"/>
                  </a:lnTo>
                  <a:lnTo>
                    <a:pt x="762" y="1356"/>
                  </a:lnTo>
                  <a:lnTo>
                    <a:pt x="798" y="1356"/>
                  </a:lnTo>
                  <a:lnTo>
                    <a:pt x="804" y="1386"/>
                  </a:lnTo>
                  <a:lnTo>
                    <a:pt x="810" y="1386"/>
                  </a:lnTo>
                  <a:lnTo>
                    <a:pt x="816" y="1380"/>
                  </a:lnTo>
                  <a:lnTo>
                    <a:pt x="846" y="1380"/>
                  </a:lnTo>
                  <a:lnTo>
                    <a:pt x="858" y="1386"/>
                  </a:lnTo>
                  <a:lnTo>
                    <a:pt x="870" y="1410"/>
                  </a:lnTo>
                  <a:lnTo>
                    <a:pt x="870" y="1428"/>
                  </a:lnTo>
                  <a:lnTo>
                    <a:pt x="852" y="1446"/>
                  </a:lnTo>
                  <a:lnTo>
                    <a:pt x="852" y="1452"/>
                  </a:lnTo>
                  <a:lnTo>
                    <a:pt x="858" y="1458"/>
                  </a:lnTo>
                  <a:lnTo>
                    <a:pt x="870" y="1464"/>
                  </a:lnTo>
                  <a:lnTo>
                    <a:pt x="900" y="1464"/>
                  </a:lnTo>
                  <a:lnTo>
                    <a:pt x="906" y="1458"/>
                  </a:lnTo>
                  <a:lnTo>
                    <a:pt x="924" y="1458"/>
                  </a:lnTo>
                  <a:lnTo>
                    <a:pt x="954" y="1452"/>
                  </a:lnTo>
                  <a:lnTo>
                    <a:pt x="984" y="1440"/>
                  </a:lnTo>
                  <a:lnTo>
                    <a:pt x="1020" y="1434"/>
                  </a:lnTo>
                  <a:lnTo>
                    <a:pt x="1038" y="1434"/>
                  </a:lnTo>
                  <a:lnTo>
                    <a:pt x="1062" y="1416"/>
                  </a:lnTo>
                  <a:lnTo>
                    <a:pt x="1098" y="1386"/>
                  </a:lnTo>
                  <a:lnTo>
                    <a:pt x="1128" y="1350"/>
                  </a:lnTo>
                  <a:lnTo>
                    <a:pt x="1158" y="1326"/>
                  </a:lnTo>
                  <a:lnTo>
                    <a:pt x="1182" y="1314"/>
                  </a:lnTo>
                  <a:lnTo>
                    <a:pt x="1224" y="1284"/>
                  </a:lnTo>
                  <a:lnTo>
                    <a:pt x="1272" y="1248"/>
                  </a:lnTo>
                  <a:lnTo>
                    <a:pt x="1332" y="1206"/>
                  </a:lnTo>
                  <a:lnTo>
                    <a:pt x="1386" y="1170"/>
                  </a:lnTo>
                  <a:lnTo>
                    <a:pt x="1434" y="1134"/>
                  </a:lnTo>
                  <a:lnTo>
                    <a:pt x="1464" y="1110"/>
                  </a:lnTo>
                  <a:lnTo>
                    <a:pt x="1476" y="1104"/>
                  </a:lnTo>
                  <a:lnTo>
                    <a:pt x="1476" y="1098"/>
                  </a:lnTo>
                  <a:lnTo>
                    <a:pt x="1470" y="1092"/>
                  </a:lnTo>
                  <a:lnTo>
                    <a:pt x="1464" y="1080"/>
                  </a:lnTo>
                  <a:lnTo>
                    <a:pt x="1458" y="1062"/>
                  </a:lnTo>
                  <a:lnTo>
                    <a:pt x="1452" y="1050"/>
                  </a:lnTo>
                  <a:lnTo>
                    <a:pt x="1452" y="1044"/>
                  </a:lnTo>
                  <a:lnTo>
                    <a:pt x="1440" y="1032"/>
                  </a:lnTo>
                  <a:lnTo>
                    <a:pt x="1428" y="1032"/>
                  </a:lnTo>
                  <a:lnTo>
                    <a:pt x="1392" y="1014"/>
                  </a:lnTo>
                  <a:lnTo>
                    <a:pt x="1386" y="1014"/>
                  </a:lnTo>
                  <a:lnTo>
                    <a:pt x="1362" y="1026"/>
                  </a:lnTo>
                  <a:lnTo>
                    <a:pt x="1338" y="1002"/>
                  </a:lnTo>
                  <a:lnTo>
                    <a:pt x="1338" y="960"/>
                  </a:lnTo>
                  <a:lnTo>
                    <a:pt x="1332" y="954"/>
                  </a:lnTo>
                  <a:lnTo>
                    <a:pt x="1326" y="942"/>
                  </a:lnTo>
                  <a:lnTo>
                    <a:pt x="1314" y="930"/>
                  </a:lnTo>
                  <a:lnTo>
                    <a:pt x="1308" y="912"/>
                  </a:lnTo>
                  <a:lnTo>
                    <a:pt x="1296" y="900"/>
                  </a:lnTo>
                  <a:lnTo>
                    <a:pt x="1290" y="888"/>
                  </a:lnTo>
                  <a:lnTo>
                    <a:pt x="1290" y="882"/>
                  </a:lnTo>
                  <a:lnTo>
                    <a:pt x="1296" y="876"/>
                  </a:lnTo>
                  <a:lnTo>
                    <a:pt x="1308" y="876"/>
                  </a:lnTo>
                  <a:lnTo>
                    <a:pt x="1320" y="870"/>
                  </a:lnTo>
                  <a:lnTo>
                    <a:pt x="1326" y="864"/>
                  </a:lnTo>
                  <a:lnTo>
                    <a:pt x="1332" y="852"/>
                  </a:lnTo>
                  <a:lnTo>
                    <a:pt x="1332" y="840"/>
                  </a:lnTo>
                  <a:lnTo>
                    <a:pt x="1326" y="834"/>
                  </a:lnTo>
                  <a:lnTo>
                    <a:pt x="1326" y="828"/>
                  </a:lnTo>
                  <a:lnTo>
                    <a:pt x="1320" y="774"/>
                  </a:lnTo>
                  <a:lnTo>
                    <a:pt x="1332" y="750"/>
                  </a:lnTo>
                  <a:lnTo>
                    <a:pt x="1326" y="732"/>
                  </a:lnTo>
                  <a:lnTo>
                    <a:pt x="1326" y="726"/>
                  </a:lnTo>
                  <a:lnTo>
                    <a:pt x="1332" y="720"/>
                  </a:lnTo>
                  <a:lnTo>
                    <a:pt x="1332" y="690"/>
                  </a:lnTo>
                  <a:lnTo>
                    <a:pt x="1338" y="678"/>
                  </a:lnTo>
                  <a:lnTo>
                    <a:pt x="1338" y="672"/>
                  </a:lnTo>
                  <a:lnTo>
                    <a:pt x="1326" y="648"/>
                  </a:lnTo>
                  <a:lnTo>
                    <a:pt x="1302" y="588"/>
                  </a:lnTo>
                  <a:lnTo>
                    <a:pt x="1290" y="570"/>
                  </a:lnTo>
                  <a:lnTo>
                    <a:pt x="1296" y="564"/>
                  </a:lnTo>
                  <a:lnTo>
                    <a:pt x="1308" y="558"/>
                  </a:lnTo>
                  <a:lnTo>
                    <a:pt x="1296" y="528"/>
                  </a:lnTo>
                  <a:lnTo>
                    <a:pt x="1284" y="480"/>
                  </a:lnTo>
                  <a:lnTo>
                    <a:pt x="1278" y="438"/>
                  </a:lnTo>
                  <a:lnTo>
                    <a:pt x="1272" y="414"/>
                  </a:lnTo>
                  <a:lnTo>
                    <a:pt x="1266" y="408"/>
                  </a:lnTo>
                  <a:lnTo>
                    <a:pt x="1260" y="396"/>
                  </a:lnTo>
                  <a:lnTo>
                    <a:pt x="1236" y="384"/>
                  </a:lnTo>
                  <a:lnTo>
                    <a:pt x="1230" y="378"/>
                  </a:lnTo>
                  <a:lnTo>
                    <a:pt x="1224" y="378"/>
                  </a:lnTo>
                  <a:lnTo>
                    <a:pt x="1224" y="336"/>
                  </a:lnTo>
                  <a:lnTo>
                    <a:pt x="1212" y="324"/>
                  </a:lnTo>
                  <a:lnTo>
                    <a:pt x="1194" y="318"/>
                  </a:lnTo>
                  <a:lnTo>
                    <a:pt x="1182" y="318"/>
                  </a:lnTo>
                  <a:lnTo>
                    <a:pt x="1182" y="288"/>
                  </a:lnTo>
                  <a:lnTo>
                    <a:pt x="1170" y="288"/>
                  </a:lnTo>
                  <a:lnTo>
                    <a:pt x="1170" y="246"/>
                  </a:lnTo>
                  <a:lnTo>
                    <a:pt x="1194" y="222"/>
                  </a:lnTo>
                  <a:lnTo>
                    <a:pt x="1218" y="204"/>
                  </a:lnTo>
                  <a:lnTo>
                    <a:pt x="1218" y="198"/>
                  </a:lnTo>
                  <a:lnTo>
                    <a:pt x="1224" y="192"/>
                  </a:lnTo>
                  <a:lnTo>
                    <a:pt x="1224" y="180"/>
                  </a:lnTo>
                  <a:lnTo>
                    <a:pt x="1230" y="168"/>
                  </a:lnTo>
                  <a:lnTo>
                    <a:pt x="1230" y="126"/>
                  </a:lnTo>
                  <a:lnTo>
                    <a:pt x="1224" y="114"/>
                  </a:lnTo>
                  <a:lnTo>
                    <a:pt x="1224" y="78"/>
                  </a:lnTo>
                  <a:lnTo>
                    <a:pt x="1230" y="66"/>
                  </a:lnTo>
                  <a:lnTo>
                    <a:pt x="1230" y="54"/>
                  </a:lnTo>
                  <a:lnTo>
                    <a:pt x="1212" y="48"/>
                  </a:lnTo>
                  <a:lnTo>
                    <a:pt x="1254" y="30"/>
                  </a:lnTo>
                  <a:lnTo>
                    <a:pt x="1254" y="18"/>
                  </a:lnTo>
                  <a:lnTo>
                    <a:pt x="1242" y="18"/>
                  </a:lnTo>
                  <a:lnTo>
                    <a:pt x="1236" y="12"/>
                  </a:lnTo>
                  <a:lnTo>
                    <a:pt x="1224" y="12"/>
                  </a:lnTo>
                  <a:lnTo>
                    <a:pt x="1206" y="24"/>
                  </a:lnTo>
                  <a:lnTo>
                    <a:pt x="1170" y="6"/>
                  </a:lnTo>
                  <a:lnTo>
                    <a:pt x="1152" y="6"/>
                  </a:lnTo>
                  <a:lnTo>
                    <a:pt x="1152" y="18"/>
                  </a:lnTo>
                  <a:lnTo>
                    <a:pt x="1116" y="18"/>
                  </a:lnTo>
                  <a:lnTo>
                    <a:pt x="1092" y="0"/>
                  </a:lnTo>
                  <a:lnTo>
                    <a:pt x="1086" y="30"/>
                  </a:lnTo>
                  <a:lnTo>
                    <a:pt x="1056" y="18"/>
                  </a:lnTo>
                  <a:lnTo>
                    <a:pt x="1026" y="42"/>
                  </a:lnTo>
                  <a:lnTo>
                    <a:pt x="1002" y="30"/>
                  </a:lnTo>
                  <a:lnTo>
                    <a:pt x="984" y="30"/>
                  </a:lnTo>
                  <a:lnTo>
                    <a:pt x="966" y="24"/>
                  </a:lnTo>
                  <a:lnTo>
                    <a:pt x="948" y="24"/>
                  </a:lnTo>
                  <a:lnTo>
                    <a:pt x="924" y="30"/>
                  </a:lnTo>
                  <a:lnTo>
                    <a:pt x="906" y="30"/>
                  </a:lnTo>
                  <a:lnTo>
                    <a:pt x="900" y="36"/>
                  </a:lnTo>
                  <a:lnTo>
                    <a:pt x="888" y="36"/>
                  </a:lnTo>
                  <a:lnTo>
                    <a:pt x="876" y="42"/>
                  </a:lnTo>
                  <a:lnTo>
                    <a:pt x="816" y="42"/>
                  </a:lnTo>
                  <a:lnTo>
                    <a:pt x="810" y="48"/>
                  </a:lnTo>
                  <a:lnTo>
                    <a:pt x="750" y="48"/>
                  </a:lnTo>
                  <a:lnTo>
                    <a:pt x="744" y="54"/>
                  </a:lnTo>
                  <a:lnTo>
                    <a:pt x="726" y="54"/>
                  </a:lnTo>
                  <a:lnTo>
                    <a:pt x="714" y="60"/>
                  </a:lnTo>
                  <a:lnTo>
                    <a:pt x="696" y="66"/>
                  </a:lnTo>
                  <a:lnTo>
                    <a:pt x="684" y="78"/>
                  </a:lnTo>
                  <a:lnTo>
                    <a:pt x="678" y="90"/>
                  </a:lnTo>
                  <a:lnTo>
                    <a:pt x="666" y="102"/>
                  </a:lnTo>
                  <a:lnTo>
                    <a:pt x="666" y="108"/>
                  </a:lnTo>
                  <a:lnTo>
                    <a:pt x="636" y="108"/>
                  </a:lnTo>
                  <a:lnTo>
                    <a:pt x="624" y="114"/>
                  </a:lnTo>
                  <a:lnTo>
                    <a:pt x="606" y="114"/>
                  </a:lnTo>
                  <a:lnTo>
                    <a:pt x="594" y="120"/>
                  </a:lnTo>
                  <a:lnTo>
                    <a:pt x="588" y="126"/>
                  </a:lnTo>
                  <a:lnTo>
                    <a:pt x="588" y="132"/>
                  </a:lnTo>
                  <a:lnTo>
                    <a:pt x="558" y="162"/>
                  </a:lnTo>
                  <a:lnTo>
                    <a:pt x="546" y="168"/>
                  </a:lnTo>
                  <a:lnTo>
                    <a:pt x="522" y="168"/>
                  </a:lnTo>
                  <a:lnTo>
                    <a:pt x="528" y="174"/>
                  </a:lnTo>
                  <a:lnTo>
                    <a:pt x="534" y="186"/>
                  </a:lnTo>
                  <a:lnTo>
                    <a:pt x="546" y="192"/>
                  </a:lnTo>
                  <a:lnTo>
                    <a:pt x="540" y="198"/>
                  </a:lnTo>
                  <a:lnTo>
                    <a:pt x="540" y="210"/>
                  </a:lnTo>
                  <a:lnTo>
                    <a:pt x="552" y="210"/>
                  </a:lnTo>
                  <a:lnTo>
                    <a:pt x="546" y="276"/>
                  </a:lnTo>
                  <a:lnTo>
                    <a:pt x="558" y="294"/>
                  </a:lnTo>
                  <a:lnTo>
                    <a:pt x="546" y="324"/>
                  </a:lnTo>
                  <a:lnTo>
                    <a:pt x="564" y="324"/>
                  </a:lnTo>
                  <a:lnTo>
                    <a:pt x="564" y="354"/>
                  </a:lnTo>
                  <a:lnTo>
                    <a:pt x="588" y="372"/>
                  </a:lnTo>
                  <a:lnTo>
                    <a:pt x="570" y="390"/>
                  </a:lnTo>
                  <a:lnTo>
                    <a:pt x="570" y="402"/>
                  </a:lnTo>
                  <a:lnTo>
                    <a:pt x="516" y="408"/>
                  </a:lnTo>
                  <a:lnTo>
                    <a:pt x="504" y="402"/>
                  </a:lnTo>
                  <a:lnTo>
                    <a:pt x="486" y="402"/>
                  </a:lnTo>
                  <a:lnTo>
                    <a:pt x="486" y="408"/>
                  </a:lnTo>
                  <a:lnTo>
                    <a:pt x="480" y="414"/>
                  </a:lnTo>
                  <a:lnTo>
                    <a:pt x="474" y="408"/>
                  </a:lnTo>
                  <a:lnTo>
                    <a:pt x="462" y="408"/>
                  </a:lnTo>
                  <a:lnTo>
                    <a:pt x="462" y="414"/>
                  </a:lnTo>
                  <a:lnTo>
                    <a:pt x="456" y="420"/>
                  </a:lnTo>
                  <a:lnTo>
                    <a:pt x="456" y="432"/>
                  </a:lnTo>
                  <a:lnTo>
                    <a:pt x="432" y="432"/>
                  </a:lnTo>
                  <a:lnTo>
                    <a:pt x="420" y="438"/>
                  </a:lnTo>
                  <a:lnTo>
                    <a:pt x="396" y="438"/>
                  </a:lnTo>
                  <a:lnTo>
                    <a:pt x="390" y="444"/>
                  </a:lnTo>
                  <a:lnTo>
                    <a:pt x="390" y="456"/>
                  </a:lnTo>
                  <a:lnTo>
                    <a:pt x="396" y="462"/>
                  </a:lnTo>
                  <a:lnTo>
                    <a:pt x="402" y="474"/>
                  </a:lnTo>
                  <a:lnTo>
                    <a:pt x="414" y="492"/>
                  </a:lnTo>
                  <a:lnTo>
                    <a:pt x="390" y="504"/>
                  </a:lnTo>
                  <a:lnTo>
                    <a:pt x="390" y="510"/>
                  </a:lnTo>
                  <a:lnTo>
                    <a:pt x="378" y="522"/>
                  </a:lnTo>
                  <a:lnTo>
                    <a:pt x="366" y="528"/>
                  </a:lnTo>
                  <a:lnTo>
                    <a:pt x="360" y="5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80" name="Albania" descr="© INSCALE GmbH, 05.05.2010&#10;http://www.presentationload.com/">
              <a:extLst>
                <a:ext uri="{FF2B5EF4-FFF2-40B4-BE49-F238E27FC236}">
                  <a16:creationId xmlns:a16="http://schemas.microsoft.com/office/drawing/2014/main" id="{6B248BBC-ACA3-4574-A918-617655409C22}"/>
                </a:ext>
              </a:extLst>
            </p:cNvPr>
            <p:cNvSpPr>
              <a:spLocks/>
            </p:cNvSpPr>
            <p:nvPr/>
          </p:nvSpPr>
          <p:spPr bwMode="gray">
            <a:xfrm>
              <a:off x="4724577" y="1916949"/>
              <a:ext cx="54848" cy="93390"/>
            </a:xfrm>
            <a:custGeom>
              <a:avLst/>
              <a:gdLst>
                <a:gd name="T0" fmla="*/ 2147483647 w 144"/>
                <a:gd name="T1" fmla="*/ 2147483647 h 246"/>
                <a:gd name="T2" fmla="*/ 2147483647 w 144"/>
                <a:gd name="T3" fmla="*/ 2147483647 h 246"/>
                <a:gd name="T4" fmla="*/ 2147483647 w 144"/>
                <a:gd name="T5" fmla="*/ 2147483647 h 246"/>
                <a:gd name="T6" fmla="*/ 2147483647 w 144"/>
                <a:gd name="T7" fmla="*/ 2147483647 h 246"/>
                <a:gd name="T8" fmla="*/ 2147483647 w 144"/>
                <a:gd name="T9" fmla="*/ 2147483647 h 246"/>
                <a:gd name="T10" fmla="*/ 2147483647 w 144"/>
                <a:gd name="T11" fmla="*/ 2147483647 h 246"/>
                <a:gd name="T12" fmla="*/ 2147483647 w 144"/>
                <a:gd name="T13" fmla="*/ 2147483647 h 246"/>
                <a:gd name="T14" fmla="*/ 2147483647 w 144"/>
                <a:gd name="T15" fmla="*/ 2147483647 h 246"/>
                <a:gd name="T16" fmla="*/ 2147483647 w 144"/>
                <a:gd name="T17" fmla="*/ 2147483647 h 246"/>
                <a:gd name="T18" fmla="*/ 2147483647 w 144"/>
                <a:gd name="T19" fmla="*/ 2147483647 h 246"/>
                <a:gd name="T20" fmla="*/ 2147483647 w 144"/>
                <a:gd name="T21" fmla="*/ 2147483647 h 246"/>
                <a:gd name="T22" fmla="*/ 2147483647 w 144"/>
                <a:gd name="T23" fmla="*/ 2147483647 h 246"/>
                <a:gd name="T24" fmla="*/ 2147483647 w 144"/>
                <a:gd name="T25" fmla="*/ 2147483647 h 246"/>
                <a:gd name="T26" fmla="*/ 2147483647 w 144"/>
                <a:gd name="T27" fmla="*/ 2147483647 h 246"/>
                <a:gd name="T28" fmla="*/ 2147483647 w 144"/>
                <a:gd name="T29" fmla="*/ 2147483647 h 246"/>
                <a:gd name="T30" fmla="*/ 2147483647 w 144"/>
                <a:gd name="T31" fmla="*/ 2147483647 h 246"/>
                <a:gd name="T32" fmla="*/ 2147483647 w 144"/>
                <a:gd name="T33" fmla="*/ 2147483647 h 246"/>
                <a:gd name="T34" fmla="*/ 2147483647 w 144"/>
                <a:gd name="T35" fmla="*/ 2147483647 h 246"/>
                <a:gd name="T36" fmla="*/ 2147483647 w 144"/>
                <a:gd name="T37" fmla="*/ 2147483647 h 246"/>
                <a:gd name="T38" fmla="*/ 2147483647 w 144"/>
                <a:gd name="T39" fmla="*/ 0 h 246"/>
                <a:gd name="T40" fmla="*/ 2147483647 w 144"/>
                <a:gd name="T41" fmla="*/ 2147483647 h 246"/>
                <a:gd name="T42" fmla="*/ 2147483647 w 144"/>
                <a:gd name="T43" fmla="*/ 2147483647 h 246"/>
                <a:gd name="T44" fmla="*/ 0 w 144"/>
                <a:gd name="T45" fmla="*/ 2147483647 h 246"/>
                <a:gd name="T46" fmla="*/ 2147483647 w 144"/>
                <a:gd name="T47" fmla="*/ 2147483647 h 246"/>
                <a:gd name="T48" fmla="*/ 2147483647 w 144"/>
                <a:gd name="T49" fmla="*/ 2147483647 h 246"/>
                <a:gd name="T50" fmla="*/ 2147483647 w 144"/>
                <a:gd name="T51" fmla="*/ 2147483647 h 246"/>
                <a:gd name="T52" fmla="*/ 2147483647 w 144"/>
                <a:gd name="T53" fmla="*/ 2147483647 h 246"/>
                <a:gd name="T54" fmla="*/ 2147483647 w 144"/>
                <a:gd name="T55" fmla="*/ 2147483647 h 246"/>
                <a:gd name="T56" fmla="*/ 2147483647 w 144"/>
                <a:gd name="T57" fmla="*/ 2147483647 h 246"/>
                <a:gd name="T58" fmla="*/ 2147483647 w 144"/>
                <a:gd name="T59" fmla="*/ 2147483647 h 246"/>
                <a:gd name="T60" fmla="*/ 2147483647 w 144"/>
                <a:gd name="T61" fmla="*/ 2147483647 h 246"/>
                <a:gd name="T62" fmla="*/ 2147483647 w 144"/>
                <a:gd name="T63" fmla="*/ 2147483647 h 246"/>
                <a:gd name="T64" fmla="*/ 2147483647 w 144"/>
                <a:gd name="T65" fmla="*/ 2147483647 h 246"/>
                <a:gd name="T66" fmla="*/ 2147483647 w 144"/>
                <a:gd name="T67" fmla="*/ 2147483647 h 246"/>
                <a:gd name="T68" fmla="*/ 2147483647 w 144"/>
                <a:gd name="T69" fmla="*/ 2147483647 h 246"/>
                <a:gd name="T70" fmla="*/ 2147483647 w 144"/>
                <a:gd name="T71" fmla="*/ 2147483647 h 246"/>
                <a:gd name="T72" fmla="*/ 2147483647 w 144"/>
                <a:gd name="T73" fmla="*/ 2147483647 h 246"/>
                <a:gd name="T74" fmla="*/ 2147483647 w 144"/>
                <a:gd name="T75" fmla="*/ 2147483647 h 246"/>
                <a:gd name="T76" fmla="*/ 2147483647 w 144"/>
                <a:gd name="T77" fmla="*/ 2147483647 h 246"/>
                <a:gd name="T78" fmla="*/ 2147483647 w 144"/>
                <a:gd name="T79" fmla="*/ 2147483647 h 246"/>
                <a:gd name="T80" fmla="*/ 2147483647 w 144"/>
                <a:gd name="T81" fmla="*/ 2147483647 h 246"/>
                <a:gd name="T82" fmla="*/ 2147483647 w 144"/>
                <a:gd name="T83" fmla="*/ 2147483647 h 246"/>
                <a:gd name="T84" fmla="*/ 2147483647 w 144"/>
                <a:gd name="T85" fmla="*/ 2147483647 h 246"/>
                <a:gd name="T86" fmla="*/ 2147483647 w 144"/>
                <a:gd name="T87" fmla="*/ 2147483647 h 246"/>
                <a:gd name="T88" fmla="*/ 2147483647 w 144"/>
                <a:gd name="T89" fmla="*/ 2147483647 h 2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4"/>
                <a:gd name="T136" fmla="*/ 0 h 246"/>
                <a:gd name="T137" fmla="*/ 144 w 144"/>
                <a:gd name="T138" fmla="*/ 246 h 2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4" h="246">
                  <a:moveTo>
                    <a:pt x="96" y="210"/>
                  </a:moveTo>
                  <a:lnTo>
                    <a:pt x="96" y="204"/>
                  </a:lnTo>
                  <a:lnTo>
                    <a:pt x="108" y="204"/>
                  </a:lnTo>
                  <a:lnTo>
                    <a:pt x="120" y="198"/>
                  </a:lnTo>
                  <a:lnTo>
                    <a:pt x="120" y="174"/>
                  </a:lnTo>
                  <a:lnTo>
                    <a:pt x="138" y="174"/>
                  </a:lnTo>
                  <a:lnTo>
                    <a:pt x="144" y="168"/>
                  </a:lnTo>
                  <a:lnTo>
                    <a:pt x="144" y="138"/>
                  </a:lnTo>
                  <a:lnTo>
                    <a:pt x="120" y="144"/>
                  </a:lnTo>
                  <a:lnTo>
                    <a:pt x="120" y="126"/>
                  </a:lnTo>
                  <a:lnTo>
                    <a:pt x="114" y="126"/>
                  </a:lnTo>
                  <a:lnTo>
                    <a:pt x="108" y="120"/>
                  </a:lnTo>
                  <a:lnTo>
                    <a:pt x="108" y="96"/>
                  </a:lnTo>
                  <a:lnTo>
                    <a:pt x="102" y="84"/>
                  </a:lnTo>
                  <a:lnTo>
                    <a:pt x="102" y="42"/>
                  </a:lnTo>
                  <a:lnTo>
                    <a:pt x="96" y="24"/>
                  </a:lnTo>
                  <a:lnTo>
                    <a:pt x="84" y="24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36" y="0"/>
                  </a:lnTo>
                  <a:lnTo>
                    <a:pt x="36" y="18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18" y="36"/>
                  </a:lnTo>
                  <a:lnTo>
                    <a:pt x="24" y="30"/>
                  </a:lnTo>
                  <a:lnTo>
                    <a:pt x="30" y="48"/>
                  </a:lnTo>
                  <a:lnTo>
                    <a:pt x="18" y="60"/>
                  </a:lnTo>
                  <a:lnTo>
                    <a:pt x="24" y="66"/>
                  </a:lnTo>
                  <a:lnTo>
                    <a:pt x="48" y="66"/>
                  </a:lnTo>
                  <a:lnTo>
                    <a:pt x="48" y="84"/>
                  </a:lnTo>
                  <a:lnTo>
                    <a:pt x="42" y="96"/>
                  </a:lnTo>
                  <a:lnTo>
                    <a:pt x="42" y="114"/>
                  </a:lnTo>
                  <a:lnTo>
                    <a:pt x="36" y="132"/>
                  </a:lnTo>
                  <a:lnTo>
                    <a:pt x="36" y="156"/>
                  </a:lnTo>
                  <a:lnTo>
                    <a:pt x="24" y="180"/>
                  </a:lnTo>
                  <a:lnTo>
                    <a:pt x="24" y="186"/>
                  </a:lnTo>
                  <a:lnTo>
                    <a:pt x="42" y="204"/>
                  </a:lnTo>
                  <a:lnTo>
                    <a:pt x="54" y="210"/>
                  </a:lnTo>
                  <a:lnTo>
                    <a:pt x="60" y="216"/>
                  </a:lnTo>
                  <a:lnTo>
                    <a:pt x="60" y="234"/>
                  </a:lnTo>
                  <a:lnTo>
                    <a:pt x="66" y="240"/>
                  </a:lnTo>
                  <a:lnTo>
                    <a:pt x="84" y="240"/>
                  </a:lnTo>
                  <a:lnTo>
                    <a:pt x="90" y="246"/>
                  </a:lnTo>
                  <a:lnTo>
                    <a:pt x="96" y="246"/>
                  </a:lnTo>
                  <a:lnTo>
                    <a:pt x="96" y="21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  <p:sp>
          <p:nvSpPr>
            <p:cNvPr id="181" name="Afghanistan" descr="© INSCALE GmbH, 05.05.2010&#10;http://www.presentationload.com/">
              <a:extLst>
                <a:ext uri="{FF2B5EF4-FFF2-40B4-BE49-F238E27FC236}">
                  <a16:creationId xmlns:a16="http://schemas.microsoft.com/office/drawing/2014/main" id="{A2FBCAF9-0FCA-4737-B105-8894605C01C9}"/>
                </a:ext>
              </a:extLst>
            </p:cNvPr>
            <p:cNvSpPr>
              <a:spLocks/>
            </p:cNvSpPr>
            <p:nvPr/>
          </p:nvSpPr>
          <p:spPr bwMode="gray">
            <a:xfrm>
              <a:off x="5791890" y="2041466"/>
              <a:ext cx="343911" cy="280169"/>
            </a:xfrm>
            <a:custGeom>
              <a:avLst/>
              <a:gdLst>
                <a:gd name="T0" fmla="*/ 2147483647 w 906"/>
                <a:gd name="T1" fmla="*/ 2147483647 h 738"/>
                <a:gd name="T2" fmla="*/ 2147483647 w 906"/>
                <a:gd name="T3" fmla="*/ 2147483647 h 738"/>
                <a:gd name="T4" fmla="*/ 2147483647 w 906"/>
                <a:gd name="T5" fmla="*/ 2147483647 h 738"/>
                <a:gd name="T6" fmla="*/ 2147483647 w 906"/>
                <a:gd name="T7" fmla="*/ 2147483647 h 738"/>
                <a:gd name="T8" fmla="*/ 2147483647 w 906"/>
                <a:gd name="T9" fmla="*/ 2147483647 h 738"/>
                <a:gd name="T10" fmla="*/ 2147483647 w 906"/>
                <a:gd name="T11" fmla="*/ 0 h 738"/>
                <a:gd name="T12" fmla="*/ 2147483647 w 906"/>
                <a:gd name="T13" fmla="*/ 2147483647 h 738"/>
                <a:gd name="T14" fmla="*/ 2147483647 w 906"/>
                <a:gd name="T15" fmla="*/ 2147483647 h 738"/>
                <a:gd name="T16" fmla="*/ 2147483647 w 906"/>
                <a:gd name="T17" fmla="*/ 2147483647 h 738"/>
                <a:gd name="T18" fmla="*/ 2147483647 w 906"/>
                <a:gd name="T19" fmla="*/ 2147483647 h 738"/>
                <a:gd name="T20" fmla="*/ 2147483647 w 906"/>
                <a:gd name="T21" fmla="*/ 2147483647 h 738"/>
                <a:gd name="T22" fmla="*/ 2147483647 w 906"/>
                <a:gd name="T23" fmla="*/ 2147483647 h 738"/>
                <a:gd name="T24" fmla="*/ 2147483647 w 906"/>
                <a:gd name="T25" fmla="*/ 2147483647 h 738"/>
                <a:gd name="T26" fmla="*/ 2147483647 w 906"/>
                <a:gd name="T27" fmla="*/ 2147483647 h 738"/>
                <a:gd name="T28" fmla="*/ 2147483647 w 906"/>
                <a:gd name="T29" fmla="*/ 2147483647 h 738"/>
                <a:gd name="T30" fmla="*/ 2147483647 w 906"/>
                <a:gd name="T31" fmla="*/ 2147483647 h 738"/>
                <a:gd name="T32" fmla="*/ 2147483647 w 906"/>
                <a:gd name="T33" fmla="*/ 2147483647 h 738"/>
                <a:gd name="T34" fmla="*/ 2147483647 w 906"/>
                <a:gd name="T35" fmla="*/ 2147483647 h 738"/>
                <a:gd name="T36" fmla="*/ 2147483647 w 906"/>
                <a:gd name="T37" fmla="*/ 2147483647 h 738"/>
                <a:gd name="T38" fmla="*/ 2147483647 w 906"/>
                <a:gd name="T39" fmla="*/ 2147483647 h 738"/>
                <a:gd name="T40" fmla="*/ 2147483647 w 906"/>
                <a:gd name="T41" fmla="*/ 2147483647 h 738"/>
                <a:gd name="T42" fmla="*/ 2147483647 w 906"/>
                <a:gd name="T43" fmla="*/ 2147483647 h 738"/>
                <a:gd name="T44" fmla="*/ 2147483647 w 906"/>
                <a:gd name="T45" fmla="*/ 2147483647 h 738"/>
                <a:gd name="T46" fmla="*/ 0 w 906"/>
                <a:gd name="T47" fmla="*/ 2147483647 h 738"/>
                <a:gd name="T48" fmla="*/ 2147483647 w 906"/>
                <a:gd name="T49" fmla="*/ 2147483647 h 738"/>
                <a:gd name="T50" fmla="*/ 2147483647 w 906"/>
                <a:gd name="T51" fmla="*/ 2147483647 h 738"/>
                <a:gd name="T52" fmla="*/ 2147483647 w 906"/>
                <a:gd name="T53" fmla="*/ 2147483647 h 738"/>
                <a:gd name="T54" fmla="*/ 2147483647 w 906"/>
                <a:gd name="T55" fmla="*/ 2147483647 h 738"/>
                <a:gd name="T56" fmla="*/ 2147483647 w 906"/>
                <a:gd name="T57" fmla="*/ 2147483647 h 738"/>
                <a:gd name="T58" fmla="*/ 2147483647 w 906"/>
                <a:gd name="T59" fmla="*/ 2147483647 h 738"/>
                <a:gd name="T60" fmla="*/ 2147483647 w 906"/>
                <a:gd name="T61" fmla="*/ 2147483647 h 738"/>
                <a:gd name="T62" fmla="*/ 2147483647 w 906"/>
                <a:gd name="T63" fmla="*/ 2147483647 h 738"/>
                <a:gd name="T64" fmla="*/ 2147483647 w 906"/>
                <a:gd name="T65" fmla="*/ 2147483647 h 738"/>
                <a:gd name="T66" fmla="*/ 2147483647 w 906"/>
                <a:gd name="T67" fmla="*/ 2147483647 h 738"/>
                <a:gd name="T68" fmla="*/ 2147483647 w 906"/>
                <a:gd name="T69" fmla="*/ 2147483647 h 738"/>
                <a:gd name="T70" fmla="*/ 2147483647 w 906"/>
                <a:gd name="T71" fmla="*/ 2147483647 h 738"/>
                <a:gd name="T72" fmla="*/ 2147483647 w 906"/>
                <a:gd name="T73" fmla="*/ 2147483647 h 738"/>
                <a:gd name="T74" fmla="*/ 2147483647 w 906"/>
                <a:gd name="T75" fmla="*/ 2147483647 h 738"/>
                <a:gd name="T76" fmla="*/ 2147483647 w 906"/>
                <a:gd name="T77" fmla="*/ 2147483647 h 738"/>
                <a:gd name="T78" fmla="*/ 2147483647 w 906"/>
                <a:gd name="T79" fmla="*/ 2147483647 h 738"/>
                <a:gd name="T80" fmla="*/ 2147483647 w 906"/>
                <a:gd name="T81" fmla="*/ 2147483647 h 738"/>
                <a:gd name="T82" fmla="*/ 2147483647 w 906"/>
                <a:gd name="T83" fmla="*/ 2147483647 h 738"/>
                <a:gd name="T84" fmla="*/ 2147483647 w 906"/>
                <a:gd name="T85" fmla="*/ 2147483647 h 738"/>
                <a:gd name="T86" fmla="*/ 2147483647 w 906"/>
                <a:gd name="T87" fmla="*/ 2147483647 h 738"/>
                <a:gd name="T88" fmla="*/ 2147483647 w 906"/>
                <a:gd name="T89" fmla="*/ 2147483647 h 738"/>
                <a:gd name="T90" fmla="*/ 2147483647 w 906"/>
                <a:gd name="T91" fmla="*/ 2147483647 h 738"/>
                <a:gd name="T92" fmla="*/ 2147483647 w 906"/>
                <a:gd name="T93" fmla="*/ 2147483647 h 738"/>
                <a:gd name="T94" fmla="*/ 2147483647 w 906"/>
                <a:gd name="T95" fmla="*/ 2147483647 h 738"/>
                <a:gd name="T96" fmla="*/ 2147483647 w 906"/>
                <a:gd name="T97" fmla="*/ 2147483647 h 738"/>
                <a:gd name="T98" fmla="*/ 2147483647 w 906"/>
                <a:gd name="T99" fmla="*/ 2147483647 h 738"/>
                <a:gd name="T100" fmla="*/ 2147483647 w 906"/>
                <a:gd name="T101" fmla="*/ 2147483647 h 738"/>
                <a:gd name="T102" fmla="*/ 2147483647 w 906"/>
                <a:gd name="T103" fmla="*/ 2147483647 h 738"/>
                <a:gd name="T104" fmla="*/ 2147483647 w 906"/>
                <a:gd name="T105" fmla="*/ 2147483647 h 738"/>
                <a:gd name="T106" fmla="*/ 2147483647 w 906"/>
                <a:gd name="T107" fmla="*/ 2147483647 h 738"/>
                <a:gd name="T108" fmla="*/ 2147483647 w 906"/>
                <a:gd name="T109" fmla="*/ 2147483647 h 7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06"/>
                <a:gd name="T166" fmla="*/ 0 h 738"/>
                <a:gd name="T167" fmla="*/ 906 w 906"/>
                <a:gd name="T168" fmla="*/ 738 h 7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06" h="738">
                  <a:moveTo>
                    <a:pt x="894" y="108"/>
                  </a:moveTo>
                  <a:lnTo>
                    <a:pt x="894" y="96"/>
                  </a:lnTo>
                  <a:lnTo>
                    <a:pt x="906" y="96"/>
                  </a:lnTo>
                  <a:lnTo>
                    <a:pt x="900" y="90"/>
                  </a:lnTo>
                  <a:lnTo>
                    <a:pt x="876" y="90"/>
                  </a:lnTo>
                  <a:lnTo>
                    <a:pt x="840" y="102"/>
                  </a:lnTo>
                  <a:lnTo>
                    <a:pt x="840" y="84"/>
                  </a:lnTo>
                  <a:lnTo>
                    <a:pt x="816" y="84"/>
                  </a:lnTo>
                  <a:lnTo>
                    <a:pt x="792" y="96"/>
                  </a:lnTo>
                  <a:lnTo>
                    <a:pt x="786" y="102"/>
                  </a:lnTo>
                  <a:lnTo>
                    <a:pt x="780" y="114"/>
                  </a:lnTo>
                  <a:lnTo>
                    <a:pt x="774" y="120"/>
                  </a:lnTo>
                  <a:lnTo>
                    <a:pt x="756" y="120"/>
                  </a:lnTo>
                  <a:lnTo>
                    <a:pt x="750" y="126"/>
                  </a:lnTo>
                  <a:lnTo>
                    <a:pt x="744" y="138"/>
                  </a:lnTo>
                  <a:lnTo>
                    <a:pt x="732" y="144"/>
                  </a:lnTo>
                  <a:lnTo>
                    <a:pt x="726" y="150"/>
                  </a:lnTo>
                  <a:lnTo>
                    <a:pt x="720" y="150"/>
                  </a:lnTo>
                  <a:lnTo>
                    <a:pt x="690" y="120"/>
                  </a:lnTo>
                  <a:lnTo>
                    <a:pt x="690" y="114"/>
                  </a:lnTo>
                  <a:lnTo>
                    <a:pt x="678" y="48"/>
                  </a:lnTo>
                  <a:lnTo>
                    <a:pt x="660" y="48"/>
                  </a:lnTo>
                  <a:lnTo>
                    <a:pt x="660" y="18"/>
                  </a:lnTo>
                  <a:lnTo>
                    <a:pt x="642" y="0"/>
                  </a:lnTo>
                  <a:lnTo>
                    <a:pt x="624" y="0"/>
                  </a:lnTo>
                  <a:lnTo>
                    <a:pt x="618" y="6"/>
                  </a:lnTo>
                  <a:lnTo>
                    <a:pt x="618" y="30"/>
                  </a:lnTo>
                  <a:lnTo>
                    <a:pt x="612" y="36"/>
                  </a:lnTo>
                  <a:lnTo>
                    <a:pt x="606" y="36"/>
                  </a:lnTo>
                  <a:lnTo>
                    <a:pt x="594" y="48"/>
                  </a:lnTo>
                  <a:lnTo>
                    <a:pt x="594" y="54"/>
                  </a:lnTo>
                  <a:lnTo>
                    <a:pt x="600" y="60"/>
                  </a:lnTo>
                  <a:lnTo>
                    <a:pt x="606" y="60"/>
                  </a:lnTo>
                  <a:lnTo>
                    <a:pt x="600" y="84"/>
                  </a:lnTo>
                  <a:lnTo>
                    <a:pt x="588" y="72"/>
                  </a:lnTo>
                  <a:lnTo>
                    <a:pt x="570" y="72"/>
                  </a:lnTo>
                  <a:lnTo>
                    <a:pt x="558" y="78"/>
                  </a:lnTo>
                  <a:lnTo>
                    <a:pt x="546" y="90"/>
                  </a:lnTo>
                  <a:lnTo>
                    <a:pt x="546" y="120"/>
                  </a:lnTo>
                  <a:lnTo>
                    <a:pt x="540" y="120"/>
                  </a:lnTo>
                  <a:lnTo>
                    <a:pt x="534" y="114"/>
                  </a:lnTo>
                  <a:lnTo>
                    <a:pt x="528" y="102"/>
                  </a:lnTo>
                  <a:lnTo>
                    <a:pt x="522" y="96"/>
                  </a:lnTo>
                  <a:lnTo>
                    <a:pt x="510" y="96"/>
                  </a:lnTo>
                  <a:lnTo>
                    <a:pt x="504" y="102"/>
                  </a:lnTo>
                  <a:lnTo>
                    <a:pt x="492" y="108"/>
                  </a:lnTo>
                  <a:lnTo>
                    <a:pt x="474" y="126"/>
                  </a:lnTo>
                  <a:lnTo>
                    <a:pt x="468" y="126"/>
                  </a:lnTo>
                  <a:lnTo>
                    <a:pt x="456" y="114"/>
                  </a:lnTo>
                  <a:lnTo>
                    <a:pt x="444" y="108"/>
                  </a:lnTo>
                  <a:lnTo>
                    <a:pt x="438" y="102"/>
                  </a:lnTo>
                  <a:lnTo>
                    <a:pt x="426" y="102"/>
                  </a:lnTo>
                  <a:lnTo>
                    <a:pt x="414" y="108"/>
                  </a:lnTo>
                  <a:lnTo>
                    <a:pt x="396" y="84"/>
                  </a:lnTo>
                  <a:lnTo>
                    <a:pt x="384" y="96"/>
                  </a:lnTo>
                  <a:lnTo>
                    <a:pt x="342" y="96"/>
                  </a:lnTo>
                  <a:lnTo>
                    <a:pt x="330" y="90"/>
                  </a:lnTo>
                  <a:lnTo>
                    <a:pt x="324" y="84"/>
                  </a:lnTo>
                  <a:lnTo>
                    <a:pt x="312" y="78"/>
                  </a:lnTo>
                  <a:lnTo>
                    <a:pt x="300" y="78"/>
                  </a:lnTo>
                  <a:lnTo>
                    <a:pt x="300" y="102"/>
                  </a:lnTo>
                  <a:lnTo>
                    <a:pt x="264" y="102"/>
                  </a:lnTo>
                  <a:lnTo>
                    <a:pt x="252" y="108"/>
                  </a:lnTo>
                  <a:lnTo>
                    <a:pt x="246" y="120"/>
                  </a:lnTo>
                  <a:lnTo>
                    <a:pt x="246" y="180"/>
                  </a:lnTo>
                  <a:lnTo>
                    <a:pt x="234" y="180"/>
                  </a:lnTo>
                  <a:lnTo>
                    <a:pt x="222" y="186"/>
                  </a:lnTo>
                  <a:lnTo>
                    <a:pt x="216" y="198"/>
                  </a:lnTo>
                  <a:lnTo>
                    <a:pt x="180" y="216"/>
                  </a:lnTo>
                  <a:lnTo>
                    <a:pt x="168" y="216"/>
                  </a:lnTo>
                  <a:lnTo>
                    <a:pt x="168" y="228"/>
                  </a:lnTo>
                  <a:lnTo>
                    <a:pt x="156" y="252"/>
                  </a:lnTo>
                  <a:lnTo>
                    <a:pt x="150" y="258"/>
                  </a:lnTo>
                  <a:lnTo>
                    <a:pt x="138" y="264"/>
                  </a:lnTo>
                  <a:lnTo>
                    <a:pt x="114" y="264"/>
                  </a:lnTo>
                  <a:lnTo>
                    <a:pt x="90" y="240"/>
                  </a:lnTo>
                  <a:lnTo>
                    <a:pt x="84" y="240"/>
                  </a:lnTo>
                  <a:lnTo>
                    <a:pt x="78" y="246"/>
                  </a:lnTo>
                  <a:lnTo>
                    <a:pt x="66" y="246"/>
                  </a:lnTo>
                  <a:lnTo>
                    <a:pt x="60" y="240"/>
                  </a:lnTo>
                  <a:lnTo>
                    <a:pt x="48" y="240"/>
                  </a:lnTo>
                  <a:lnTo>
                    <a:pt x="42" y="234"/>
                  </a:lnTo>
                  <a:lnTo>
                    <a:pt x="36" y="240"/>
                  </a:lnTo>
                  <a:lnTo>
                    <a:pt x="30" y="252"/>
                  </a:lnTo>
                  <a:lnTo>
                    <a:pt x="30" y="258"/>
                  </a:lnTo>
                  <a:lnTo>
                    <a:pt x="36" y="270"/>
                  </a:lnTo>
                  <a:lnTo>
                    <a:pt x="36" y="294"/>
                  </a:lnTo>
                  <a:lnTo>
                    <a:pt x="42" y="300"/>
                  </a:lnTo>
                  <a:lnTo>
                    <a:pt x="42" y="306"/>
                  </a:lnTo>
                  <a:lnTo>
                    <a:pt x="18" y="312"/>
                  </a:lnTo>
                  <a:lnTo>
                    <a:pt x="30" y="330"/>
                  </a:lnTo>
                  <a:lnTo>
                    <a:pt x="24" y="330"/>
                  </a:lnTo>
                  <a:lnTo>
                    <a:pt x="18" y="336"/>
                  </a:lnTo>
                  <a:lnTo>
                    <a:pt x="6" y="342"/>
                  </a:lnTo>
                  <a:lnTo>
                    <a:pt x="0" y="348"/>
                  </a:lnTo>
                  <a:lnTo>
                    <a:pt x="0" y="354"/>
                  </a:lnTo>
                  <a:lnTo>
                    <a:pt x="12" y="366"/>
                  </a:lnTo>
                  <a:lnTo>
                    <a:pt x="12" y="396"/>
                  </a:lnTo>
                  <a:lnTo>
                    <a:pt x="36" y="396"/>
                  </a:lnTo>
                  <a:lnTo>
                    <a:pt x="42" y="402"/>
                  </a:lnTo>
                  <a:lnTo>
                    <a:pt x="42" y="408"/>
                  </a:lnTo>
                  <a:lnTo>
                    <a:pt x="24" y="426"/>
                  </a:lnTo>
                  <a:lnTo>
                    <a:pt x="18" y="438"/>
                  </a:lnTo>
                  <a:lnTo>
                    <a:pt x="30" y="462"/>
                  </a:lnTo>
                  <a:lnTo>
                    <a:pt x="42" y="480"/>
                  </a:lnTo>
                  <a:lnTo>
                    <a:pt x="54" y="504"/>
                  </a:lnTo>
                  <a:lnTo>
                    <a:pt x="60" y="510"/>
                  </a:lnTo>
                  <a:lnTo>
                    <a:pt x="60" y="564"/>
                  </a:lnTo>
                  <a:lnTo>
                    <a:pt x="66" y="570"/>
                  </a:lnTo>
                  <a:lnTo>
                    <a:pt x="72" y="570"/>
                  </a:lnTo>
                  <a:lnTo>
                    <a:pt x="84" y="576"/>
                  </a:lnTo>
                  <a:lnTo>
                    <a:pt x="120" y="576"/>
                  </a:lnTo>
                  <a:lnTo>
                    <a:pt x="126" y="582"/>
                  </a:lnTo>
                  <a:lnTo>
                    <a:pt x="138" y="606"/>
                  </a:lnTo>
                  <a:lnTo>
                    <a:pt x="114" y="654"/>
                  </a:lnTo>
                  <a:lnTo>
                    <a:pt x="108" y="660"/>
                  </a:lnTo>
                  <a:lnTo>
                    <a:pt x="102" y="672"/>
                  </a:lnTo>
                  <a:lnTo>
                    <a:pt x="84" y="690"/>
                  </a:lnTo>
                  <a:lnTo>
                    <a:pt x="84" y="702"/>
                  </a:lnTo>
                  <a:lnTo>
                    <a:pt x="120" y="702"/>
                  </a:lnTo>
                  <a:lnTo>
                    <a:pt x="132" y="708"/>
                  </a:lnTo>
                  <a:lnTo>
                    <a:pt x="150" y="720"/>
                  </a:lnTo>
                  <a:lnTo>
                    <a:pt x="168" y="726"/>
                  </a:lnTo>
                  <a:lnTo>
                    <a:pt x="192" y="738"/>
                  </a:lnTo>
                  <a:lnTo>
                    <a:pt x="210" y="738"/>
                  </a:lnTo>
                  <a:lnTo>
                    <a:pt x="228" y="732"/>
                  </a:lnTo>
                  <a:lnTo>
                    <a:pt x="234" y="732"/>
                  </a:lnTo>
                  <a:lnTo>
                    <a:pt x="240" y="726"/>
                  </a:lnTo>
                  <a:lnTo>
                    <a:pt x="294" y="726"/>
                  </a:lnTo>
                  <a:lnTo>
                    <a:pt x="294" y="732"/>
                  </a:lnTo>
                  <a:lnTo>
                    <a:pt x="318" y="732"/>
                  </a:lnTo>
                  <a:lnTo>
                    <a:pt x="324" y="726"/>
                  </a:lnTo>
                  <a:lnTo>
                    <a:pt x="348" y="726"/>
                  </a:lnTo>
                  <a:lnTo>
                    <a:pt x="366" y="720"/>
                  </a:lnTo>
                  <a:lnTo>
                    <a:pt x="396" y="720"/>
                  </a:lnTo>
                  <a:lnTo>
                    <a:pt x="444" y="696"/>
                  </a:lnTo>
                  <a:lnTo>
                    <a:pt x="450" y="696"/>
                  </a:lnTo>
                  <a:lnTo>
                    <a:pt x="456" y="690"/>
                  </a:lnTo>
                  <a:lnTo>
                    <a:pt x="456" y="660"/>
                  </a:lnTo>
                  <a:lnTo>
                    <a:pt x="450" y="654"/>
                  </a:lnTo>
                  <a:lnTo>
                    <a:pt x="450" y="636"/>
                  </a:lnTo>
                  <a:lnTo>
                    <a:pt x="444" y="624"/>
                  </a:lnTo>
                  <a:lnTo>
                    <a:pt x="444" y="606"/>
                  </a:lnTo>
                  <a:lnTo>
                    <a:pt x="450" y="594"/>
                  </a:lnTo>
                  <a:lnTo>
                    <a:pt x="462" y="588"/>
                  </a:lnTo>
                  <a:lnTo>
                    <a:pt x="468" y="576"/>
                  </a:lnTo>
                  <a:lnTo>
                    <a:pt x="486" y="576"/>
                  </a:lnTo>
                  <a:lnTo>
                    <a:pt x="486" y="588"/>
                  </a:lnTo>
                  <a:lnTo>
                    <a:pt x="528" y="588"/>
                  </a:lnTo>
                  <a:lnTo>
                    <a:pt x="534" y="582"/>
                  </a:lnTo>
                  <a:lnTo>
                    <a:pt x="534" y="576"/>
                  </a:lnTo>
                  <a:lnTo>
                    <a:pt x="528" y="570"/>
                  </a:lnTo>
                  <a:lnTo>
                    <a:pt x="522" y="570"/>
                  </a:lnTo>
                  <a:lnTo>
                    <a:pt x="522" y="564"/>
                  </a:lnTo>
                  <a:lnTo>
                    <a:pt x="528" y="558"/>
                  </a:lnTo>
                  <a:lnTo>
                    <a:pt x="534" y="558"/>
                  </a:lnTo>
                  <a:lnTo>
                    <a:pt x="546" y="552"/>
                  </a:lnTo>
                  <a:lnTo>
                    <a:pt x="552" y="546"/>
                  </a:lnTo>
                  <a:lnTo>
                    <a:pt x="564" y="540"/>
                  </a:lnTo>
                  <a:lnTo>
                    <a:pt x="594" y="540"/>
                  </a:lnTo>
                  <a:lnTo>
                    <a:pt x="594" y="552"/>
                  </a:lnTo>
                  <a:lnTo>
                    <a:pt x="600" y="558"/>
                  </a:lnTo>
                  <a:lnTo>
                    <a:pt x="612" y="558"/>
                  </a:lnTo>
                  <a:lnTo>
                    <a:pt x="624" y="552"/>
                  </a:lnTo>
                  <a:lnTo>
                    <a:pt x="630" y="540"/>
                  </a:lnTo>
                  <a:lnTo>
                    <a:pt x="636" y="534"/>
                  </a:lnTo>
                  <a:lnTo>
                    <a:pt x="636" y="528"/>
                  </a:lnTo>
                  <a:lnTo>
                    <a:pt x="630" y="522"/>
                  </a:lnTo>
                  <a:lnTo>
                    <a:pt x="630" y="510"/>
                  </a:lnTo>
                  <a:lnTo>
                    <a:pt x="624" y="498"/>
                  </a:lnTo>
                  <a:lnTo>
                    <a:pt x="624" y="480"/>
                  </a:lnTo>
                  <a:lnTo>
                    <a:pt x="630" y="474"/>
                  </a:lnTo>
                  <a:lnTo>
                    <a:pt x="636" y="474"/>
                  </a:lnTo>
                  <a:lnTo>
                    <a:pt x="636" y="438"/>
                  </a:lnTo>
                  <a:lnTo>
                    <a:pt x="642" y="432"/>
                  </a:lnTo>
                  <a:lnTo>
                    <a:pt x="660" y="432"/>
                  </a:lnTo>
                  <a:lnTo>
                    <a:pt x="690" y="414"/>
                  </a:lnTo>
                  <a:lnTo>
                    <a:pt x="684" y="414"/>
                  </a:lnTo>
                  <a:lnTo>
                    <a:pt x="672" y="408"/>
                  </a:lnTo>
                  <a:lnTo>
                    <a:pt x="672" y="402"/>
                  </a:lnTo>
                  <a:lnTo>
                    <a:pt x="666" y="396"/>
                  </a:lnTo>
                  <a:lnTo>
                    <a:pt x="666" y="390"/>
                  </a:lnTo>
                  <a:lnTo>
                    <a:pt x="654" y="384"/>
                  </a:lnTo>
                  <a:lnTo>
                    <a:pt x="642" y="372"/>
                  </a:lnTo>
                  <a:lnTo>
                    <a:pt x="642" y="360"/>
                  </a:lnTo>
                  <a:lnTo>
                    <a:pt x="660" y="360"/>
                  </a:lnTo>
                  <a:lnTo>
                    <a:pt x="666" y="366"/>
                  </a:lnTo>
                  <a:lnTo>
                    <a:pt x="684" y="372"/>
                  </a:lnTo>
                  <a:lnTo>
                    <a:pt x="690" y="372"/>
                  </a:lnTo>
                  <a:lnTo>
                    <a:pt x="696" y="366"/>
                  </a:lnTo>
                  <a:lnTo>
                    <a:pt x="714" y="366"/>
                  </a:lnTo>
                  <a:lnTo>
                    <a:pt x="714" y="336"/>
                  </a:lnTo>
                  <a:lnTo>
                    <a:pt x="708" y="330"/>
                  </a:lnTo>
                  <a:lnTo>
                    <a:pt x="708" y="318"/>
                  </a:lnTo>
                  <a:lnTo>
                    <a:pt x="714" y="306"/>
                  </a:lnTo>
                  <a:lnTo>
                    <a:pt x="738" y="282"/>
                  </a:lnTo>
                  <a:lnTo>
                    <a:pt x="738" y="276"/>
                  </a:lnTo>
                  <a:lnTo>
                    <a:pt x="732" y="264"/>
                  </a:lnTo>
                  <a:lnTo>
                    <a:pt x="726" y="258"/>
                  </a:lnTo>
                  <a:lnTo>
                    <a:pt x="726" y="228"/>
                  </a:lnTo>
                  <a:lnTo>
                    <a:pt x="696" y="198"/>
                  </a:lnTo>
                  <a:lnTo>
                    <a:pt x="696" y="192"/>
                  </a:lnTo>
                  <a:lnTo>
                    <a:pt x="702" y="186"/>
                  </a:lnTo>
                  <a:lnTo>
                    <a:pt x="708" y="174"/>
                  </a:lnTo>
                  <a:lnTo>
                    <a:pt x="714" y="168"/>
                  </a:lnTo>
                  <a:lnTo>
                    <a:pt x="738" y="156"/>
                  </a:lnTo>
                  <a:lnTo>
                    <a:pt x="744" y="150"/>
                  </a:lnTo>
                  <a:lnTo>
                    <a:pt x="768" y="138"/>
                  </a:lnTo>
                  <a:lnTo>
                    <a:pt x="774" y="138"/>
                  </a:lnTo>
                  <a:lnTo>
                    <a:pt x="780" y="132"/>
                  </a:lnTo>
                  <a:lnTo>
                    <a:pt x="822" y="132"/>
                  </a:lnTo>
                  <a:lnTo>
                    <a:pt x="828" y="126"/>
                  </a:lnTo>
                  <a:lnTo>
                    <a:pt x="852" y="126"/>
                  </a:lnTo>
                  <a:lnTo>
                    <a:pt x="864" y="132"/>
                  </a:lnTo>
                  <a:lnTo>
                    <a:pt x="876" y="132"/>
                  </a:lnTo>
                  <a:lnTo>
                    <a:pt x="882" y="126"/>
                  </a:lnTo>
                  <a:lnTo>
                    <a:pt x="894" y="126"/>
                  </a:lnTo>
                  <a:lnTo>
                    <a:pt x="900" y="120"/>
                  </a:lnTo>
                  <a:lnTo>
                    <a:pt x="894" y="114"/>
                  </a:lnTo>
                  <a:lnTo>
                    <a:pt x="894" y="10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schemeClr val="lt1"/>
                </a:solidFill>
              </a:endParaRPr>
            </a:p>
          </p:txBody>
        </p:sp>
      </p:grpSp>
      <p:sp>
        <p:nvSpPr>
          <p:cNvPr id="182" name="THE FIRST">
            <a:extLst>
              <a:ext uri="{FF2B5EF4-FFF2-40B4-BE49-F238E27FC236}">
                <a16:creationId xmlns:a16="http://schemas.microsoft.com/office/drawing/2014/main" id="{8E7C9CE7-48BC-4719-AA97-2322C7471CD0}"/>
              </a:ext>
            </a:extLst>
          </p:cNvPr>
          <p:cNvSpPr txBox="1"/>
          <p:nvPr/>
        </p:nvSpPr>
        <p:spPr>
          <a:xfrm>
            <a:off x="3135010" y="290723"/>
            <a:ext cx="2901437" cy="207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9051" tIns="19051" rIns="19051" bIns="19051" anchor="ctr">
            <a:spAutoFit/>
          </a:bodyPr>
          <a:lstStyle>
            <a:lvl1pPr defTabSz="2438337">
              <a:defRPr sz="1100" spc="300">
                <a:solidFill>
                  <a:srgbClr val="F2B347"/>
                </a:solidFill>
                <a:latin typeface="Brandon Grotesque Bold"/>
                <a:ea typeface="Brandon Grotesque Bold"/>
                <a:cs typeface="Brandon Grotesque Bold"/>
                <a:sym typeface="Brandon Grotesque Bold"/>
              </a:defRPr>
            </a:lvl1pPr>
          </a:lstStyle>
          <a:p>
            <a:r>
              <a:rPr lang="en-US" dirty="0" err="1">
                <a:solidFill>
                  <a:schemeClr val="tx1"/>
                </a:solidFill>
                <a:latin typeface="Adobe Caslon Pro" panose="0205050205050A020403" pitchFamily="18" charset="0"/>
              </a:rPr>
              <a:t>Bols</a:t>
            </a:r>
            <a:r>
              <a:rPr lang="en-US" dirty="0">
                <a:solidFill>
                  <a:schemeClr val="tx1"/>
                </a:solidFill>
                <a:latin typeface="Adobe Caslon Pro" panose="0205050205050A020403" pitchFamily="18" charset="0"/>
              </a:rPr>
              <a:t> cocktails global footprint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0351F5-B793-BBDE-DD34-55DD4C60B9B1}"/>
              </a:ext>
            </a:extLst>
          </p:cNvPr>
          <p:cNvSpPr/>
          <p:nvPr/>
        </p:nvSpPr>
        <p:spPr>
          <a:xfrm>
            <a:off x="4097" y="10931"/>
            <a:ext cx="9144000" cy="5143500"/>
          </a:xfrm>
          <a:prstGeom prst="rect">
            <a:avLst/>
          </a:prstGeom>
          <a:solidFill>
            <a:schemeClr val="bg1">
              <a:alpha val="54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3" name="INSIGHT…">
            <a:extLst>
              <a:ext uri="{FF2B5EF4-FFF2-40B4-BE49-F238E27FC236}">
                <a16:creationId xmlns:a16="http://schemas.microsoft.com/office/drawing/2014/main" id="{85B9FDB1-A15E-4F37-A3FA-9B859B0050C7}"/>
              </a:ext>
            </a:extLst>
          </p:cNvPr>
          <p:cNvSpPr txBox="1"/>
          <p:nvPr/>
        </p:nvSpPr>
        <p:spPr>
          <a:xfrm>
            <a:off x="895891" y="1914331"/>
            <a:ext cx="7203001" cy="1300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8" tIns="26788" rIns="26788" bIns="26788" anchor="ctr">
            <a:sp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r>
              <a:rPr lang="en-US" sz="4400" dirty="0">
                <a:solidFill>
                  <a:schemeClr val="tx1"/>
                </a:solidFill>
                <a:latin typeface="Adobe Caslon Pro Bold" panose="0205070206050A020403" pitchFamily="18" charset="0"/>
              </a:rPr>
              <a:t>PRESENTE in PIU’ DI 100 PAESI</a:t>
            </a:r>
            <a:endParaRPr sz="4400" dirty="0">
              <a:solidFill>
                <a:schemeClr val="tx1"/>
              </a:solidFill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11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23CAF-5CC2-4AAE-9E95-493A1DF77791}"/>
              </a:ext>
            </a:extLst>
          </p:cNvPr>
          <p:cNvSpPr txBox="1">
            <a:spLocks/>
          </p:cNvSpPr>
          <p:nvPr/>
        </p:nvSpPr>
        <p:spPr>
          <a:xfrm>
            <a:off x="239050" y="0"/>
            <a:ext cx="8785682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r>
              <a:rPr lang="en-US" sz="3600" b="1" cap="all" spc="400" dirty="0">
                <a:solidFill>
                  <a:schemeClr val="tx1"/>
                </a:solidFill>
                <a:latin typeface="Monda"/>
                <a:ea typeface="Brandon Grotesque Black"/>
                <a:cs typeface="Brandon Grotesque Black"/>
              </a:rPr>
              <a:t>LUCAS BOLS</a:t>
            </a:r>
            <a:endParaRPr lang="en-NL" sz="3600" b="1" cap="all" spc="400" dirty="0">
              <a:solidFill>
                <a:schemeClr val="tx1"/>
              </a:solidFill>
              <a:latin typeface="Monda"/>
              <a:ea typeface="Brandon Grotesque Black"/>
              <a:cs typeface="Brandon Grotesque Black"/>
            </a:endParaRPr>
          </a:p>
        </p:txBody>
      </p:sp>
      <p:pic>
        <p:nvPicPr>
          <p:cNvPr id="44" name="Picture 6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0C031CA-4B22-3C97-9614-CB1AC3D915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" t="5387" r="9488" b="6273"/>
          <a:stretch/>
        </p:blipFill>
        <p:spPr>
          <a:xfrm>
            <a:off x="6284876" y="0"/>
            <a:ext cx="2859124" cy="4286590"/>
          </a:xfrm>
          <a:prstGeom prst="rect">
            <a:avLst/>
          </a:prstGeom>
        </p:spPr>
      </p:pic>
      <p:pic>
        <p:nvPicPr>
          <p:cNvPr id="45" name="Picture 2" descr="Bols Liquori Esteri - 70 ml : Amazon.it: Alimentari e cura della casa">
            <a:extLst>
              <a:ext uri="{FF2B5EF4-FFF2-40B4-BE49-F238E27FC236}">
                <a16:creationId xmlns:a16="http://schemas.microsoft.com/office/drawing/2014/main" id="{A4C95EE2-7E78-59E3-4E0F-40D73AFCCA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4" r="14744"/>
          <a:stretch/>
        </p:blipFill>
        <p:spPr bwMode="auto">
          <a:xfrm>
            <a:off x="32433" y="3270078"/>
            <a:ext cx="4651358" cy="189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7">
            <a:extLst>
              <a:ext uri="{FF2B5EF4-FFF2-40B4-BE49-F238E27FC236}">
                <a16:creationId xmlns:a16="http://schemas.microsoft.com/office/drawing/2014/main" id="{9777F92F-5942-B62B-4B03-903721472F4E}"/>
              </a:ext>
            </a:extLst>
          </p:cNvPr>
          <p:cNvSpPr txBox="1"/>
          <p:nvPr/>
        </p:nvSpPr>
        <p:spPr>
          <a:xfrm>
            <a:off x="239050" y="763809"/>
            <a:ext cx="7010929" cy="3493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algn="l" defTabSz="685800" hangingPunct="1">
              <a:lnSpc>
                <a:spcPct val="150000"/>
              </a:lnSpc>
            </a:pPr>
            <a:r>
              <a:rPr lang="en-US" sz="1800" kern="1200" dirty="0">
                <a:solidFill>
                  <a:schemeClr val="tx1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. </a:t>
            </a:r>
            <a:r>
              <a:rPr lang="en-US" sz="1800" b="1" kern="1200" dirty="0">
                <a:solidFill>
                  <a:schemeClr val="tx1"/>
                </a:solidFill>
                <a:latin typeface="Monda"/>
                <a:ea typeface="+mn-ea"/>
                <a:cs typeface="+mn-cs"/>
              </a:rPr>
              <a:t>UNA GAMMA COMPLETA DI LIQUORI PER COCKTAIL</a:t>
            </a:r>
          </a:p>
          <a:p>
            <a:pPr algn="l" defTabSz="685800" hangingPunct="1">
              <a:lnSpc>
                <a:spcPct val="150000"/>
              </a:lnSpc>
            </a:pPr>
            <a:r>
              <a:rPr lang="en-US" sz="1800" b="1" kern="1200" dirty="0">
                <a:solidFill>
                  <a:schemeClr val="tx1"/>
                </a:solidFill>
                <a:latin typeface="Monda"/>
                <a:ea typeface="+mn-ea"/>
                <a:cs typeface="+mn-cs"/>
              </a:rPr>
              <a:t>. IL N° 1 DELLA CATEGORIA A LIVELLO MONDIALE</a:t>
            </a:r>
          </a:p>
          <a:p>
            <a:pPr algn="l" defTabSz="685800" hangingPunct="1">
              <a:lnSpc>
                <a:spcPct val="150000"/>
              </a:lnSpc>
            </a:pPr>
            <a:r>
              <a:rPr lang="en-US" sz="1800" b="1" kern="1200" dirty="0">
                <a:solidFill>
                  <a:schemeClr val="tx1"/>
                </a:solidFill>
                <a:latin typeface="Monda"/>
                <a:ea typeface="+mn-ea"/>
                <a:cs typeface="+mn-cs"/>
              </a:rPr>
              <a:t>. IL N° 9  TOP TEN BRANDS WORLDWIDE (</a:t>
            </a:r>
            <a:r>
              <a:rPr lang="en-US" sz="1800" b="1" kern="1200" dirty="0" err="1">
                <a:solidFill>
                  <a:schemeClr val="tx1"/>
                </a:solidFill>
                <a:latin typeface="Monda"/>
                <a:ea typeface="+mn-ea"/>
                <a:cs typeface="+mn-cs"/>
              </a:rPr>
              <a:t>Shanken’s</a:t>
            </a:r>
            <a:r>
              <a:rPr lang="en-US" sz="1800" b="1" kern="1200" dirty="0">
                <a:solidFill>
                  <a:schemeClr val="tx1"/>
                </a:solidFill>
                <a:latin typeface="Monda"/>
                <a:ea typeface="+mn-ea"/>
                <a:cs typeface="+mn-cs"/>
              </a:rPr>
              <a:t> Impact)</a:t>
            </a:r>
          </a:p>
          <a:p>
            <a:pPr algn="l" defTabSz="685800" hangingPunct="1">
              <a:lnSpc>
                <a:spcPct val="150000"/>
              </a:lnSpc>
            </a:pPr>
            <a:r>
              <a:rPr lang="en-US" sz="1800" b="1" kern="1200" dirty="0">
                <a:solidFill>
                  <a:schemeClr val="tx1"/>
                </a:solidFill>
                <a:latin typeface="Monda"/>
                <a:ea typeface="+mn-ea"/>
                <a:cs typeface="+mn-cs"/>
              </a:rPr>
              <a:t>. POSIZIONAMENTO DI QUALITA’ E IMMAGINE PREMIUM</a:t>
            </a:r>
          </a:p>
          <a:p>
            <a:pPr algn="l" defTabSz="685800" hangingPunct="1">
              <a:lnSpc>
                <a:spcPct val="150000"/>
              </a:lnSpc>
            </a:pPr>
            <a:r>
              <a:rPr lang="en-US" sz="1800" b="1" kern="1200" dirty="0">
                <a:solidFill>
                  <a:schemeClr val="tx1"/>
                </a:solidFill>
                <a:latin typeface="Monda"/>
                <a:ea typeface="+mn-ea"/>
                <a:cs typeface="+mn-cs"/>
              </a:rPr>
              <a:t>. UNA LUNGA STORIA, DAL 1575</a:t>
            </a:r>
          </a:p>
          <a:p>
            <a:pPr algn="l" defTabSz="685800" hangingPunct="1">
              <a:lnSpc>
                <a:spcPct val="150000"/>
              </a:lnSpc>
            </a:pPr>
            <a:r>
              <a:rPr lang="en-US" sz="1800" b="1" kern="1200" dirty="0">
                <a:solidFill>
                  <a:schemeClr val="tx1"/>
                </a:solidFill>
                <a:latin typeface="Monda"/>
                <a:ea typeface="+mn-ea"/>
                <a:cs typeface="+mn-cs"/>
              </a:rPr>
              <a:t>. OGGI VENDUTO IN OLTRE 100 PAESI NEL MONDO</a:t>
            </a:r>
          </a:p>
        </p:txBody>
      </p:sp>
      <p:pic>
        <p:nvPicPr>
          <p:cNvPr id="47" name="Picture 2">
            <a:extLst>
              <a:ext uri="{FF2B5EF4-FFF2-40B4-BE49-F238E27FC236}">
                <a16:creationId xmlns:a16="http://schemas.microsoft.com/office/drawing/2014/main" id="{249ABB10-1BDC-9EDA-4D9A-44D4A02403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5558" y="3281646"/>
            <a:ext cx="1433228" cy="1872291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F649B044-8319-06DE-CA0E-45FAC6FEE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637" y="3249204"/>
            <a:ext cx="3143363" cy="189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6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23CAF-5CC2-4AAE-9E95-493A1DF77791}"/>
              </a:ext>
            </a:extLst>
          </p:cNvPr>
          <p:cNvSpPr txBox="1">
            <a:spLocks/>
          </p:cNvSpPr>
          <p:nvPr/>
        </p:nvSpPr>
        <p:spPr>
          <a:xfrm>
            <a:off x="28358" y="67064"/>
            <a:ext cx="8785682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marL="0" marR="0" lvl="0" indent="0" algn="l" defTabSz="3095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cap="all" spc="400">
                <a:solidFill>
                  <a:srgbClr val="FFB347"/>
                </a:solidFill>
              </a:defRPr>
            </a:pPr>
            <a:r>
              <a:rPr kumimoji="0" lang="en-US" sz="3600" b="1" i="0" u="none" strike="noStrike" kern="1200" cap="all" spc="4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Brandon Grotesque Black"/>
                <a:cs typeface="Brandon Grotesque Black"/>
                <a:sym typeface="Brandon Grotesque Black"/>
              </a:rPr>
              <a:t>PORTFOLIO…NON SOLO BOLS</a:t>
            </a:r>
            <a:endParaRPr kumimoji="0" lang="en-NL" sz="3600" b="1" i="0" u="none" strike="noStrike" kern="1200" cap="all" spc="4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ea typeface="Brandon Grotesque Black"/>
              <a:cs typeface="Brandon Grotesque Black"/>
              <a:sym typeface="Brandon Grotesque Black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D7EA02-615E-4C44-AB1B-39C26D40A2C8}"/>
              </a:ext>
            </a:extLst>
          </p:cNvPr>
          <p:cNvGrpSpPr/>
          <p:nvPr/>
        </p:nvGrpSpPr>
        <p:grpSpPr>
          <a:xfrm>
            <a:off x="171846" y="1796680"/>
            <a:ext cx="1805978" cy="1247411"/>
            <a:chOff x="-23527" y="452494"/>
            <a:chExt cx="3408881" cy="24092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163A083-2AC4-4230-8BCA-9F66C697D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527" y="452494"/>
              <a:ext cx="3408881" cy="240926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A383261-1C75-4D6B-82BB-DFEA3AA79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1835" y="1576954"/>
              <a:ext cx="890622" cy="114307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2595045-2F1D-4984-A432-5D61E2BD1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560" y="1630369"/>
              <a:ext cx="890622" cy="103623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7E04832-FD6C-43B9-830E-5B65AFEB8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0205" y="1630369"/>
              <a:ext cx="730816" cy="100579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E58350-2945-4140-BC13-C0D79DF5F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511" y="1602897"/>
              <a:ext cx="599217" cy="1023739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79F3D58-AB40-4453-8A1E-FA350F47651A}"/>
              </a:ext>
            </a:extLst>
          </p:cNvPr>
          <p:cNvSpPr txBox="1"/>
          <p:nvPr/>
        </p:nvSpPr>
        <p:spPr>
          <a:xfrm>
            <a:off x="84700" y="3419791"/>
            <a:ext cx="2041246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. N° 9 Top Ten Brand Worldwide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 (</a:t>
            </a:r>
            <a:r>
              <a:rPr kumimoji="0" lang="en-US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Shanken’s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 Impact)</a:t>
            </a:r>
          </a:p>
          <a:p>
            <a:pPr marL="228600" marR="0" lvl="0" indent="-22860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  <a:p>
            <a:pPr marL="0" marR="0" lvl="0" indent="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. 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Posizionamento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di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qualità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e premium</a:t>
            </a:r>
          </a:p>
          <a:p>
            <a:pPr marL="228600" marR="0" lvl="0" indent="-22860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 typeface="+mj-lt"/>
              <a:buAutoNum type="arabicPeriod"/>
              <a:tabLst/>
              <a:defRPr/>
            </a:pPr>
            <a:endParaRPr kumimoji="0" lang="en-US" sz="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ea typeface="+mn-ea"/>
              <a:cs typeface="+mn-cs"/>
              <a:sym typeface="Brandon Grotesque Black"/>
            </a:endParaRPr>
          </a:p>
          <a:p>
            <a:pPr marL="0" marR="0" lvl="0" indent="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. Una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lunga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storia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, dal 1575</a:t>
            </a:r>
          </a:p>
          <a:p>
            <a:pPr marL="228600" marR="0" lvl="0" indent="-22860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 typeface="+mj-lt"/>
              <a:buAutoNum type="arabicPeriod"/>
              <a:tabLst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ea typeface="+mn-ea"/>
              <a:cs typeface="+mn-cs"/>
              <a:sym typeface="Brandon Grotesque Black"/>
            </a:endParaRPr>
          </a:p>
          <a:p>
            <a:pPr marL="0" marR="0" lvl="0" indent="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. Oggi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venduto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in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oltre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100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Paesi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nel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Mondo</a:t>
            </a:r>
          </a:p>
        </p:txBody>
      </p:sp>
      <p:pic>
        <p:nvPicPr>
          <p:cNvPr id="14" name="Picture 13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928C2ACF-96E9-43A3-B33A-25D10454805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" b="15948"/>
          <a:stretch/>
        </p:blipFill>
        <p:spPr>
          <a:xfrm>
            <a:off x="2764959" y="1853460"/>
            <a:ext cx="1076982" cy="1312037"/>
          </a:xfrm>
          <a:prstGeom prst="rect">
            <a:avLst/>
          </a:prstGeom>
        </p:spPr>
      </p:pic>
      <p:pic>
        <p:nvPicPr>
          <p:cNvPr id="15" name="Picture 14" descr="A group of bottles&#10;&#10;Description automatically generated with low confidence">
            <a:extLst>
              <a:ext uri="{FF2B5EF4-FFF2-40B4-BE49-F238E27FC236}">
                <a16:creationId xmlns:a16="http://schemas.microsoft.com/office/drawing/2014/main" id="{0F630BC0-7CF1-416F-9968-3FE2A3CF5B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512" b="90616" l="2309" r="20860">
                        <a14:foregroundMark x1="5732" y1="49951" x2="6768" y2="59531"/>
                        <a14:foregroundMark x1="6768" y1="59531" x2="5892" y2="57087"/>
                        <a14:foregroundMark x1="4857" y1="44673" x2="5653" y2="49658"/>
                        <a14:foregroundMark x1="5175" y1="48485" x2="5175" y2="48485"/>
                        <a14:foregroundMark x1="4857" y1="47116" x2="5016" y2="48094"/>
                        <a14:foregroundMark x1="5016" y1="49267" x2="5016" y2="49267"/>
                        <a14:foregroundMark x1="10748" y1="90127" x2="10748" y2="90127"/>
                        <a14:foregroundMark x1="12898" y1="13685" x2="14013" y2="19159"/>
                        <a14:foregroundMark x1="12102" y1="12512" x2="14729" y2="14761"/>
                        <a14:foregroundMark x1="8678" y1="89443" x2="16640" y2="892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49" r="76801"/>
          <a:stretch/>
        </p:blipFill>
        <p:spPr>
          <a:xfrm>
            <a:off x="2243615" y="1807634"/>
            <a:ext cx="455160" cy="148853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377837-66CE-4DBE-B0DE-A6FFFADBE3E5}"/>
              </a:ext>
            </a:extLst>
          </p:cNvPr>
          <p:cNvSpPr txBox="1"/>
          <p:nvPr/>
        </p:nvSpPr>
        <p:spPr>
          <a:xfrm>
            <a:off x="2260160" y="3356600"/>
            <a:ext cx="1797228" cy="16260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Bols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Genever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dal 1829 secondo la ricetta originale di Lucas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Bols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. </a:t>
            </a:r>
          </a:p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Botaniche del gin con base alcolica costituita da spirito di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maltwine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, un misto di grano, segale e granoturco lasciati fermentare a lungo.</a:t>
            </a:r>
          </a:p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Estremamente versatile.</a:t>
            </a:r>
            <a:endParaRPr kumimoji="0" lang="en-NL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ea typeface="+mn-ea"/>
              <a:cs typeface="+mn-cs"/>
              <a:sym typeface="Brandon Grotesque Black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13CE69-C987-48A6-9763-1267E399DDC9}"/>
              </a:ext>
            </a:extLst>
          </p:cNvPr>
          <p:cNvSpPr txBox="1"/>
          <p:nvPr/>
        </p:nvSpPr>
        <p:spPr>
          <a:xfrm>
            <a:off x="4170847" y="3334774"/>
            <a:ext cx="1703146" cy="16260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Il liquore si distingue per la sua bottiglia alta e sottile, la sua ricetta unica e il suo gusto dolce ed erbaceo. E’ noto per essere un ingrediente chiave in molti cocktail famosi, come l’Harvey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Wallbanger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e il Golden Cadillac.</a:t>
            </a:r>
            <a:endParaRPr kumimoji="0" lang="en-NL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ea typeface="+mn-ea"/>
              <a:cs typeface="+mn-cs"/>
              <a:sym typeface="Brandon Grotesque Black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EB76A5-F459-4612-9FCF-66744500145E}"/>
              </a:ext>
            </a:extLst>
          </p:cNvPr>
          <p:cNvCxnSpPr>
            <a:cxnSpLocks/>
          </p:cNvCxnSpPr>
          <p:nvPr/>
        </p:nvCxnSpPr>
        <p:spPr>
          <a:xfrm>
            <a:off x="2117723" y="638175"/>
            <a:ext cx="0" cy="455934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5BA29B-D1EE-40A8-A1EA-256B84972426}"/>
              </a:ext>
            </a:extLst>
          </p:cNvPr>
          <p:cNvCxnSpPr>
            <a:cxnSpLocks/>
          </p:cNvCxnSpPr>
          <p:nvPr/>
        </p:nvCxnSpPr>
        <p:spPr>
          <a:xfrm>
            <a:off x="4116873" y="638175"/>
            <a:ext cx="0" cy="470535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15BB5EB-E218-4D64-997E-C17987B07708}"/>
              </a:ext>
            </a:extLst>
          </p:cNvPr>
          <p:cNvCxnSpPr>
            <a:cxnSpLocks/>
          </p:cNvCxnSpPr>
          <p:nvPr/>
        </p:nvCxnSpPr>
        <p:spPr>
          <a:xfrm>
            <a:off x="6113410" y="638175"/>
            <a:ext cx="6757" cy="478155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B419950-A9FD-4A01-AAA1-091D82CF55D5}"/>
              </a:ext>
            </a:extLst>
          </p:cNvPr>
          <p:cNvSpPr txBox="1"/>
          <p:nvPr/>
        </p:nvSpPr>
        <p:spPr>
          <a:xfrm>
            <a:off x="-26027" y="760726"/>
            <a:ext cx="2105988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Dal 1575, la gamma di Liquori per Cocktail N°1 a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livello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 Mondiale</a:t>
            </a:r>
            <a:endParaRPr kumimoji="0" lang="en-NL" sz="1600" b="1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436045B-A4C0-4F05-B8E9-BBDA79B970CD}"/>
              </a:ext>
            </a:extLst>
          </p:cNvPr>
          <p:cNvSpPr txBox="1"/>
          <p:nvPr/>
        </p:nvSpPr>
        <p:spPr>
          <a:xfrm>
            <a:off x="2155842" y="776404"/>
            <a:ext cx="204553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600" b="1">
                <a:latin typeface="Monda"/>
              </a:defRPr>
            </a:lvl1pPr>
          </a:lstStyle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Gin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Genever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, </a:t>
            </a:r>
          </a:p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distillato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olandese</a:t>
            </a:r>
            <a:endParaRPr kumimoji="0" lang="en-NL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EDA210-9205-40D4-8FD1-4C37E03DBBBA}"/>
              </a:ext>
            </a:extLst>
          </p:cNvPr>
          <p:cNvSpPr txBox="1"/>
          <p:nvPr/>
        </p:nvSpPr>
        <p:spPr>
          <a:xfrm>
            <a:off x="3994703" y="709837"/>
            <a:ext cx="2100948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Galliano, liquore italiano dal gusto distintivo che combina oltre 30 erbe e spezie</a:t>
            </a:r>
            <a:endParaRPr kumimoji="0" lang="en-NL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17CF07A3-559C-AAC4-70DF-5845216B35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98976" y="1579310"/>
            <a:ext cx="2371248" cy="1644476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D2C11638-C46A-0F82-8454-F12477DDAA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69677" y="1934308"/>
            <a:ext cx="1252223" cy="1263471"/>
          </a:xfrm>
          <a:prstGeom prst="rect">
            <a:avLst/>
          </a:prstGeom>
        </p:spPr>
      </p:pic>
      <p:sp>
        <p:nvSpPr>
          <p:cNvPr id="25" name="TextBox 35">
            <a:extLst>
              <a:ext uri="{FF2B5EF4-FFF2-40B4-BE49-F238E27FC236}">
                <a16:creationId xmlns:a16="http://schemas.microsoft.com/office/drawing/2014/main" id="{D4E29D9C-50C9-2AA4-1571-D18016065C64}"/>
              </a:ext>
            </a:extLst>
          </p:cNvPr>
          <p:cNvSpPr txBox="1"/>
          <p:nvPr/>
        </p:nvSpPr>
        <p:spPr>
          <a:xfrm>
            <a:off x="7328592" y="725108"/>
            <a:ext cx="2100948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Tequila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Partida</a:t>
            </a:r>
            <a:endParaRPr kumimoji="0" lang="en-NL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</p:txBody>
      </p:sp>
      <p:sp>
        <p:nvSpPr>
          <p:cNvPr id="26" name="TextBox 35">
            <a:extLst>
              <a:ext uri="{FF2B5EF4-FFF2-40B4-BE49-F238E27FC236}">
                <a16:creationId xmlns:a16="http://schemas.microsoft.com/office/drawing/2014/main" id="{169B3A7C-EA12-7847-722F-5FA8325FCF1B}"/>
              </a:ext>
            </a:extLst>
          </p:cNvPr>
          <p:cNvSpPr txBox="1"/>
          <p:nvPr/>
        </p:nvSpPr>
        <p:spPr>
          <a:xfrm>
            <a:off x="5753125" y="709837"/>
            <a:ext cx="2100948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Flu</a:t>
            </a:r>
            <a:r>
              <a:rPr kumimoji="0" lang="it-IT" sz="1600" b="1" i="0" u="none" strike="noStrike" kern="0" cap="none" spc="-3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-Book"/>
                <a:cs typeface="Avenir-Book"/>
                <a:sym typeface="Brandon Grotesque Black"/>
              </a:rPr>
              <a:t>è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re</a:t>
            </a: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Distillato </a:t>
            </a:r>
          </a:p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analcolico</a:t>
            </a:r>
            <a:endParaRPr kumimoji="0" lang="en-NL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</p:txBody>
      </p:sp>
      <p:cxnSp>
        <p:nvCxnSpPr>
          <p:cNvPr id="27" name="Straight Connector 23">
            <a:extLst>
              <a:ext uri="{FF2B5EF4-FFF2-40B4-BE49-F238E27FC236}">
                <a16:creationId xmlns:a16="http://schemas.microsoft.com/office/drawing/2014/main" id="{63922EE0-EE2E-927F-2638-7E4DE43EA79E}"/>
              </a:ext>
            </a:extLst>
          </p:cNvPr>
          <p:cNvCxnSpPr>
            <a:cxnSpLocks/>
          </p:cNvCxnSpPr>
          <p:nvPr/>
        </p:nvCxnSpPr>
        <p:spPr>
          <a:xfrm>
            <a:off x="7526439" y="666287"/>
            <a:ext cx="6757" cy="478155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35">
            <a:extLst>
              <a:ext uri="{FF2B5EF4-FFF2-40B4-BE49-F238E27FC236}">
                <a16:creationId xmlns:a16="http://schemas.microsoft.com/office/drawing/2014/main" id="{C76A833E-021A-35E7-B4CC-17D454459348}"/>
              </a:ext>
            </a:extLst>
          </p:cNvPr>
          <p:cNvSpPr txBox="1"/>
          <p:nvPr/>
        </p:nvSpPr>
        <p:spPr>
          <a:xfrm>
            <a:off x="7554363" y="1012204"/>
            <a:ext cx="163025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cs typeface="Brandon Grotesque Black"/>
                <a:sym typeface="Brandon Grotesque Black"/>
              </a:rPr>
              <a:t>La gamma più premiata al mondo</a:t>
            </a:r>
            <a:endParaRPr kumimoji="0" lang="en-NL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cs typeface="Brandon Grotesque Black"/>
              <a:sym typeface="Brandon Grotesque Black"/>
            </a:endParaRPr>
          </a:p>
        </p:txBody>
      </p:sp>
      <p:pic>
        <p:nvPicPr>
          <p:cNvPr id="30" name="Immagine 29">
            <a:extLst>
              <a:ext uri="{FF2B5EF4-FFF2-40B4-BE49-F238E27FC236}">
                <a16:creationId xmlns:a16="http://schemas.microsoft.com/office/drawing/2014/main" id="{EC73004A-BFE2-F4B0-0198-7C2CA6F993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52228" y="4131296"/>
            <a:ext cx="1321246" cy="474753"/>
          </a:xfrm>
          <a:prstGeom prst="rect">
            <a:avLst/>
          </a:prstGeom>
        </p:spPr>
      </p:pic>
      <p:pic>
        <p:nvPicPr>
          <p:cNvPr id="39" name="Immagine 38">
            <a:extLst>
              <a:ext uri="{FF2B5EF4-FFF2-40B4-BE49-F238E27FC236}">
                <a16:creationId xmlns:a16="http://schemas.microsoft.com/office/drawing/2014/main" id="{91C8864E-0031-F560-CB41-27D225B9EFB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45471" y="1840730"/>
            <a:ext cx="1448198" cy="1020740"/>
          </a:xfrm>
          <a:prstGeom prst="rect">
            <a:avLst/>
          </a:prstGeom>
        </p:spPr>
      </p:pic>
      <p:sp>
        <p:nvSpPr>
          <p:cNvPr id="40" name="TextBox 21">
            <a:extLst>
              <a:ext uri="{FF2B5EF4-FFF2-40B4-BE49-F238E27FC236}">
                <a16:creationId xmlns:a16="http://schemas.microsoft.com/office/drawing/2014/main" id="{53902FE7-60AB-8484-3ED0-F8F0C40310B9}"/>
              </a:ext>
            </a:extLst>
          </p:cNvPr>
          <p:cNvSpPr txBox="1"/>
          <p:nvPr/>
        </p:nvSpPr>
        <p:spPr>
          <a:xfrm>
            <a:off x="7701547" y="3296170"/>
            <a:ext cx="1355038" cy="6104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Premium Tequila.</a:t>
            </a:r>
          </a:p>
          <a:p>
            <a:pPr marL="0" marR="0" lvl="0" indent="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100% Agave. Mesico.</a:t>
            </a:r>
          </a:p>
          <a:p>
            <a:pPr marL="0" marR="0" lvl="0" indent="0" algn="l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C1FF"/>
              </a:buClr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Multipremiata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.</a:t>
            </a:r>
            <a:endParaRPr kumimoji="0" lang="en-NL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da"/>
              <a:ea typeface="+mn-ea"/>
              <a:cs typeface="+mn-cs"/>
              <a:sym typeface="Brandon Grotesque Black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EC5FB22-34DC-D555-BCD7-37AFB67B91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7" r="29219"/>
          <a:stretch/>
        </p:blipFill>
        <p:spPr bwMode="auto">
          <a:xfrm>
            <a:off x="6505042" y="1551512"/>
            <a:ext cx="636521" cy="174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62F14C11-08CA-0A8A-2BEF-5D93386D455A}"/>
              </a:ext>
            </a:extLst>
          </p:cNvPr>
          <p:cNvSpPr txBox="1"/>
          <p:nvPr/>
        </p:nvSpPr>
        <p:spPr>
          <a:xfrm>
            <a:off x="6140021" y="3366859"/>
            <a:ext cx="1313295" cy="16158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Fluère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da"/>
                <a:ea typeface="+mn-ea"/>
                <a:cs typeface="+mn-cs"/>
                <a:sym typeface="Brandon Grotesque Black"/>
              </a:rPr>
              <a:t> utilizza la “distillazione a vapore acqueo” per estrarre delicatamente gli aromi e i sapori dalle botaniche, che provengono da quattro continenti.</a:t>
            </a:r>
          </a:p>
        </p:txBody>
      </p:sp>
    </p:spTree>
    <p:extLst>
      <p:ext uri="{BB962C8B-B14F-4D97-AF65-F5344CB8AC3E}">
        <p14:creationId xmlns:p14="http://schemas.microsoft.com/office/powerpoint/2010/main" val="270584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877847BB-BFE1-7EC1-9CD4-C857D7F9C853}"/>
              </a:ext>
            </a:extLst>
          </p:cNvPr>
          <p:cNvSpPr>
            <a:spLocks noChangeAspect="1"/>
          </p:cNvSpPr>
          <p:nvPr/>
        </p:nvSpPr>
        <p:spPr>
          <a:xfrm>
            <a:off x="4709546" y="1874763"/>
            <a:ext cx="1782000" cy="1782000"/>
          </a:xfrm>
          <a:prstGeom prst="ellipse">
            <a:avLst/>
          </a:prstGeom>
          <a:solidFill>
            <a:schemeClr val="bg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l" defTabSz="257166" hangingPunct="1">
              <a:defRPr/>
            </a:pPr>
            <a:endParaRPr lang="en-US" sz="825" b="1" kern="1200">
              <a:solidFill>
                <a:prstClr val="white"/>
              </a:solidFill>
              <a:latin typeface="Adobe Caslon Pro Bold" panose="0205050205050A020403" pitchFamily="18" charset="77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CA8D7E-21A7-F40C-BC96-FE9BBD6F55FF}"/>
              </a:ext>
            </a:extLst>
          </p:cNvPr>
          <p:cNvSpPr txBox="1"/>
          <p:nvPr/>
        </p:nvSpPr>
        <p:spPr>
          <a:xfrm>
            <a:off x="2237688" y="3710971"/>
            <a:ext cx="1961086" cy="5799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defTabSz="685783" hangingPunct="1">
              <a:lnSpc>
                <a:spcPts val="1350"/>
              </a:lnSpc>
            </a:pPr>
            <a:r>
              <a:rPr lang="it-IT" sz="900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</a:rPr>
              <a:t>I liquori sono il vero inizio dell'aromatizzazione dei cocktail e hanno rivoluzionato il consumo dei cocktail.</a:t>
            </a:r>
            <a:endParaRPr lang="en-US" sz="900" dirty="0">
              <a:solidFill>
                <a:srgbClr val="0C2340"/>
              </a:solidFill>
              <a:latin typeface="Adobe Caslon Pro" panose="0205050205050A020403" pitchFamily="18" charset="77"/>
              <a:ea typeface="+mn-ea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FBD2DED-4410-0193-DE10-F6C79C69A7ED}"/>
              </a:ext>
            </a:extLst>
          </p:cNvPr>
          <p:cNvSpPr>
            <a:spLocks noChangeAspect="1"/>
          </p:cNvSpPr>
          <p:nvPr/>
        </p:nvSpPr>
        <p:spPr>
          <a:xfrm>
            <a:off x="2340640" y="1874763"/>
            <a:ext cx="1782000" cy="1782000"/>
          </a:xfrm>
          <a:prstGeom prst="ellipse">
            <a:avLst/>
          </a:prstGeom>
          <a:solidFill>
            <a:schemeClr val="bg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l" defTabSz="257166" hangingPunct="1">
              <a:defRPr/>
            </a:pPr>
            <a:endParaRPr lang="en-US" sz="825" b="1" kern="1200">
              <a:solidFill>
                <a:prstClr val="white"/>
              </a:solidFill>
              <a:latin typeface="Adobe Caslon Pro Bold" panose="0205050205050A020403" pitchFamily="18" charset="77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25A0ED-878E-71D0-0DD6-31B58506E6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475"/>
          <a:stretch/>
        </p:blipFill>
        <p:spPr>
          <a:xfrm>
            <a:off x="2881525" y="554436"/>
            <a:ext cx="693509" cy="31023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28548B-75CF-8646-88FC-1CE4D90D74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803" r="30672"/>
          <a:stretch/>
        </p:blipFill>
        <p:spPr>
          <a:xfrm>
            <a:off x="5402351" y="1688899"/>
            <a:ext cx="412215" cy="184399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3A0E80E-118E-7ADA-B09A-E7F99B96BC82}"/>
              </a:ext>
            </a:extLst>
          </p:cNvPr>
          <p:cNvSpPr txBox="1"/>
          <p:nvPr/>
        </p:nvSpPr>
        <p:spPr>
          <a:xfrm>
            <a:off x="4799620" y="3710971"/>
            <a:ext cx="1774653" cy="9262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defTabSz="685783" hangingPunct="1">
              <a:lnSpc>
                <a:spcPts val="1350"/>
              </a:lnSpc>
            </a:pPr>
            <a:r>
              <a:rPr lang="it-IT" sz="900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</a:rPr>
              <a:t>Il nostro </a:t>
            </a:r>
            <a:r>
              <a:rPr lang="it-IT" sz="900" dirty="0" err="1">
                <a:solidFill>
                  <a:srgbClr val="0C2340"/>
                </a:solidFill>
                <a:latin typeface="Adobe Caslon Pro" panose="0205050205050A020403" pitchFamily="18" charset="77"/>
                <a:ea typeface="+mn-ea"/>
              </a:rPr>
              <a:t>Genever</a:t>
            </a:r>
            <a:r>
              <a:rPr lang="it-IT" sz="900" dirty="0">
                <a:solidFill>
                  <a:srgbClr val="0C2340"/>
                </a:solidFill>
                <a:latin typeface="Adobe Caslon Pro" panose="0205050205050A020403" pitchFamily="18" charset="77"/>
                <a:ea typeface="+mn-ea"/>
              </a:rPr>
              <a:t> è originale, indicato come Holland Gin nel primo ricettario Cocktail del 1862 di Jerry Thomas.</a:t>
            </a:r>
            <a:endParaRPr lang="en-US" sz="900" dirty="0">
              <a:solidFill>
                <a:srgbClr val="0C2340"/>
              </a:solidFill>
              <a:latin typeface="Adobe Caslon Pro" panose="0205050205050A020403" pitchFamily="18" charset="77"/>
              <a:ea typeface="+mn-ea"/>
            </a:endParaRPr>
          </a:p>
        </p:txBody>
      </p:sp>
      <p:sp>
        <p:nvSpPr>
          <p:cNvPr id="3" name="INSIGHT…">
            <a:extLst>
              <a:ext uri="{FF2B5EF4-FFF2-40B4-BE49-F238E27FC236}">
                <a16:creationId xmlns:a16="http://schemas.microsoft.com/office/drawing/2014/main" id="{7736896A-6321-E7B4-DD31-1720EB6DFB7D}"/>
              </a:ext>
            </a:extLst>
          </p:cNvPr>
          <p:cNvSpPr txBox="1"/>
          <p:nvPr/>
        </p:nvSpPr>
        <p:spPr>
          <a:xfrm>
            <a:off x="540000" y="378000"/>
            <a:ext cx="5557281" cy="798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 anchorCtr="0">
            <a:noAutofit/>
          </a:bodyPr>
          <a:lstStyle>
            <a:lvl1pPr defTabSz="825500">
              <a:lnSpc>
                <a:spcPts val="4800"/>
              </a:lnSpc>
              <a:defRPr sz="4600" cap="all" spc="400">
                <a:solidFill>
                  <a:srgbClr val="FFB347"/>
                </a:solidFill>
              </a:defRPr>
            </a:lvl1pPr>
          </a:lstStyle>
          <a:p>
            <a:pPr algn="l" defTabSz="825479">
              <a:lnSpc>
                <a:spcPct val="100000"/>
              </a:lnSpc>
              <a:defRPr/>
            </a:pPr>
            <a:r>
              <a:rPr lang="it-IT" sz="2400" cap="none" spc="0" dirty="0">
                <a:solidFill>
                  <a:srgbClr val="0C2340"/>
                </a:solidFill>
                <a:latin typeface="Adobe Caslon Pro Bold" panose="0205070206050A020403" pitchFamily="18" charset="0"/>
                <a:ea typeface="+mn-ea"/>
                <a:cs typeface="+mn-cs"/>
              </a:rPr>
              <a:t>Grazie al nostro portfolio abbiamo un forte approccio nel mondo del cocktail.</a:t>
            </a:r>
            <a:endParaRPr lang="en-US" sz="2400" cap="none" spc="0" dirty="0">
              <a:solidFill>
                <a:srgbClr val="0C2340"/>
              </a:solidFill>
              <a:latin typeface="Adobe Caslon Pro Bold" panose="0205070206050A020403" pitchFamily="18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DA047E-D1DA-D64B-1ED3-C6D3A9418E89}"/>
              </a:ext>
            </a:extLst>
          </p:cNvPr>
          <p:cNvSpPr/>
          <p:nvPr/>
        </p:nvSpPr>
        <p:spPr>
          <a:xfrm>
            <a:off x="2313822" y="3107051"/>
            <a:ext cx="1808818" cy="257423"/>
          </a:xfrm>
          <a:prstGeom prst="rect">
            <a:avLst/>
          </a:prstGeom>
          <a:solidFill>
            <a:schemeClr val="bg1"/>
          </a:solidFill>
        </p:spPr>
        <p:txBody>
          <a:bodyPr wrap="square" lIns="0" tIns="27000" rIns="0" bIns="0" anchor="ctr">
            <a:noAutofit/>
          </a:bodyPr>
          <a:lstStyle/>
          <a:p>
            <a:pPr defTabSz="257166" hangingPunct="1">
              <a:lnSpc>
                <a:spcPct val="80000"/>
              </a:lnSpc>
            </a:pPr>
            <a:r>
              <a:rPr lang="en-US" sz="825" b="1" kern="1200" cap="all" dirty="0" err="1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Liquori</a:t>
            </a:r>
            <a:r>
              <a:rPr lang="en-US" sz="825" b="1" kern="1200" cap="all" dirty="0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 </a:t>
            </a:r>
            <a:r>
              <a:rPr lang="en-US" sz="825" b="1" kern="1200" cap="all" dirty="0" err="1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aromatizzati</a:t>
            </a:r>
            <a:endParaRPr lang="en-US" sz="825" b="1" kern="1200" cap="all" dirty="0">
              <a:solidFill>
                <a:srgbClr val="0C2340"/>
              </a:solidFill>
              <a:latin typeface="Adobe Caslon Pro Bold" panose="0205050205050A020403" pitchFamily="18" charset="77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FB8AD8C-380A-4E9C-11A1-608F3DD85A24}"/>
              </a:ext>
            </a:extLst>
          </p:cNvPr>
          <p:cNvSpPr/>
          <p:nvPr/>
        </p:nvSpPr>
        <p:spPr>
          <a:xfrm>
            <a:off x="4682729" y="3107051"/>
            <a:ext cx="1808818" cy="257423"/>
          </a:xfrm>
          <a:prstGeom prst="rect">
            <a:avLst/>
          </a:prstGeom>
          <a:solidFill>
            <a:schemeClr val="bg1"/>
          </a:solidFill>
        </p:spPr>
        <p:txBody>
          <a:bodyPr wrap="square" lIns="0" tIns="27000" rIns="0" bIns="0" anchor="ctr">
            <a:noAutofit/>
          </a:bodyPr>
          <a:lstStyle/>
          <a:p>
            <a:pPr defTabSz="257166" hangingPunct="1">
              <a:lnSpc>
                <a:spcPct val="80000"/>
              </a:lnSpc>
              <a:defRPr/>
            </a:pPr>
            <a:r>
              <a:rPr lang="en-US" sz="825" b="1" kern="1200" cap="all">
                <a:solidFill>
                  <a:srgbClr val="0C2340"/>
                </a:solidFill>
                <a:latin typeface="Adobe Caslon Pro Bold" panose="0205050205050A020403" pitchFamily="18" charset="77"/>
                <a:ea typeface="+mn-ea"/>
                <a:cs typeface="+mn-cs"/>
              </a:rPr>
              <a:t>Genever</a:t>
            </a:r>
          </a:p>
        </p:txBody>
      </p:sp>
    </p:spTree>
    <p:extLst>
      <p:ext uri="{BB962C8B-B14F-4D97-AF65-F5344CB8AC3E}">
        <p14:creationId xmlns:p14="http://schemas.microsoft.com/office/powerpoint/2010/main" val="1991855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B7C8B11-4583-0E48-A353-C9F6603682D7}"/>
              </a:ext>
            </a:extLst>
          </p:cNvPr>
          <p:cNvSpPr txBox="1">
            <a:spLocks/>
          </p:cNvSpPr>
          <p:nvPr/>
        </p:nvSpPr>
        <p:spPr>
          <a:xfrm>
            <a:off x="1016110" y="170997"/>
            <a:ext cx="8110556" cy="121667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r>
              <a:rPr lang="it-IT" sz="2400" cap="all" spc="400" dirty="0">
                <a:solidFill>
                  <a:schemeClr val="tx1"/>
                </a:solidFill>
                <a:latin typeface="Adobe Caslon Pro Bold" panose="0205070206050A020403" pitchFamily="18" charset="0"/>
                <a:ea typeface="Brandon Grotesque Black"/>
                <a:cs typeface="Brandon Grotesque Black"/>
              </a:rPr>
              <a:t>Come marchio di liquori SIAMO I leader DI MERCATO E SIAMO STATI I PRIMI A FONDARE LA CATEGORIA</a:t>
            </a:r>
          </a:p>
          <a:p>
            <a:pPr defTabSz="309577" hangingPunct="0">
              <a:lnSpc>
                <a:spcPct val="100000"/>
              </a:lnSpc>
              <a:spcBef>
                <a:spcPts val="0"/>
              </a:spcBef>
              <a:defRPr sz="4600" cap="all" spc="400">
                <a:solidFill>
                  <a:srgbClr val="FFB347"/>
                </a:solidFill>
              </a:defRPr>
            </a:pPr>
            <a:endParaRPr lang="en-NL" sz="2400" cap="all" spc="400" dirty="0">
              <a:solidFill>
                <a:schemeClr val="tx1"/>
              </a:solidFill>
              <a:latin typeface="Adobe Caslon Pro Bold" panose="0205070206050A020403" pitchFamily="18" charset="0"/>
              <a:ea typeface="Brandon Grotesque Black"/>
              <a:cs typeface="Brandon Grotesque Black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B2C53EB-D76B-47AD-BB6D-3B58B9771855}"/>
              </a:ext>
            </a:extLst>
          </p:cNvPr>
          <p:cNvSpPr txBox="1"/>
          <p:nvPr/>
        </p:nvSpPr>
        <p:spPr>
          <a:xfrm>
            <a:off x="1033444" y="4271452"/>
            <a:ext cx="294135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685809" hangingPunct="1"/>
            <a:r>
              <a:rPr lang="en-US" sz="700" kern="1200" cap="all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Source:</a:t>
            </a:r>
          </a:p>
          <a:p>
            <a:pPr algn="l" defTabSz="685809" hangingPunct="1"/>
            <a:r>
              <a:rPr lang="en-US" kern="1200" cap="all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IWSR, 2021 Data </a:t>
            </a:r>
          </a:p>
          <a:p>
            <a:pPr marL="171450" lvl="1" indent="-171450" algn="l" defTabSz="685809" hangingPunct="1">
              <a:buFontTx/>
              <a:buChar char="-"/>
            </a:pPr>
            <a:r>
              <a:rPr lang="en-US" kern="1200" cap="all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market </a:t>
            </a:r>
            <a:r>
              <a:rPr lang="en-US" kern="1200" cap="all" dirty="0" err="1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vaLUE</a:t>
            </a:r>
            <a:r>
              <a:rPr lang="en-US" kern="1200" cap="all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 share</a:t>
            </a:r>
          </a:p>
          <a:p>
            <a:pPr marL="171450" lvl="1" indent="-171450" algn="l" defTabSz="685809" hangingPunct="1">
              <a:buFontTx/>
              <a:buChar char="-"/>
            </a:pPr>
            <a:r>
              <a:rPr lang="en-US" kern="1200" cap="all" dirty="0" err="1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liq</a:t>
            </a:r>
            <a:r>
              <a:rPr lang="en-US" kern="1200" cap="all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 range category</a:t>
            </a:r>
          </a:p>
          <a:p>
            <a:pPr marL="171450" lvl="1" indent="-171450" algn="l" defTabSz="685809" hangingPunct="1">
              <a:buFontTx/>
              <a:buChar char="-"/>
            </a:pPr>
            <a:r>
              <a:rPr lang="en-US" kern="1200" cap="all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Excluding US &amp; DF US/ Excluding Local brands</a:t>
            </a:r>
          </a:p>
          <a:p>
            <a:pPr algn="l" defTabSz="685809" hangingPunct="1"/>
            <a:endParaRPr lang="en-US" sz="700" i="1" kern="1200" cap="all" dirty="0">
              <a:solidFill>
                <a:schemeClr val="tx1"/>
              </a:solidFill>
              <a:latin typeface="Trade Gothic LT Condensed No. 1" pitchFamily="2" charset="0"/>
              <a:ea typeface="+mn-ea"/>
              <a:cs typeface="+mn-cs"/>
            </a:endParaRPr>
          </a:p>
        </p:txBody>
      </p:sp>
      <p:sp>
        <p:nvSpPr>
          <p:cNvPr id="34" name="Complete taste experience: sweet, sour, fresh, bitter…">
            <a:extLst>
              <a:ext uri="{FF2B5EF4-FFF2-40B4-BE49-F238E27FC236}">
                <a16:creationId xmlns:a16="http://schemas.microsoft.com/office/drawing/2014/main" id="{9AD960C0-5F88-49F1-95C0-1C3F96E87245}"/>
              </a:ext>
            </a:extLst>
          </p:cNvPr>
          <p:cNvSpPr txBox="1"/>
          <p:nvPr/>
        </p:nvSpPr>
        <p:spPr>
          <a:xfrm>
            <a:off x="1040204" y="1469416"/>
            <a:ext cx="7798011" cy="61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algn="l" defTabSz="168596">
              <a:buSzPct val="75000"/>
              <a:defRPr sz="67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838" dirty="0">
                <a:solidFill>
                  <a:schemeClr val="tx1"/>
                </a:solidFill>
                <a:latin typeface="Adobe Caslon Pro" panose="0205050205050A020403" pitchFamily="18" charset="0"/>
                <a:cs typeface="Helvetica"/>
                <a:sym typeface="Helvetica"/>
              </a:rPr>
              <a:t>Un'ulteriore opportunità di crescita è quella di focalizzare l'attenzione sui consumatori.</a:t>
            </a:r>
            <a:endParaRPr sz="1838" dirty="0">
              <a:solidFill>
                <a:schemeClr val="tx1"/>
              </a:solidFill>
              <a:latin typeface="Adobe Caslon Pro" panose="0205050205050A020403" pitchFamily="18" charset="0"/>
              <a:cs typeface="Helvetica"/>
              <a:sym typeface="Helvetica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0A94D44-DEA4-0302-73DA-98BB88816125}"/>
              </a:ext>
            </a:extLst>
          </p:cNvPr>
          <p:cNvGrpSpPr/>
          <p:nvPr/>
        </p:nvGrpSpPr>
        <p:grpSpPr>
          <a:xfrm>
            <a:off x="1989442" y="2368133"/>
            <a:ext cx="6138448" cy="1549910"/>
            <a:chOff x="1989442" y="2361871"/>
            <a:chExt cx="6138448" cy="154991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BED9F86-E1FD-A648-941E-5C40A10B9421}"/>
                </a:ext>
              </a:extLst>
            </p:cNvPr>
            <p:cNvSpPr/>
            <p:nvPr/>
          </p:nvSpPr>
          <p:spPr>
            <a:xfrm>
              <a:off x="1989442" y="2361871"/>
              <a:ext cx="6138448" cy="154991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9" hangingPunct="1"/>
              <a:endParaRPr lang="en-US" sz="1349" kern="120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2A2C9C0-27C1-93A2-9F77-609A6434C5F5}"/>
                </a:ext>
              </a:extLst>
            </p:cNvPr>
            <p:cNvGrpSpPr/>
            <p:nvPr/>
          </p:nvGrpSpPr>
          <p:grpSpPr>
            <a:xfrm>
              <a:off x="2123494" y="2451807"/>
              <a:ext cx="1874914" cy="1360205"/>
              <a:chOff x="1118514" y="2451807"/>
              <a:chExt cx="1874914" cy="136020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3A8CE4C-DB86-B642-A8CA-FFFB2AF8FF6E}"/>
                  </a:ext>
                </a:extLst>
              </p:cNvPr>
              <p:cNvSpPr/>
              <p:nvPr/>
            </p:nvSpPr>
            <p:spPr>
              <a:xfrm>
                <a:off x="1118514" y="2451807"/>
                <a:ext cx="1874914" cy="13602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9" hangingPunct="1"/>
                <a:endParaRPr lang="en-US" sz="1349" kern="1200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C32CDF0A-8487-EA4A-BA39-18581F1E1FC4}"/>
                  </a:ext>
                </a:extLst>
              </p:cNvPr>
              <p:cNvSpPr/>
              <p:nvPr/>
            </p:nvSpPr>
            <p:spPr>
              <a:xfrm>
                <a:off x="1118515" y="2490230"/>
                <a:ext cx="1874912" cy="277056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defTabSz="685809" hangingPunct="1"/>
                <a:r>
                  <a:rPr lang="en-US" sz="1349" kern="1200" cap="all" dirty="0" err="1">
                    <a:solidFill>
                      <a:schemeClr val="bg1"/>
                    </a:solidFill>
                    <a:latin typeface="Arial Narrow" panose="020B0606020202030204" pitchFamily="34" charset="0"/>
                    <a:ea typeface="+mn-ea"/>
                    <a:cs typeface="+mn-cs"/>
                  </a:rPr>
                  <a:t>Bols</a:t>
                </a:r>
                <a:endParaRPr lang="en-US" sz="1349" kern="1200" dirty="0">
                  <a:solidFill>
                    <a:schemeClr val="bg1"/>
                  </a:solidFill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17E668C2-FF23-274F-AE46-846154362E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51648" y="2811480"/>
                <a:ext cx="1408650" cy="0"/>
              </a:xfrm>
              <a:prstGeom prst="line">
                <a:avLst/>
              </a:prstGeom>
              <a:ln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C2D909A1-8B94-F54A-A6BA-8EEEDE9BD923}"/>
                  </a:ext>
                </a:extLst>
              </p:cNvPr>
              <p:cNvSpPr/>
              <p:nvPr/>
            </p:nvSpPr>
            <p:spPr>
              <a:xfrm>
                <a:off x="1378897" y="2926999"/>
                <a:ext cx="1304471" cy="760906"/>
              </a:xfrm>
              <a:prstGeom prst="rect">
                <a:avLst/>
              </a:prstGeom>
              <a:noFill/>
              <a:ln w="254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defTabSz="685809" hangingPunct="1"/>
                <a:r>
                  <a:rPr lang="en-US" sz="5400" b="1" kern="1200" dirty="0">
                    <a:solidFill>
                      <a:schemeClr val="bg1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11</a:t>
                </a:r>
                <a:endParaRPr lang="en-US" sz="4000" b="1" kern="1200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6C067F1-80ED-8342-BFD1-894EFC1DD4F1}"/>
                  </a:ext>
                </a:extLst>
              </p:cNvPr>
              <p:cNvSpPr/>
              <p:nvPr/>
            </p:nvSpPr>
            <p:spPr>
              <a:xfrm>
                <a:off x="2464929" y="3017810"/>
                <a:ext cx="218439" cy="186872"/>
              </a:xfrm>
              <a:prstGeom prst="rect">
                <a:avLst/>
              </a:prstGeom>
              <a:noFill/>
              <a:ln w="254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defTabSz="685809" hangingPunct="1"/>
                <a:r>
                  <a:rPr lang="en-US" sz="2250" b="1" kern="1200" dirty="0">
                    <a:solidFill>
                      <a:schemeClr val="bg1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%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0793F10-6BC7-CE95-C237-95759DCDDF4B}"/>
                </a:ext>
              </a:extLst>
            </p:cNvPr>
            <p:cNvGrpSpPr/>
            <p:nvPr/>
          </p:nvGrpSpPr>
          <p:grpSpPr>
            <a:xfrm>
              <a:off x="4137932" y="2451807"/>
              <a:ext cx="1874914" cy="1360205"/>
              <a:chOff x="3131460" y="2451807"/>
              <a:chExt cx="1874914" cy="1360205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722AFE1-78B9-5C4E-97B1-2CB36C5D2F47}"/>
                  </a:ext>
                </a:extLst>
              </p:cNvPr>
              <p:cNvSpPr/>
              <p:nvPr/>
            </p:nvSpPr>
            <p:spPr>
              <a:xfrm>
                <a:off x="3131460" y="2451807"/>
                <a:ext cx="1874914" cy="13602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9" hangingPunct="1"/>
                <a:endParaRPr lang="en-US" sz="1349" kern="1200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E4521FB-3550-0F4F-9651-CAD4A9FC4792}"/>
                  </a:ext>
                </a:extLst>
              </p:cNvPr>
              <p:cNvSpPr/>
              <p:nvPr/>
            </p:nvSpPr>
            <p:spPr>
              <a:xfrm>
                <a:off x="3131462" y="2490230"/>
                <a:ext cx="1874912" cy="277056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defTabSz="685809" hangingPunct="1"/>
                <a:r>
                  <a:rPr lang="en-US" sz="1349" kern="1200" cap="all" dirty="0">
                    <a:solidFill>
                      <a:prstClr val="white"/>
                    </a:solidFill>
                    <a:latin typeface="Arial Narrow" panose="020B0606020202030204" pitchFamily="34" charset="0"/>
                    <a:ea typeface="+mn-ea"/>
                    <a:cs typeface="+mn-cs"/>
                  </a:rPr>
                  <a:t>DE KUYPER</a:t>
                </a:r>
                <a:endParaRPr lang="en-US" sz="1349" kern="1200" dirty="0"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4DE7DED0-D238-AB41-81C2-6FB0E34242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82263" y="2811480"/>
                <a:ext cx="1408650" cy="0"/>
              </a:xfrm>
              <a:prstGeom prst="line">
                <a:avLst/>
              </a:prstGeom>
              <a:ln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43DA0BC8-D5AB-074D-883D-61094264AD68}"/>
                  </a:ext>
                </a:extLst>
              </p:cNvPr>
              <p:cNvSpPr/>
              <p:nvPr/>
            </p:nvSpPr>
            <p:spPr>
              <a:xfrm>
                <a:off x="3539746" y="2935381"/>
                <a:ext cx="1058339" cy="760906"/>
              </a:xfrm>
              <a:prstGeom prst="rect">
                <a:avLst/>
              </a:prstGeom>
              <a:noFill/>
              <a:ln w="254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defTabSz="685809" hangingPunct="1"/>
                <a:r>
                  <a:rPr lang="en-US" sz="6000" b="1" kern="1200" dirty="0">
                    <a:solidFill>
                      <a:srgbClr val="FFFFFF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8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EF9E723F-45F8-9E4B-BE1C-45A7EBF6C1D6}"/>
                  </a:ext>
                </a:extLst>
              </p:cNvPr>
              <p:cNvSpPr/>
              <p:nvPr/>
            </p:nvSpPr>
            <p:spPr>
              <a:xfrm>
                <a:off x="4300732" y="3017810"/>
                <a:ext cx="436877" cy="186872"/>
              </a:xfrm>
              <a:prstGeom prst="rect">
                <a:avLst/>
              </a:prstGeom>
              <a:noFill/>
              <a:ln w="254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defTabSz="685809" hangingPunct="1"/>
                <a:r>
                  <a:rPr lang="en-US" sz="2250" b="1" kern="1200" dirty="0">
                    <a:solidFill>
                      <a:srgbClr val="FFFFFF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%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988CEBF-AD32-B411-5CC1-296EA6E3401F}"/>
                </a:ext>
              </a:extLst>
            </p:cNvPr>
            <p:cNvGrpSpPr/>
            <p:nvPr/>
          </p:nvGrpSpPr>
          <p:grpSpPr>
            <a:xfrm>
              <a:off x="6152370" y="2451807"/>
              <a:ext cx="1881115" cy="1360205"/>
              <a:chOff x="7157350" y="2451807"/>
              <a:chExt cx="1881115" cy="1360205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A7B1FE0-E04C-E84F-9089-BF6EE3070B02}"/>
                  </a:ext>
                </a:extLst>
              </p:cNvPr>
              <p:cNvSpPr/>
              <p:nvPr/>
            </p:nvSpPr>
            <p:spPr>
              <a:xfrm>
                <a:off x="7157350" y="2451807"/>
                <a:ext cx="1874914" cy="13602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9" hangingPunct="1"/>
                <a:endParaRPr lang="en-US" sz="1349" kern="1200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B319A09-40CF-8B45-9E49-ECE97C1540F5}"/>
                  </a:ext>
                </a:extLst>
              </p:cNvPr>
              <p:cNvSpPr/>
              <p:nvPr/>
            </p:nvSpPr>
            <p:spPr>
              <a:xfrm>
                <a:off x="7163553" y="2487646"/>
                <a:ext cx="1874912" cy="277056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defTabSz="685809" hangingPunct="1"/>
                <a:r>
                  <a:rPr lang="en-US" sz="1349" kern="1200" cap="all" dirty="0">
                    <a:solidFill>
                      <a:prstClr val="white"/>
                    </a:solidFill>
                    <a:latin typeface="Arial Narrow" panose="020B0606020202030204" pitchFamily="34" charset="0"/>
                    <a:ea typeface="+mn-ea"/>
                    <a:cs typeface="+mn-cs"/>
                  </a:rPr>
                  <a:t>MARIE BRIZARD</a:t>
                </a:r>
                <a:endParaRPr lang="en-US" sz="1349" kern="1200" dirty="0"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C0EA9CB0-FB1C-B340-9AA4-2D1F4275CE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88363" y="2811482"/>
                <a:ext cx="1408650" cy="0"/>
              </a:xfrm>
              <a:prstGeom prst="line">
                <a:avLst/>
              </a:prstGeom>
              <a:ln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C4E8B0ED-5800-2C4C-8613-86A4F939568C}"/>
                  </a:ext>
                </a:extLst>
              </p:cNvPr>
              <p:cNvSpPr/>
              <p:nvPr/>
            </p:nvSpPr>
            <p:spPr>
              <a:xfrm>
                <a:off x="7531757" y="2926999"/>
                <a:ext cx="1058340" cy="760906"/>
              </a:xfrm>
              <a:prstGeom prst="rect">
                <a:avLst/>
              </a:prstGeom>
              <a:noFill/>
              <a:ln w="254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defTabSz="685809" hangingPunct="1"/>
                <a:r>
                  <a:rPr lang="en-US" sz="6000" b="1" kern="1200" dirty="0">
                    <a:solidFill>
                      <a:srgbClr val="FFFFFF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5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7B83809C-23D6-724C-8B56-36F3F810C666}"/>
                  </a:ext>
                </a:extLst>
              </p:cNvPr>
              <p:cNvSpPr/>
              <p:nvPr/>
            </p:nvSpPr>
            <p:spPr>
              <a:xfrm>
                <a:off x="8316338" y="3008748"/>
                <a:ext cx="436877" cy="186872"/>
              </a:xfrm>
              <a:prstGeom prst="rect">
                <a:avLst/>
              </a:prstGeom>
              <a:noFill/>
              <a:ln w="254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defTabSz="685809" hangingPunct="1"/>
                <a:r>
                  <a:rPr lang="en-US" sz="2250" b="1" kern="1200" dirty="0">
                    <a:solidFill>
                      <a:srgbClr val="FFFFFF"/>
                    </a:solidFill>
                    <a:latin typeface="Arial Narrow" panose="020B0604020202020204" pitchFamily="34" charset="0"/>
                    <a:cs typeface="Arial Narrow" panose="020B0604020202020204" pitchFamily="34" charset="0"/>
                  </a:rPr>
                  <a:t>%</a:t>
                </a:r>
              </a:p>
            </p:txBody>
          </p:sp>
        </p:grpSp>
      </p:grpSp>
      <p:sp>
        <p:nvSpPr>
          <p:cNvPr id="31" name="Line">
            <a:extLst>
              <a:ext uri="{FF2B5EF4-FFF2-40B4-BE49-F238E27FC236}">
                <a16:creationId xmlns:a16="http://schemas.microsoft.com/office/drawing/2014/main" id="{D92098A2-1542-4603-93F8-A4609B4E785C}"/>
              </a:ext>
            </a:extLst>
          </p:cNvPr>
          <p:cNvSpPr/>
          <p:nvPr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74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12385145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3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10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Brandon Grotesque Regular"/>
        <a:ea typeface="Brandon Grotesque Regular"/>
        <a:cs typeface="Brandon Grotesque Regular"/>
      </a:majorFont>
      <a:minorFont>
        <a:latin typeface="Brandon Grotesque Regular"/>
        <a:ea typeface="Brandon Grotesque Regular"/>
        <a:cs typeface="Brandon Grotesque Regular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30804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Brandon Grotesque Black"/>
            <a:ea typeface="Brandon Grotesque Black"/>
            <a:cs typeface="Brandon Grotesque Black"/>
            <a:sym typeface="Brandon Grotesque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30804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Brandon Grotesque Black"/>
            <a:ea typeface="Brandon Grotesque Black"/>
            <a:cs typeface="Brandon Grotesque Black"/>
            <a:sym typeface="Brandon Grotesque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3.xml><?xml version="1.0" encoding="utf-8"?>
<a:theme xmlns:a="http://schemas.openxmlformats.org/drawingml/2006/main" name="4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9.xml><?xml version="1.0" encoding="utf-8"?>
<a:theme xmlns:a="http://schemas.openxmlformats.org/drawingml/2006/main" name="7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96bd429-9fdc-408e-b56b-b8f74d01f498">
      <Terms xmlns="http://schemas.microsoft.com/office/infopath/2007/PartnerControls"/>
    </lcf76f155ced4ddcb4097134ff3c332f>
    <TaxCatchAll xmlns="650ea822-bc6f-443e-9d15-b2404a7d5d4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12AF32EBBA7408C42BF8FE897FBD2" ma:contentTypeVersion="15" ma:contentTypeDescription="Create a new document." ma:contentTypeScope="" ma:versionID="fd6e31ad8f463ec77884de9335703879">
  <xsd:schema xmlns:xsd="http://www.w3.org/2001/XMLSchema" xmlns:xs="http://www.w3.org/2001/XMLSchema" xmlns:p="http://schemas.microsoft.com/office/2006/metadata/properties" xmlns:ns2="896bd429-9fdc-408e-b56b-b8f74d01f498" xmlns:ns3="650ea822-bc6f-443e-9d15-b2404a7d5d4f" targetNamespace="http://schemas.microsoft.com/office/2006/metadata/properties" ma:root="true" ma:fieldsID="7503b011a1e75431d929f25df0f86077" ns2:_="" ns3:_="">
    <xsd:import namespace="896bd429-9fdc-408e-b56b-b8f74d01f498"/>
    <xsd:import namespace="650ea822-bc6f-443e-9d15-b2404a7d5d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bd429-9fdc-408e-b56b-b8f74d01f4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5f32da94-93f5-4baf-8c75-e907397df71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0ea822-bc6f-443e-9d15-b2404a7d5d4f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469911bc-1c96-443a-86f9-69b5d16cb46e}" ma:internalName="TaxCatchAll" ma:showField="CatchAllData" ma:web="650ea822-bc6f-443e-9d15-b2404a7d5d4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6955A1-16AB-493F-847C-0DDAF2DA0363}">
  <ds:schemaRefs>
    <ds:schemaRef ds:uri="http://schemas.microsoft.com/office/2006/documentManagement/types"/>
    <ds:schemaRef ds:uri="http://purl.org/dc/elements/1.1/"/>
    <ds:schemaRef ds:uri="http://purl.org/dc/terms/"/>
    <ds:schemaRef ds:uri="650ea822-bc6f-443e-9d15-b2404a7d5d4f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896bd429-9fdc-408e-b56b-b8f74d01f498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3266400-D308-4FBA-B5FF-28F38AE4E3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6bd429-9fdc-408e-b56b-b8f74d01f498"/>
    <ds:schemaRef ds:uri="650ea822-bc6f-443e-9d15-b2404a7d5d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B5AF3B-ABB3-4F06-8BD5-731866148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8547</TotalTime>
  <Words>2820</Words>
  <Application>Microsoft Office PowerPoint</Application>
  <PresentationFormat>Presentazione su schermo (16:9)</PresentationFormat>
  <Paragraphs>417</Paragraphs>
  <Slides>33</Slides>
  <Notes>14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18</vt:i4>
      </vt:variant>
      <vt:variant>
        <vt:lpstr>Tema</vt:lpstr>
      </vt:variant>
      <vt:variant>
        <vt:i4>9</vt:i4>
      </vt:variant>
      <vt:variant>
        <vt:lpstr>Titoli diapositive</vt:lpstr>
      </vt:variant>
      <vt:variant>
        <vt:i4>33</vt:i4>
      </vt:variant>
    </vt:vector>
  </HeadingPairs>
  <TitlesOfParts>
    <vt:vector size="60" baseType="lpstr">
      <vt:lpstr>Adobe Caslon Regular</vt:lpstr>
      <vt:lpstr>Arial</vt:lpstr>
      <vt:lpstr>Adobe Caslon Pro</vt:lpstr>
      <vt:lpstr>Brandon Grotesque Black</vt:lpstr>
      <vt:lpstr>Calibri Light</vt:lpstr>
      <vt:lpstr>Trade Gothic LT Condensed No. 1</vt:lpstr>
      <vt:lpstr>Arial Narrow</vt:lpstr>
      <vt:lpstr>Avenir-Book</vt:lpstr>
      <vt:lpstr>Brandon Grotesque Medium</vt:lpstr>
      <vt:lpstr>Adobe Caslon Pro Bold</vt:lpstr>
      <vt:lpstr>Calibri</vt:lpstr>
      <vt:lpstr>Monda</vt:lpstr>
      <vt:lpstr>Helvetica Neue</vt:lpstr>
      <vt:lpstr>Wingdings</vt:lpstr>
      <vt:lpstr>Helvetica Neue Medium</vt:lpstr>
      <vt:lpstr>Impact</vt:lpstr>
      <vt:lpstr>System Font Regular</vt:lpstr>
      <vt:lpstr>Brandon Grotesque Regular</vt:lpstr>
      <vt:lpstr>3_White</vt:lpstr>
      <vt:lpstr>White</vt:lpstr>
      <vt:lpstr>4_White</vt:lpstr>
      <vt:lpstr>Office Theme</vt:lpstr>
      <vt:lpstr>2_Office Theme</vt:lpstr>
      <vt:lpstr>5_White</vt:lpstr>
      <vt:lpstr>5_Office Theme</vt:lpstr>
      <vt:lpstr>6_White</vt:lpstr>
      <vt:lpstr>7_White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LUCAS BOLS GAMMA (…non solo Bols)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Our Objectives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BRAND POSITIONING &amp; PRICING</vt:lpstr>
      <vt:lpstr>Presentazione standard di PowerPoint</vt:lpstr>
      <vt:lpstr>L’ECOSISTEMA DIGITALE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Bols Around the World REVAMP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WendyLinden@lucasbols.com</dc:creator>
  <cp:keywords/>
  <dc:description/>
  <cp:lastModifiedBy>Elena Luini</cp:lastModifiedBy>
  <cp:revision>216</cp:revision>
  <dcterms:modified xsi:type="dcterms:W3CDTF">2026-01-15T14:20:05Z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0x010100A7AFDF182A05A9498B9FCB7E00352AC9</vt:lpwstr>
  </property>
  <property fmtid="{D5CDD505-2E9C-101B-9397-08002B2CF9AE}" pid="3" name="MediaServiceImageTags">
    <vt:lpwstr/>
  </property>
</Properties>
</file>